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30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DD805-CCFA-41E4-B78E-1204811D824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016276-2261-4E75-B830-3D3D5CD389C7}">
      <dgm:prSet phldrT="[Text]" custT="1"/>
      <dgm:spPr/>
      <dgm:t>
        <a:bodyPr/>
        <a:lstStyle/>
        <a:p>
          <a:r>
            <a:rPr lang="en-US" sz="1000" b="1" dirty="0" smtClean="0"/>
            <a:t>Pre-process text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[the cat sat]</a:t>
          </a:r>
          <a:endParaRPr lang="en-US" sz="1000" dirty="0"/>
        </a:p>
      </dgm:t>
    </dgm:pt>
    <dgm:pt modelId="{3965ED47-D857-41EB-B17B-26266798FFE7}" type="parTrans" cxnId="{3843E216-502A-491C-9E01-2BEBCE774593}">
      <dgm:prSet/>
      <dgm:spPr/>
      <dgm:t>
        <a:bodyPr/>
        <a:lstStyle/>
        <a:p>
          <a:endParaRPr lang="en-US"/>
        </a:p>
      </dgm:t>
    </dgm:pt>
    <dgm:pt modelId="{16C9048B-4D0F-44B4-A7C7-30D7E105C666}" type="sibTrans" cxnId="{3843E216-502A-491C-9E01-2BEBCE774593}">
      <dgm:prSet/>
      <dgm:spPr/>
      <dgm:t>
        <a:bodyPr/>
        <a:lstStyle/>
        <a:p>
          <a:endParaRPr lang="en-US"/>
        </a:p>
      </dgm:t>
    </dgm:pt>
    <dgm:pt modelId="{785E1733-EF6D-4E0F-9CF8-95287C7AFD2A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378"/>
            </a:spcAft>
          </a:pPr>
          <a:r>
            <a:rPr lang="en-US" sz="900" b="1" dirty="0" smtClean="0"/>
            <a:t>Check if 4-gram input exists within 5-gram </a:t>
          </a:r>
          <a:r>
            <a:rPr lang="en-US" sz="900" b="1" dirty="0" err="1" smtClean="0"/>
            <a:t>dataframe</a:t>
          </a:r>
          <a:endParaRPr lang="en-US" sz="900" b="1" dirty="0" smtClean="0"/>
        </a:p>
        <a:p>
          <a:pPr>
            <a:spcBef>
              <a:spcPts val="0"/>
            </a:spcBef>
            <a:spcAft>
              <a:spcPts val="378"/>
            </a:spcAft>
          </a:pPr>
          <a:r>
            <a:rPr lang="en-US" sz="900" dirty="0" smtClean="0"/>
            <a:t>[No </a:t>
          </a:r>
          <a:r>
            <a:rPr lang="en-US" sz="900" dirty="0" smtClean="0"/>
            <a:t>match – </a:t>
          </a:r>
          <a:r>
            <a:rPr lang="en-US" sz="900" dirty="0" smtClean="0"/>
            <a:t>input </a:t>
          </a:r>
          <a:r>
            <a:rPr lang="en-US" sz="900" dirty="0" smtClean="0"/>
            <a:t>is 3-gram]</a:t>
          </a:r>
          <a:endParaRPr lang="en-US" sz="900" dirty="0"/>
        </a:p>
      </dgm:t>
    </dgm:pt>
    <dgm:pt modelId="{4D56C564-F7C0-46A1-A7A5-F169B6D7CAA3}" type="parTrans" cxnId="{57C9EFB4-26FE-43BA-B34E-9DD6DE2EEC15}">
      <dgm:prSet/>
      <dgm:spPr/>
      <dgm:t>
        <a:bodyPr/>
        <a:lstStyle/>
        <a:p>
          <a:endParaRPr lang="en-US"/>
        </a:p>
      </dgm:t>
    </dgm:pt>
    <dgm:pt modelId="{59071E67-8674-46D5-9056-A4DE502A30D2}" type="sibTrans" cxnId="{57C9EFB4-26FE-43BA-B34E-9DD6DE2EEC15}">
      <dgm:prSet/>
      <dgm:spPr/>
      <dgm:t>
        <a:bodyPr/>
        <a:lstStyle/>
        <a:p>
          <a:endParaRPr lang="en-US"/>
        </a:p>
      </dgm:t>
    </dgm:pt>
    <dgm:pt modelId="{84A05A9A-DC09-498E-820D-67D01A0DC815}">
      <dgm:prSet phldrT="[Text]" custT="1"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900" b="1" dirty="0" smtClean="0">
              <a:solidFill>
                <a:schemeClr val="bg1"/>
              </a:solidFill>
            </a:rPr>
            <a:t>Back-off, </a:t>
          </a:r>
          <a:r>
            <a:rPr lang="en-US" sz="900" b="1" dirty="0" smtClean="0">
              <a:solidFill>
                <a:schemeClr val="bg1"/>
              </a:solidFill>
            </a:rPr>
            <a:t>check if 3-gram input exists within 4-gram </a:t>
          </a:r>
          <a:r>
            <a:rPr lang="en-US" sz="900" b="1" dirty="0" err="1" smtClean="0">
              <a:solidFill>
                <a:schemeClr val="bg1"/>
              </a:solidFill>
            </a:rPr>
            <a:t>dataframe</a:t>
          </a:r>
          <a:endParaRPr lang="en-US" sz="900" b="1" dirty="0" smtClean="0">
            <a:solidFill>
              <a:schemeClr val="bg1"/>
            </a:solidFill>
          </a:endParaRPr>
        </a:p>
        <a:p>
          <a:r>
            <a:rPr lang="en-US" sz="900" dirty="0" smtClean="0">
              <a:solidFill>
                <a:schemeClr val="bg1"/>
              </a:solidFill>
            </a:rPr>
            <a:t>[No </a:t>
          </a:r>
          <a:r>
            <a:rPr lang="en-US" sz="900" dirty="0" smtClean="0">
              <a:solidFill>
                <a:schemeClr val="bg1"/>
              </a:solidFill>
            </a:rPr>
            <a:t>match]</a:t>
          </a:r>
          <a:endParaRPr lang="en-US" sz="900" dirty="0">
            <a:solidFill>
              <a:schemeClr val="bg1"/>
            </a:solidFill>
          </a:endParaRPr>
        </a:p>
      </dgm:t>
    </dgm:pt>
    <dgm:pt modelId="{4A1C47E3-E525-4253-B4F7-8A4720FABADF}" type="parTrans" cxnId="{A92353C0-2833-4E58-A5C1-B47D482334EB}">
      <dgm:prSet/>
      <dgm:spPr/>
      <dgm:t>
        <a:bodyPr/>
        <a:lstStyle/>
        <a:p>
          <a:endParaRPr lang="en-US"/>
        </a:p>
      </dgm:t>
    </dgm:pt>
    <dgm:pt modelId="{8430BC21-EA82-430C-8D69-92002BCF5349}" type="sibTrans" cxnId="{A92353C0-2833-4E58-A5C1-B47D482334EB}">
      <dgm:prSet/>
      <dgm:spPr/>
      <dgm:t>
        <a:bodyPr/>
        <a:lstStyle/>
        <a:p>
          <a:endParaRPr lang="en-US"/>
        </a:p>
      </dgm:t>
    </dgm:pt>
    <dgm:pt modelId="{C442B92E-316D-4D5B-95D4-723C0F4A3941}">
      <dgm:prSet phldrT="[Text]" custT="1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900" b="1" dirty="0" smtClean="0">
              <a:solidFill>
                <a:schemeClr val="bg1"/>
              </a:solidFill>
            </a:rPr>
            <a:t>Back-off, </a:t>
          </a:r>
          <a:r>
            <a:rPr lang="en-US" sz="900" b="1" dirty="0" smtClean="0">
              <a:solidFill>
                <a:schemeClr val="bg1"/>
              </a:solidFill>
            </a:rPr>
            <a:t>check if 2-gram input exists within 3-gram </a:t>
          </a:r>
          <a:r>
            <a:rPr lang="en-US" sz="900" b="1" dirty="0" err="1" smtClean="0">
              <a:solidFill>
                <a:schemeClr val="bg1"/>
              </a:solidFill>
            </a:rPr>
            <a:t>dataframe</a:t>
          </a:r>
          <a:endParaRPr lang="en-US" sz="900" b="1" dirty="0" smtClean="0">
            <a:solidFill>
              <a:schemeClr val="bg1"/>
            </a:solidFill>
          </a:endParaRPr>
        </a:p>
        <a:p>
          <a:r>
            <a:rPr lang="en-US" sz="900" dirty="0" smtClean="0">
              <a:solidFill>
                <a:schemeClr val="bg1"/>
              </a:solidFill>
            </a:rPr>
            <a:t>[Match </a:t>
          </a:r>
          <a:r>
            <a:rPr lang="en-US" sz="900" dirty="0" smtClean="0">
              <a:solidFill>
                <a:schemeClr val="bg1"/>
              </a:solidFill>
            </a:rPr>
            <a:t>– cat sat in]</a:t>
          </a:r>
          <a:endParaRPr lang="en-US" sz="900" dirty="0">
            <a:solidFill>
              <a:schemeClr val="bg1"/>
            </a:solidFill>
          </a:endParaRPr>
        </a:p>
      </dgm:t>
    </dgm:pt>
    <dgm:pt modelId="{FC0FCC74-7B64-41CA-B4F9-FFA1695A9A65}" type="parTrans" cxnId="{C0AA5FA4-8082-4EDF-B670-2A5A3E043556}">
      <dgm:prSet/>
      <dgm:spPr/>
      <dgm:t>
        <a:bodyPr/>
        <a:lstStyle/>
        <a:p>
          <a:endParaRPr lang="en-US"/>
        </a:p>
      </dgm:t>
    </dgm:pt>
    <dgm:pt modelId="{E0A493F9-9A31-4B9D-8830-B8611D760355}" type="sibTrans" cxnId="{C0AA5FA4-8082-4EDF-B670-2A5A3E043556}">
      <dgm:prSet/>
      <dgm:spPr/>
      <dgm:t>
        <a:bodyPr/>
        <a:lstStyle/>
        <a:p>
          <a:endParaRPr lang="en-US"/>
        </a:p>
      </dgm:t>
    </dgm:pt>
    <dgm:pt modelId="{809D7D36-423C-4EE7-A4D8-5763D4D531EF}">
      <dgm:prSet phldrT="[Text]" custT="1"/>
      <dgm:spPr/>
      <dgm:t>
        <a:bodyPr/>
        <a:lstStyle/>
        <a:p>
          <a:r>
            <a:rPr lang="en-US" sz="1000" b="1" dirty="0" smtClean="0"/>
            <a:t>Pass input text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[The cat sat]</a:t>
          </a:r>
          <a:endParaRPr lang="en-US" sz="1000" dirty="0"/>
        </a:p>
      </dgm:t>
    </dgm:pt>
    <dgm:pt modelId="{09082501-04F9-4189-AAFA-0AF462ED9CD7}" type="parTrans" cxnId="{9D164F86-01B3-4928-9A76-A82EFEE8CF95}">
      <dgm:prSet/>
      <dgm:spPr/>
      <dgm:t>
        <a:bodyPr/>
        <a:lstStyle/>
        <a:p>
          <a:endParaRPr lang="en-US"/>
        </a:p>
      </dgm:t>
    </dgm:pt>
    <dgm:pt modelId="{E9ADB0E7-73E5-4148-B1E9-32BEFC44B24B}" type="sibTrans" cxnId="{9D164F86-01B3-4928-9A76-A82EFEE8CF95}">
      <dgm:prSet/>
      <dgm:spPr/>
      <dgm:t>
        <a:bodyPr/>
        <a:lstStyle/>
        <a:p>
          <a:endParaRPr lang="en-US"/>
        </a:p>
      </dgm:t>
    </dgm:pt>
    <dgm:pt modelId="{0201F48B-79F7-44AF-AC6C-C83CC4077BFC}">
      <dgm:prSet phldrT="[Text]" custT="1"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900" b="1" dirty="0" smtClean="0">
              <a:solidFill>
                <a:schemeClr val="bg1"/>
              </a:solidFill>
            </a:rPr>
            <a:t>Back-off, </a:t>
          </a:r>
          <a:r>
            <a:rPr lang="en-US" sz="900" b="1" dirty="0" smtClean="0">
              <a:solidFill>
                <a:schemeClr val="bg1"/>
              </a:solidFill>
            </a:rPr>
            <a:t>check if 1-gram input exists within 2-gram </a:t>
          </a:r>
          <a:r>
            <a:rPr lang="en-US" sz="900" b="1" dirty="0" err="1" smtClean="0">
              <a:solidFill>
                <a:schemeClr val="bg1"/>
              </a:solidFill>
            </a:rPr>
            <a:t>dataframe</a:t>
          </a:r>
          <a:endParaRPr lang="en-US" sz="900" b="1" dirty="0">
            <a:solidFill>
              <a:schemeClr val="bg1"/>
            </a:solidFill>
          </a:endParaRPr>
        </a:p>
      </dgm:t>
    </dgm:pt>
    <dgm:pt modelId="{10AB44D0-478E-4385-8682-75539F56AD1C}" type="parTrans" cxnId="{A8F06B24-DAC9-4CEF-9F2D-D38C851E7323}">
      <dgm:prSet/>
      <dgm:spPr/>
      <dgm:t>
        <a:bodyPr/>
        <a:lstStyle/>
        <a:p>
          <a:endParaRPr lang="en-US"/>
        </a:p>
      </dgm:t>
    </dgm:pt>
    <dgm:pt modelId="{1C27D459-A112-4CFB-9842-86DCF78B9961}" type="sibTrans" cxnId="{A8F06B24-DAC9-4CEF-9F2D-D38C851E7323}">
      <dgm:prSet/>
      <dgm:spPr/>
      <dgm:t>
        <a:bodyPr/>
        <a:lstStyle/>
        <a:p>
          <a:endParaRPr lang="en-US"/>
        </a:p>
      </dgm:t>
    </dgm:pt>
    <dgm:pt modelId="{572EE2ED-28C8-4CB0-8A02-6E272208E57F}">
      <dgm:prSet phldrT="[Text]" custT="1"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900" b="1" dirty="0" smtClean="0">
              <a:solidFill>
                <a:schemeClr val="bg1"/>
              </a:solidFill>
            </a:rPr>
            <a:t>Return most common string from 1-gram </a:t>
          </a:r>
          <a:r>
            <a:rPr lang="en-US" sz="900" b="1" dirty="0" err="1" smtClean="0">
              <a:solidFill>
                <a:schemeClr val="bg1"/>
              </a:solidFill>
            </a:rPr>
            <a:t>dataframe</a:t>
          </a:r>
          <a:endParaRPr lang="en-US" sz="900" b="1" dirty="0">
            <a:solidFill>
              <a:schemeClr val="bg1"/>
            </a:solidFill>
          </a:endParaRPr>
        </a:p>
      </dgm:t>
    </dgm:pt>
    <dgm:pt modelId="{B925B9F1-2EE0-47C3-BF54-891A504389E5}" type="parTrans" cxnId="{34A384E0-B154-428A-B684-C357E132E515}">
      <dgm:prSet/>
      <dgm:spPr/>
      <dgm:t>
        <a:bodyPr/>
        <a:lstStyle/>
        <a:p>
          <a:endParaRPr lang="en-US"/>
        </a:p>
      </dgm:t>
    </dgm:pt>
    <dgm:pt modelId="{09216E11-E69E-4C61-99CC-BA5727A1008C}" type="sibTrans" cxnId="{34A384E0-B154-428A-B684-C357E132E515}">
      <dgm:prSet/>
      <dgm:spPr/>
      <dgm:t>
        <a:bodyPr/>
        <a:lstStyle/>
        <a:p>
          <a:endParaRPr lang="en-US"/>
        </a:p>
      </dgm:t>
    </dgm:pt>
    <dgm:pt modelId="{FD3ECD7C-0BCC-47AF-AC25-374055BEE719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endParaRPr lang="en-US" b="1" dirty="0">
            <a:solidFill>
              <a:schemeClr val="bg1"/>
            </a:solidFill>
          </a:endParaRPr>
        </a:p>
      </dgm:t>
    </dgm:pt>
    <dgm:pt modelId="{558E2F8B-D5C1-4373-A405-E93CCBFA46D9}" type="parTrans" cxnId="{85F4459F-4E84-4E16-A9EA-537AB0383B1B}">
      <dgm:prSet/>
      <dgm:spPr>
        <a:noFill/>
      </dgm:spPr>
      <dgm:t>
        <a:bodyPr/>
        <a:lstStyle/>
        <a:p>
          <a:endParaRPr lang="en-US"/>
        </a:p>
      </dgm:t>
    </dgm:pt>
    <dgm:pt modelId="{C65404C8-670B-4153-B272-C1E6473056F3}" type="sibTrans" cxnId="{85F4459F-4E84-4E16-A9EA-537AB0383B1B}">
      <dgm:prSet/>
      <dgm:spPr>
        <a:noFill/>
      </dgm:spPr>
      <dgm:t>
        <a:bodyPr/>
        <a:lstStyle/>
        <a:p>
          <a:endParaRPr lang="en-US"/>
        </a:p>
      </dgm:t>
    </dgm:pt>
    <dgm:pt modelId="{683606DD-93C9-4839-B12B-BED46C34C454}">
      <dgm:prSet phldrT="[Text]"/>
      <dgm:spPr>
        <a:noFill/>
        <a:ln>
          <a:noFill/>
        </a:ln>
      </dgm:spPr>
      <dgm:t>
        <a:bodyPr/>
        <a:lstStyle/>
        <a:p>
          <a:endParaRPr lang="en-US" b="1" dirty="0">
            <a:solidFill>
              <a:schemeClr val="bg1"/>
            </a:solidFill>
          </a:endParaRPr>
        </a:p>
      </dgm:t>
    </dgm:pt>
    <dgm:pt modelId="{8D2C3149-F38C-4E8D-9D8B-017838143973}" type="sibTrans" cxnId="{82C8975C-A175-4A72-A066-45030A1718E8}">
      <dgm:prSet/>
      <dgm:spPr/>
      <dgm:t>
        <a:bodyPr/>
        <a:lstStyle/>
        <a:p>
          <a:endParaRPr lang="en-US"/>
        </a:p>
      </dgm:t>
    </dgm:pt>
    <dgm:pt modelId="{706C3450-F55C-400B-8B3F-19713645D28C}" type="parTrans" cxnId="{82C8975C-A175-4A72-A066-45030A1718E8}">
      <dgm:prSet/>
      <dgm:spPr/>
      <dgm:t>
        <a:bodyPr/>
        <a:lstStyle/>
        <a:p>
          <a:endParaRPr lang="en-US"/>
        </a:p>
      </dgm:t>
    </dgm:pt>
    <dgm:pt modelId="{EA13A38D-46AC-45EA-B5A0-603788689F77}">
      <dgm:prSet phldrT="[Text]" custT="1"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900" b="1" dirty="0" smtClean="0">
              <a:solidFill>
                <a:schemeClr val="bg1"/>
              </a:solidFill>
            </a:rPr>
            <a:t>Append last gram of </a:t>
          </a:r>
          <a:r>
            <a:rPr lang="en-US" sz="900" b="1" dirty="0" smtClean="0">
              <a:solidFill>
                <a:schemeClr val="bg1"/>
              </a:solidFill>
            </a:rPr>
            <a:t>match to </a:t>
          </a:r>
          <a:r>
            <a:rPr lang="en-US" sz="900" b="1" dirty="0" smtClean="0">
              <a:solidFill>
                <a:schemeClr val="bg1"/>
              </a:solidFill>
            </a:rPr>
            <a:t>pre-process input </a:t>
          </a:r>
          <a:r>
            <a:rPr lang="en-US" sz="900" b="1" dirty="0" smtClean="0">
              <a:solidFill>
                <a:schemeClr val="bg1"/>
              </a:solidFill>
            </a:rPr>
            <a:t>text</a:t>
          </a:r>
        </a:p>
        <a:p>
          <a:r>
            <a:rPr lang="en-US" sz="900" b="0" dirty="0" smtClean="0">
              <a:solidFill>
                <a:schemeClr val="bg1"/>
              </a:solidFill>
            </a:rPr>
            <a:t>[the </a:t>
          </a:r>
          <a:r>
            <a:rPr lang="en-US" sz="900" b="0" dirty="0" smtClean="0">
              <a:solidFill>
                <a:schemeClr val="bg1"/>
              </a:solidFill>
            </a:rPr>
            <a:t>cat sat + in]</a:t>
          </a:r>
          <a:endParaRPr lang="en-US" sz="900" b="1" dirty="0">
            <a:solidFill>
              <a:schemeClr val="bg1"/>
            </a:solidFill>
          </a:endParaRPr>
        </a:p>
      </dgm:t>
    </dgm:pt>
    <dgm:pt modelId="{5D9D5C17-99C6-4F09-8D95-F437D2F11368}" type="parTrans" cxnId="{AEE63940-D15E-421E-8DEE-6B5F8E8F30F4}">
      <dgm:prSet/>
      <dgm:spPr/>
      <dgm:t>
        <a:bodyPr/>
        <a:lstStyle/>
        <a:p>
          <a:endParaRPr lang="en-US"/>
        </a:p>
      </dgm:t>
    </dgm:pt>
    <dgm:pt modelId="{9C50E481-9FBC-4169-B5BF-358E6B9CFC4F}" type="sibTrans" cxnId="{AEE63940-D15E-421E-8DEE-6B5F8E8F30F4}">
      <dgm:prSet/>
      <dgm:spPr/>
      <dgm:t>
        <a:bodyPr/>
        <a:lstStyle/>
        <a:p>
          <a:endParaRPr lang="en-US"/>
        </a:p>
      </dgm:t>
    </dgm:pt>
    <dgm:pt modelId="{451CBEAD-5A49-432C-9C32-E437127E1E8A}" type="pres">
      <dgm:prSet presAssocID="{50BDD805-CCFA-41E4-B78E-1204811D82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F4542D-9E55-4D90-BA03-D794CC6BE69A}" type="pres">
      <dgm:prSet presAssocID="{809D7D36-423C-4EE7-A4D8-5763D4D531EF}" presName="vertFlow" presStyleCnt="0"/>
      <dgm:spPr/>
    </dgm:pt>
    <dgm:pt modelId="{E1BCD89C-81FC-485D-A81E-4AA7D823F594}" type="pres">
      <dgm:prSet presAssocID="{809D7D36-423C-4EE7-A4D8-5763D4D531EF}" presName="header" presStyleLbl="node1" presStyleIdx="0" presStyleCnt="4" custScaleX="71718" custScaleY="121921"/>
      <dgm:spPr/>
      <dgm:t>
        <a:bodyPr/>
        <a:lstStyle/>
        <a:p>
          <a:endParaRPr lang="en-US"/>
        </a:p>
      </dgm:t>
    </dgm:pt>
    <dgm:pt modelId="{01EB8DF9-46ED-406D-BC0C-6F1E3F659F81}" type="pres">
      <dgm:prSet presAssocID="{809D7D36-423C-4EE7-A4D8-5763D4D531EF}" presName="hSp" presStyleCnt="0"/>
      <dgm:spPr/>
    </dgm:pt>
    <dgm:pt modelId="{EB857097-4CB0-4F65-BE0D-5C6D54364719}" type="pres">
      <dgm:prSet presAssocID="{BE016276-2261-4E75-B830-3D3D5CD389C7}" presName="vertFlow" presStyleCnt="0"/>
      <dgm:spPr/>
    </dgm:pt>
    <dgm:pt modelId="{51F44584-4876-4A98-9450-882755CCDF07}" type="pres">
      <dgm:prSet presAssocID="{BE016276-2261-4E75-B830-3D3D5CD389C7}" presName="header" presStyleLbl="node1" presStyleIdx="1" presStyleCnt="4" custScaleX="71718" custScaleY="121921"/>
      <dgm:spPr/>
      <dgm:t>
        <a:bodyPr/>
        <a:lstStyle/>
        <a:p>
          <a:endParaRPr lang="en-US"/>
        </a:p>
      </dgm:t>
    </dgm:pt>
    <dgm:pt modelId="{0369E890-8C80-469D-9398-0ACA986E0184}" type="pres">
      <dgm:prSet presAssocID="{BE016276-2261-4E75-B830-3D3D5CD389C7}" presName="hSp" presStyleCnt="0"/>
      <dgm:spPr/>
    </dgm:pt>
    <dgm:pt modelId="{6B23E0E8-D223-405C-AA45-945BF581CA27}" type="pres">
      <dgm:prSet presAssocID="{785E1733-EF6D-4E0F-9CF8-95287C7AFD2A}" presName="vertFlow" presStyleCnt="0"/>
      <dgm:spPr/>
    </dgm:pt>
    <dgm:pt modelId="{1D43AB2D-9987-424D-B608-38A554B8368C}" type="pres">
      <dgm:prSet presAssocID="{785E1733-EF6D-4E0F-9CF8-95287C7AFD2A}" presName="header" presStyleLbl="node1" presStyleIdx="2" presStyleCnt="4" custScaleX="71718" custScaleY="121921"/>
      <dgm:spPr/>
      <dgm:t>
        <a:bodyPr/>
        <a:lstStyle/>
        <a:p>
          <a:endParaRPr lang="en-US"/>
        </a:p>
      </dgm:t>
    </dgm:pt>
    <dgm:pt modelId="{0D138F05-CE18-42EE-989F-5EAFFF8E2D22}" type="pres">
      <dgm:prSet presAssocID="{4A1C47E3-E525-4253-B4F7-8A4720FABADF}" presName="parTrans" presStyleLbl="sibTrans2D1" presStyleIdx="0" presStyleCnt="6"/>
      <dgm:spPr/>
      <dgm:t>
        <a:bodyPr/>
        <a:lstStyle/>
        <a:p>
          <a:endParaRPr lang="en-US"/>
        </a:p>
      </dgm:t>
    </dgm:pt>
    <dgm:pt modelId="{427710CC-A3D6-4C9D-8C01-AEA2477B6AD1}" type="pres">
      <dgm:prSet presAssocID="{84A05A9A-DC09-498E-820D-67D01A0DC815}" presName="child" presStyleLbl="alignAccFollowNode1" presStyleIdx="0" presStyleCnt="6" custScaleX="71718" custScaleY="121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19F32-87ED-4637-82BA-9105F58BA873}" type="pres">
      <dgm:prSet presAssocID="{8430BC21-EA82-430C-8D69-92002BCF534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E32C6761-9947-4CA2-A54E-395BB79CCD06}" type="pres">
      <dgm:prSet presAssocID="{C442B92E-316D-4D5B-95D4-723C0F4A3941}" presName="child" presStyleLbl="alignAccFollowNode1" presStyleIdx="1" presStyleCnt="6" custScaleX="71718" custScaleY="121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A2E265-B9D0-4AB1-83D2-EE1F9DD923CE}" type="pres">
      <dgm:prSet presAssocID="{E0A493F9-9A31-4B9D-8830-B8611D76035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9AE7A03A-9668-4AE7-B8BF-7B07D760F31D}" type="pres">
      <dgm:prSet presAssocID="{0201F48B-79F7-44AF-AC6C-C83CC4077BFC}" presName="child" presStyleLbl="alignAccFollowNode1" presStyleIdx="2" presStyleCnt="6" custScaleX="71718" custScaleY="121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B1717-4B13-4FFA-9567-EA78187F622B}" type="pres">
      <dgm:prSet presAssocID="{1C27D459-A112-4CFB-9842-86DCF78B996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FB03BF88-2D9E-4680-85CB-1767B611B2F5}" type="pres">
      <dgm:prSet presAssocID="{572EE2ED-28C8-4CB0-8A02-6E272208E57F}" presName="child" presStyleLbl="alignAccFollowNode1" presStyleIdx="3" presStyleCnt="6" custScaleX="71718" custScaleY="121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AC4CD-DEB7-4AC1-8A51-3F68527719D6}" type="pres">
      <dgm:prSet presAssocID="{785E1733-EF6D-4E0F-9CF8-95287C7AFD2A}" presName="hSp" presStyleCnt="0"/>
      <dgm:spPr/>
    </dgm:pt>
    <dgm:pt modelId="{99496D75-0FA9-47D3-ADAB-B8526C107C88}" type="pres">
      <dgm:prSet presAssocID="{683606DD-93C9-4839-B12B-BED46C34C454}" presName="vertFlow" presStyleCnt="0"/>
      <dgm:spPr/>
    </dgm:pt>
    <dgm:pt modelId="{FC817A97-A9B7-402F-A9AD-4EED8A62E2C6}" type="pres">
      <dgm:prSet presAssocID="{683606DD-93C9-4839-B12B-BED46C34C454}" presName="header" presStyleLbl="node1" presStyleIdx="3" presStyleCnt="4" custScaleX="71718" custScaleY="121921"/>
      <dgm:spPr/>
      <dgm:t>
        <a:bodyPr/>
        <a:lstStyle/>
        <a:p>
          <a:endParaRPr lang="en-US"/>
        </a:p>
      </dgm:t>
    </dgm:pt>
    <dgm:pt modelId="{78B35B35-85C7-4822-ABE3-819D8A5B3ACB}" type="pres">
      <dgm:prSet presAssocID="{558E2F8B-D5C1-4373-A405-E93CCBFA46D9}" presName="parTrans" presStyleLbl="sibTrans2D1" presStyleIdx="4" presStyleCnt="6"/>
      <dgm:spPr/>
      <dgm:t>
        <a:bodyPr/>
        <a:lstStyle/>
        <a:p>
          <a:endParaRPr lang="en-US"/>
        </a:p>
      </dgm:t>
    </dgm:pt>
    <dgm:pt modelId="{0BCEE2E7-3E6E-4C4A-B084-1FA9C8399CBC}" type="pres">
      <dgm:prSet presAssocID="{FD3ECD7C-0BCC-47AF-AC25-374055BEE719}" presName="child" presStyleLbl="alignAccFollowNode1" presStyleIdx="4" presStyleCnt="6" custScaleX="71718" custScaleY="121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0CCD2-1080-4D5D-AF0C-96A308A10335}" type="pres">
      <dgm:prSet presAssocID="{C65404C8-670B-4153-B272-C1E6473056F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A3C7582F-D759-4D82-BEDA-CB75633EFAB9}" type="pres">
      <dgm:prSet presAssocID="{EA13A38D-46AC-45EA-B5A0-603788689F77}" presName="child" presStyleLbl="alignAccFollowNode1" presStyleIdx="5" presStyleCnt="6" custScaleX="71718" custScaleY="121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F4459F-4E84-4E16-A9EA-537AB0383B1B}" srcId="{683606DD-93C9-4839-B12B-BED46C34C454}" destId="{FD3ECD7C-0BCC-47AF-AC25-374055BEE719}" srcOrd="0" destOrd="0" parTransId="{558E2F8B-D5C1-4373-A405-E93CCBFA46D9}" sibTransId="{C65404C8-670B-4153-B272-C1E6473056F3}"/>
    <dgm:cxn modelId="{44777873-CBE9-4FBC-80E6-8D4CA5DBDE64}" type="presOf" srcId="{683606DD-93C9-4839-B12B-BED46C34C454}" destId="{FC817A97-A9B7-402F-A9AD-4EED8A62E2C6}" srcOrd="0" destOrd="0" presId="urn:microsoft.com/office/officeart/2005/8/layout/lProcess1"/>
    <dgm:cxn modelId="{A8F06B24-DAC9-4CEF-9F2D-D38C851E7323}" srcId="{785E1733-EF6D-4E0F-9CF8-95287C7AFD2A}" destId="{0201F48B-79F7-44AF-AC6C-C83CC4077BFC}" srcOrd="2" destOrd="0" parTransId="{10AB44D0-478E-4385-8682-75539F56AD1C}" sibTransId="{1C27D459-A112-4CFB-9842-86DCF78B9961}"/>
    <dgm:cxn modelId="{6E5D783F-B6A1-4D23-BBF9-C8D53638A097}" type="presOf" srcId="{8430BC21-EA82-430C-8D69-92002BCF5349}" destId="{75319F32-87ED-4637-82BA-9105F58BA873}" srcOrd="0" destOrd="0" presId="urn:microsoft.com/office/officeart/2005/8/layout/lProcess1"/>
    <dgm:cxn modelId="{704A520A-E3E1-47C1-9991-60FB35E54F66}" type="presOf" srcId="{EA13A38D-46AC-45EA-B5A0-603788689F77}" destId="{A3C7582F-D759-4D82-BEDA-CB75633EFAB9}" srcOrd="0" destOrd="0" presId="urn:microsoft.com/office/officeart/2005/8/layout/lProcess1"/>
    <dgm:cxn modelId="{34A384E0-B154-428A-B684-C357E132E515}" srcId="{785E1733-EF6D-4E0F-9CF8-95287C7AFD2A}" destId="{572EE2ED-28C8-4CB0-8A02-6E272208E57F}" srcOrd="3" destOrd="0" parTransId="{B925B9F1-2EE0-47C3-BF54-891A504389E5}" sibTransId="{09216E11-E69E-4C61-99CC-BA5727A1008C}"/>
    <dgm:cxn modelId="{FB643955-7F10-43F7-81AA-5DE125878D3F}" type="presOf" srcId="{BE016276-2261-4E75-B830-3D3D5CD389C7}" destId="{51F44584-4876-4A98-9450-882755CCDF07}" srcOrd="0" destOrd="0" presId="urn:microsoft.com/office/officeart/2005/8/layout/lProcess1"/>
    <dgm:cxn modelId="{82C8975C-A175-4A72-A066-45030A1718E8}" srcId="{50BDD805-CCFA-41E4-B78E-1204811D8245}" destId="{683606DD-93C9-4839-B12B-BED46C34C454}" srcOrd="3" destOrd="0" parTransId="{706C3450-F55C-400B-8B3F-19713645D28C}" sibTransId="{8D2C3149-F38C-4E8D-9D8B-017838143973}"/>
    <dgm:cxn modelId="{A92353C0-2833-4E58-A5C1-B47D482334EB}" srcId="{785E1733-EF6D-4E0F-9CF8-95287C7AFD2A}" destId="{84A05A9A-DC09-498E-820D-67D01A0DC815}" srcOrd="0" destOrd="0" parTransId="{4A1C47E3-E525-4253-B4F7-8A4720FABADF}" sibTransId="{8430BC21-EA82-430C-8D69-92002BCF5349}"/>
    <dgm:cxn modelId="{9D164F86-01B3-4928-9A76-A82EFEE8CF95}" srcId="{50BDD805-CCFA-41E4-B78E-1204811D8245}" destId="{809D7D36-423C-4EE7-A4D8-5763D4D531EF}" srcOrd="0" destOrd="0" parTransId="{09082501-04F9-4189-AAFA-0AF462ED9CD7}" sibTransId="{E9ADB0E7-73E5-4148-B1E9-32BEFC44B24B}"/>
    <dgm:cxn modelId="{25608A09-2CA2-4680-A403-8861F438CB36}" type="presOf" srcId="{4A1C47E3-E525-4253-B4F7-8A4720FABADF}" destId="{0D138F05-CE18-42EE-989F-5EAFFF8E2D22}" srcOrd="0" destOrd="0" presId="urn:microsoft.com/office/officeart/2005/8/layout/lProcess1"/>
    <dgm:cxn modelId="{37A95E6A-AD25-417D-9C9A-58FE182E03F9}" type="presOf" srcId="{84A05A9A-DC09-498E-820D-67D01A0DC815}" destId="{427710CC-A3D6-4C9D-8C01-AEA2477B6AD1}" srcOrd="0" destOrd="0" presId="urn:microsoft.com/office/officeart/2005/8/layout/lProcess1"/>
    <dgm:cxn modelId="{F3071E6A-7B39-4CEB-A34B-44A9596EEFB1}" type="presOf" srcId="{0201F48B-79F7-44AF-AC6C-C83CC4077BFC}" destId="{9AE7A03A-9668-4AE7-B8BF-7B07D760F31D}" srcOrd="0" destOrd="0" presId="urn:microsoft.com/office/officeart/2005/8/layout/lProcess1"/>
    <dgm:cxn modelId="{33C5E73B-C3D1-45A8-B39D-F68895BDA40F}" type="presOf" srcId="{FD3ECD7C-0BCC-47AF-AC25-374055BEE719}" destId="{0BCEE2E7-3E6E-4C4A-B084-1FA9C8399CBC}" srcOrd="0" destOrd="0" presId="urn:microsoft.com/office/officeart/2005/8/layout/lProcess1"/>
    <dgm:cxn modelId="{B0E7D143-C6F5-4FAC-99DD-E6212B8DF211}" type="presOf" srcId="{572EE2ED-28C8-4CB0-8A02-6E272208E57F}" destId="{FB03BF88-2D9E-4680-85CB-1767B611B2F5}" srcOrd="0" destOrd="0" presId="urn:microsoft.com/office/officeart/2005/8/layout/lProcess1"/>
    <dgm:cxn modelId="{6B9E0478-53AE-4EBC-9243-94A0EC962B29}" type="presOf" srcId="{785E1733-EF6D-4E0F-9CF8-95287C7AFD2A}" destId="{1D43AB2D-9987-424D-B608-38A554B8368C}" srcOrd="0" destOrd="0" presId="urn:microsoft.com/office/officeart/2005/8/layout/lProcess1"/>
    <dgm:cxn modelId="{573A49BB-1AD9-45F6-94B2-17CD3A1DC532}" type="presOf" srcId="{1C27D459-A112-4CFB-9842-86DCF78B9961}" destId="{F8EB1717-4B13-4FFA-9567-EA78187F622B}" srcOrd="0" destOrd="0" presId="urn:microsoft.com/office/officeart/2005/8/layout/lProcess1"/>
    <dgm:cxn modelId="{57E4E779-05DC-4CCA-9BDF-09C26BF95685}" type="presOf" srcId="{809D7D36-423C-4EE7-A4D8-5763D4D531EF}" destId="{E1BCD89C-81FC-485D-A81E-4AA7D823F594}" srcOrd="0" destOrd="0" presId="urn:microsoft.com/office/officeart/2005/8/layout/lProcess1"/>
    <dgm:cxn modelId="{01C6407F-076B-428B-96B2-06C351DB78E0}" type="presOf" srcId="{E0A493F9-9A31-4B9D-8830-B8611D760355}" destId="{BBA2E265-B9D0-4AB1-83D2-EE1F9DD923CE}" srcOrd="0" destOrd="0" presId="urn:microsoft.com/office/officeart/2005/8/layout/lProcess1"/>
    <dgm:cxn modelId="{E94CA239-7C29-4FA8-823C-68011BDD6586}" type="presOf" srcId="{C65404C8-670B-4153-B272-C1E6473056F3}" destId="{B920CCD2-1080-4D5D-AF0C-96A308A10335}" srcOrd="0" destOrd="0" presId="urn:microsoft.com/office/officeart/2005/8/layout/lProcess1"/>
    <dgm:cxn modelId="{D9C4FA6D-8D00-4390-A251-05DAFD6BA682}" type="presOf" srcId="{C442B92E-316D-4D5B-95D4-723C0F4A3941}" destId="{E32C6761-9947-4CA2-A54E-395BB79CCD06}" srcOrd="0" destOrd="0" presId="urn:microsoft.com/office/officeart/2005/8/layout/lProcess1"/>
    <dgm:cxn modelId="{AEE63940-D15E-421E-8DEE-6B5F8E8F30F4}" srcId="{683606DD-93C9-4839-B12B-BED46C34C454}" destId="{EA13A38D-46AC-45EA-B5A0-603788689F77}" srcOrd="1" destOrd="0" parTransId="{5D9D5C17-99C6-4F09-8D95-F437D2F11368}" sibTransId="{9C50E481-9FBC-4169-B5BF-358E6B9CFC4F}"/>
    <dgm:cxn modelId="{C0AA5FA4-8082-4EDF-B670-2A5A3E043556}" srcId="{785E1733-EF6D-4E0F-9CF8-95287C7AFD2A}" destId="{C442B92E-316D-4D5B-95D4-723C0F4A3941}" srcOrd="1" destOrd="0" parTransId="{FC0FCC74-7B64-41CA-B4F9-FFA1695A9A65}" sibTransId="{E0A493F9-9A31-4B9D-8830-B8611D760355}"/>
    <dgm:cxn modelId="{57C9EFB4-26FE-43BA-B34E-9DD6DE2EEC15}" srcId="{50BDD805-CCFA-41E4-B78E-1204811D8245}" destId="{785E1733-EF6D-4E0F-9CF8-95287C7AFD2A}" srcOrd="2" destOrd="0" parTransId="{4D56C564-F7C0-46A1-A7A5-F169B6D7CAA3}" sibTransId="{59071E67-8674-46D5-9056-A4DE502A30D2}"/>
    <dgm:cxn modelId="{3843E216-502A-491C-9E01-2BEBCE774593}" srcId="{50BDD805-CCFA-41E4-B78E-1204811D8245}" destId="{BE016276-2261-4E75-B830-3D3D5CD389C7}" srcOrd="1" destOrd="0" parTransId="{3965ED47-D857-41EB-B17B-26266798FFE7}" sibTransId="{16C9048B-4D0F-44B4-A7C7-30D7E105C666}"/>
    <dgm:cxn modelId="{FDAF15EC-18FC-4384-872D-B165E53798E8}" type="presOf" srcId="{50BDD805-CCFA-41E4-B78E-1204811D8245}" destId="{451CBEAD-5A49-432C-9C32-E437127E1E8A}" srcOrd="0" destOrd="0" presId="urn:microsoft.com/office/officeart/2005/8/layout/lProcess1"/>
    <dgm:cxn modelId="{79771039-1B4D-49C1-B5D5-8BCE742E2278}" type="presOf" srcId="{558E2F8B-D5C1-4373-A405-E93CCBFA46D9}" destId="{78B35B35-85C7-4822-ABE3-819D8A5B3ACB}" srcOrd="0" destOrd="0" presId="urn:microsoft.com/office/officeart/2005/8/layout/lProcess1"/>
    <dgm:cxn modelId="{8BED8C54-55E9-4A5B-8958-9B58E85BEF7D}" type="presParOf" srcId="{451CBEAD-5A49-432C-9C32-E437127E1E8A}" destId="{F1F4542D-9E55-4D90-BA03-D794CC6BE69A}" srcOrd="0" destOrd="0" presId="urn:microsoft.com/office/officeart/2005/8/layout/lProcess1"/>
    <dgm:cxn modelId="{D4EBD18F-832C-4BE6-81ED-0F2215E9E43E}" type="presParOf" srcId="{F1F4542D-9E55-4D90-BA03-D794CC6BE69A}" destId="{E1BCD89C-81FC-485D-A81E-4AA7D823F594}" srcOrd="0" destOrd="0" presId="urn:microsoft.com/office/officeart/2005/8/layout/lProcess1"/>
    <dgm:cxn modelId="{A87EBC50-70FE-4009-812C-B1899B951CF3}" type="presParOf" srcId="{451CBEAD-5A49-432C-9C32-E437127E1E8A}" destId="{01EB8DF9-46ED-406D-BC0C-6F1E3F659F81}" srcOrd="1" destOrd="0" presId="urn:microsoft.com/office/officeart/2005/8/layout/lProcess1"/>
    <dgm:cxn modelId="{CD12B58B-D591-415C-8762-0EAC850E98E7}" type="presParOf" srcId="{451CBEAD-5A49-432C-9C32-E437127E1E8A}" destId="{EB857097-4CB0-4F65-BE0D-5C6D54364719}" srcOrd="2" destOrd="0" presId="urn:microsoft.com/office/officeart/2005/8/layout/lProcess1"/>
    <dgm:cxn modelId="{9D92E6B2-2576-4F83-8BAC-13A6A2351D4F}" type="presParOf" srcId="{EB857097-4CB0-4F65-BE0D-5C6D54364719}" destId="{51F44584-4876-4A98-9450-882755CCDF07}" srcOrd="0" destOrd="0" presId="urn:microsoft.com/office/officeart/2005/8/layout/lProcess1"/>
    <dgm:cxn modelId="{9B962565-5C5C-448A-8C35-2FE9DA5490E7}" type="presParOf" srcId="{451CBEAD-5A49-432C-9C32-E437127E1E8A}" destId="{0369E890-8C80-469D-9398-0ACA986E0184}" srcOrd="3" destOrd="0" presId="urn:microsoft.com/office/officeart/2005/8/layout/lProcess1"/>
    <dgm:cxn modelId="{27433A43-740F-459E-9BCE-D057B0149B9D}" type="presParOf" srcId="{451CBEAD-5A49-432C-9C32-E437127E1E8A}" destId="{6B23E0E8-D223-405C-AA45-945BF581CA27}" srcOrd="4" destOrd="0" presId="urn:microsoft.com/office/officeart/2005/8/layout/lProcess1"/>
    <dgm:cxn modelId="{93B9CC29-757F-440A-8E4A-8F0D9E08410D}" type="presParOf" srcId="{6B23E0E8-D223-405C-AA45-945BF581CA27}" destId="{1D43AB2D-9987-424D-B608-38A554B8368C}" srcOrd="0" destOrd="0" presId="urn:microsoft.com/office/officeart/2005/8/layout/lProcess1"/>
    <dgm:cxn modelId="{87474C9D-4396-4ABD-8334-430E6099F44A}" type="presParOf" srcId="{6B23E0E8-D223-405C-AA45-945BF581CA27}" destId="{0D138F05-CE18-42EE-989F-5EAFFF8E2D22}" srcOrd="1" destOrd="0" presId="urn:microsoft.com/office/officeart/2005/8/layout/lProcess1"/>
    <dgm:cxn modelId="{4C32B180-99B0-4CBF-95DE-2858A929EF23}" type="presParOf" srcId="{6B23E0E8-D223-405C-AA45-945BF581CA27}" destId="{427710CC-A3D6-4C9D-8C01-AEA2477B6AD1}" srcOrd="2" destOrd="0" presId="urn:microsoft.com/office/officeart/2005/8/layout/lProcess1"/>
    <dgm:cxn modelId="{F5EA17A3-3ACD-46B8-BC1F-0D4CF6C854FB}" type="presParOf" srcId="{6B23E0E8-D223-405C-AA45-945BF581CA27}" destId="{75319F32-87ED-4637-82BA-9105F58BA873}" srcOrd="3" destOrd="0" presId="urn:microsoft.com/office/officeart/2005/8/layout/lProcess1"/>
    <dgm:cxn modelId="{C210A6C9-49A6-4950-B393-0D5874704DC2}" type="presParOf" srcId="{6B23E0E8-D223-405C-AA45-945BF581CA27}" destId="{E32C6761-9947-4CA2-A54E-395BB79CCD06}" srcOrd="4" destOrd="0" presId="urn:microsoft.com/office/officeart/2005/8/layout/lProcess1"/>
    <dgm:cxn modelId="{11D4D81B-CB95-4E1A-A43D-278A455E35CE}" type="presParOf" srcId="{6B23E0E8-D223-405C-AA45-945BF581CA27}" destId="{BBA2E265-B9D0-4AB1-83D2-EE1F9DD923CE}" srcOrd="5" destOrd="0" presId="urn:microsoft.com/office/officeart/2005/8/layout/lProcess1"/>
    <dgm:cxn modelId="{753184E3-F240-469D-AC82-C60D673452B7}" type="presParOf" srcId="{6B23E0E8-D223-405C-AA45-945BF581CA27}" destId="{9AE7A03A-9668-4AE7-B8BF-7B07D760F31D}" srcOrd="6" destOrd="0" presId="urn:microsoft.com/office/officeart/2005/8/layout/lProcess1"/>
    <dgm:cxn modelId="{1D8D10CE-5986-42CF-894C-AF83C12CB668}" type="presParOf" srcId="{6B23E0E8-D223-405C-AA45-945BF581CA27}" destId="{F8EB1717-4B13-4FFA-9567-EA78187F622B}" srcOrd="7" destOrd="0" presId="urn:microsoft.com/office/officeart/2005/8/layout/lProcess1"/>
    <dgm:cxn modelId="{B804BBE4-22F7-41DF-B257-AADF0F16FB2D}" type="presParOf" srcId="{6B23E0E8-D223-405C-AA45-945BF581CA27}" destId="{FB03BF88-2D9E-4680-85CB-1767B611B2F5}" srcOrd="8" destOrd="0" presId="urn:microsoft.com/office/officeart/2005/8/layout/lProcess1"/>
    <dgm:cxn modelId="{8D87A066-C1B6-4EB4-BE6C-A40CDC0C0ACE}" type="presParOf" srcId="{451CBEAD-5A49-432C-9C32-E437127E1E8A}" destId="{AF4AC4CD-DEB7-4AC1-8A51-3F68527719D6}" srcOrd="5" destOrd="0" presId="urn:microsoft.com/office/officeart/2005/8/layout/lProcess1"/>
    <dgm:cxn modelId="{DF4AA8C9-4502-48D1-9410-ECDB7FC4E298}" type="presParOf" srcId="{451CBEAD-5A49-432C-9C32-E437127E1E8A}" destId="{99496D75-0FA9-47D3-ADAB-B8526C107C88}" srcOrd="6" destOrd="0" presId="urn:microsoft.com/office/officeart/2005/8/layout/lProcess1"/>
    <dgm:cxn modelId="{03995F78-20FD-4E6C-9DE4-89ECC5E769B2}" type="presParOf" srcId="{99496D75-0FA9-47D3-ADAB-B8526C107C88}" destId="{FC817A97-A9B7-402F-A9AD-4EED8A62E2C6}" srcOrd="0" destOrd="0" presId="urn:microsoft.com/office/officeart/2005/8/layout/lProcess1"/>
    <dgm:cxn modelId="{AEE483DD-6B9B-4E50-B557-D0B27ACF1617}" type="presParOf" srcId="{99496D75-0FA9-47D3-ADAB-B8526C107C88}" destId="{78B35B35-85C7-4822-ABE3-819D8A5B3ACB}" srcOrd="1" destOrd="0" presId="urn:microsoft.com/office/officeart/2005/8/layout/lProcess1"/>
    <dgm:cxn modelId="{74012F59-D6C4-42EE-8C45-A150AF484839}" type="presParOf" srcId="{99496D75-0FA9-47D3-ADAB-B8526C107C88}" destId="{0BCEE2E7-3E6E-4C4A-B084-1FA9C8399CBC}" srcOrd="2" destOrd="0" presId="urn:microsoft.com/office/officeart/2005/8/layout/lProcess1"/>
    <dgm:cxn modelId="{5CBB6CA0-A43C-46F6-ACF7-66546C0F7689}" type="presParOf" srcId="{99496D75-0FA9-47D3-ADAB-B8526C107C88}" destId="{B920CCD2-1080-4D5D-AF0C-96A308A10335}" srcOrd="3" destOrd="0" presId="urn:microsoft.com/office/officeart/2005/8/layout/lProcess1"/>
    <dgm:cxn modelId="{DC3CB448-9D49-4478-9B3E-CF19F4429BBB}" type="presParOf" srcId="{99496D75-0FA9-47D3-ADAB-B8526C107C88}" destId="{A3C7582F-D759-4D82-BEDA-CB75633EFAB9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CD89C-81FC-485D-A81E-4AA7D823F594}">
      <dsp:nvSpPr>
        <dsp:cNvPr id="0" name=""/>
        <dsp:cNvSpPr/>
      </dsp:nvSpPr>
      <dsp:spPr>
        <a:xfrm>
          <a:off x="360" y="319959"/>
          <a:ext cx="1439994" cy="61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Pass input text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[The cat sat]</a:t>
          </a:r>
          <a:endParaRPr lang="en-US" sz="1000" kern="1200" dirty="0"/>
        </a:p>
      </dsp:txBody>
      <dsp:txXfrm>
        <a:off x="18285" y="337884"/>
        <a:ext cx="1404144" cy="576149"/>
      </dsp:txXfrm>
    </dsp:sp>
    <dsp:sp modelId="{51F44584-4876-4A98-9450-882755CCDF07}">
      <dsp:nvSpPr>
        <dsp:cNvPr id="0" name=""/>
        <dsp:cNvSpPr/>
      </dsp:nvSpPr>
      <dsp:spPr>
        <a:xfrm>
          <a:off x="1721455" y="319959"/>
          <a:ext cx="1439994" cy="61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Pre-process text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[the cat sat]</a:t>
          </a:r>
          <a:endParaRPr lang="en-US" sz="1000" kern="1200" dirty="0"/>
        </a:p>
      </dsp:txBody>
      <dsp:txXfrm>
        <a:off x="1739380" y="337884"/>
        <a:ext cx="1404144" cy="576149"/>
      </dsp:txXfrm>
    </dsp:sp>
    <dsp:sp modelId="{1D43AB2D-9987-424D-B608-38A554B8368C}">
      <dsp:nvSpPr>
        <dsp:cNvPr id="0" name=""/>
        <dsp:cNvSpPr/>
      </dsp:nvSpPr>
      <dsp:spPr>
        <a:xfrm>
          <a:off x="3442549" y="319959"/>
          <a:ext cx="1439994" cy="61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ts val="378"/>
            </a:spcAft>
          </a:pPr>
          <a:r>
            <a:rPr lang="en-US" sz="900" b="1" kern="1200" dirty="0" smtClean="0"/>
            <a:t>Check if 4-gram input exists within 5-gram </a:t>
          </a:r>
          <a:r>
            <a:rPr lang="en-US" sz="900" b="1" kern="1200" dirty="0" err="1" smtClean="0"/>
            <a:t>dataframe</a:t>
          </a:r>
          <a:endParaRPr lang="en-US" sz="900" b="1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ts val="378"/>
            </a:spcAft>
          </a:pPr>
          <a:r>
            <a:rPr lang="en-US" sz="900" kern="1200" dirty="0" smtClean="0"/>
            <a:t>[No </a:t>
          </a:r>
          <a:r>
            <a:rPr lang="en-US" sz="900" kern="1200" dirty="0" smtClean="0"/>
            <a:t>match – </a:t>
          </a:r>
          <a:r>
            <a:rPr lang="en-US" sz="900" kern="1200" dirty="0" smtClean="0"/>
            <a:t>input </a:t>
          </a:r>
          <a:r>
            <a:rPr lang="en-US" sz="900" kern="1200" dirty="0" smtClean="0"/>
            <a:t>is 3-gram]</a:t>
          </a:r>
          <a:endParaRPr lang="en-US" sz="900" kern="1200" dirty="0"/>
        </a:p>
      </dsp:txBody>
      <dsp:txXfrm>
        <a:off x="3460474" y="337884"/>
        <a:ext cx="1404144" cy="576149"/>
      </dsp:txXfrm>
    </dsp:sp>
    <dsp:sp modelId="{0D138F05-CE18-42EE-989F-5EAFFF8E2D22}">
      <dsp:nvSpPr>
        <dsp:cNvPr id="0" name=""/>
        <dsp:cNvSpPr/>
      </dsp:nvSpPr>
      <dsp:spPr>
        <a:xfrm rot="5400000">
          <a:off x="4118625" y="975880"/>
          <a:ext cx="87843" cy="878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710CC-A3D6-4C9D-8C01-AEA2477B6AD1}">
      <dsp:nvSpPr>
        <dsp:cNvPr id="0" name=""/>
        <dsp:cNvSpPr/>
      </dsp:nvSpPr>
      <dsp:spPr>
        <a:xfrm>
          <a:off x="3442549" y="1107646"/>
          <a:ext cx="1439994" cy="6119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Back-off, </a:t>
          </a:r>
          <a:r>
            <a:rPr lang="en-US" sz="900" b="1" kern="1200" dirty="0" smtClean="0">
              <a:solidFill>
                <a:schemeClr val="bg1"/>
              </a:solidFill>
            </a:rPr>
            <a:t>check if 3-gram input exists within 4-gram </a:t>
          </a:r>
          <a:r>
            <a:rPr lang="en-US" sz="900" b="1" kern="1200" dirty="0" err="1" smtClean="0">
              <a:solidFill>
                <a:schemeClr val="bg1"/>
              </a:solidFill>
            </a:rPr>
            <a:t>dataframe</a:t>
          </a:r>
          <a:endParaRPr lang="en-US" sz="900" b="1" kern="1200" dirty="0" smtClean="0">
            <a:solidFill>
              <a:schemeClr val="bg1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[No </a:t>
          </a:r>
          <a:r>
            <a:rPr lang="en-US" sz="900" kern="1200" dirty="0" smtClean="0">
              <a:solidFill>
                <a:schemeClr val="bg1"/>
              </a:solidFill>
            </a:rPr>
            <a:t>match]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460474" y="1125571"/>
        <a:ext cx="1404144" cy="576149"/>
      </dsp:txXfrm>
    </dsp:sp>
    <dsp:sp modelId="{75319F32-87ED-4637-82BA-9105F58BA873}">
      <dsp:nvSpPr>
        <dsp:cNvPr id="0" name=""/>
        <dsp:cNvSpPr/>
      </dsp:nvSpPr>
      <dsp:spPr>
        <a:xfrm rot="5400000">
          <a:off x="4118625" y="1763567"/>
          <a:ext cx="87843" cy="878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C6761-9947-4CA2-A54E-395BB79CCD06}">
      <dsp:nvSpPr>
        <dsp:cNvPr id="0" name=""/>
        <dsp:cNvSpPr/>
      </dsp:nvSpPr>
      <dsp:spPr>
        <a:xfrm>
          <a:off x="3442549" y="1895333"/>
          <a:ext cx="1439994" cy="61199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Back-off, </a:t>
          </a:r>
          <a:r>
            <a:rPr lang="en-US" sz="900" b="1" kern="1200" dirty="0" smtClean="0">
              <a:solidFill>
                <a:schemeClr val="bg1"/>
              </a:solidFill>
            </a:rPr>
            <a:t>check if 2-gram input exists within 3-gram </a:t>
          </a:r>
          <a:r>
            <a:rPr lang="en-US" sz="900" b="1" kern="1200" dirty="0" err="1" smtClean="0">
              <a:solidFill>
                <a:schemeClr val="bg1"/>
              </a:solidFill>
            </a:rPr>
            <a:t>dataframe</a:t>
          </a:r>
          <a:endParaRPr lang="en-US" sz="900" b="1" kern="1200" dirty="0" smtClean="0">
            <a:solidFill>
              <a:schemeClr val="bg1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[Match </a:t>
          </a:r>
          <a:r>
            <a:rPr lang="en-US" sz="900" kern="1200" dirty="0" smtClean="0">
              <a:solidFill>
                <a:schemeClr val="bg1"/>
              </a:solidFill>
            </a:rPr>
            <a:t>– cat sat in]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460474" y="1913258"/>
        <a:ext cx="1404144" cy="576149"/>
      </dsp:txXfrm>
    </dsp:sp>
    <dsp:sp modelId="{BBA2E265-B9D0-4AB1-83D2-EE1F9DD923CE}">
      <dsp:nvSpPr>
        <dsp:cNvPr id="0" name=""/>
        <dsp:cNvSpPr/>
      </dsp:nvSpPr>
      <dsp:spPr>
        <a:xfrm rot="5400000">
          <a:off x="4118625" y="2551255"/>
          <a:ext cx="87843" cy="878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7A03A-9668-4AE7-B8BF-7B07D760F31D}">
      <dsp:nvSpPr>
        <dsp:cNvPr id="0" name=""/>
        <dsp:cNvSpPr/>
      </dsp:nvSpPr>
      <dsp:spPr>
        <a:xfrm>
          <a:off x="3442549" y="2683020"/>
          <a:ext cx="1439994" cy="6119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Back-off, </a:t>
          </a:r>
          <a:r>
            <a:rPr lang="en-US" sz="900" b="1" kern="1200" dirty="0" smtClean="0">
              <a:solidFill>
                <a:schemeClr val="bg1"/>
              </a:solidFill>
            </a:rPr>
            <a:t>check if 1-gram input exists within 2-gram </a:t>
          </a:r>
          <a:r>
            <a:rPr lang="en-US" sz="900" b="1" kern="1200" dirty="0" err="1" smtClean="0">
              <a:solidFill>
                <a:schemeClr val="bg1"/>
              </a:solidFill>
            </a:rPr>
            <a:t>dataframe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3460474" y="2700945"/>
        <a:ext cx="1404144" cy="576149"/>
      </dsp:txXfrm>
    </dsp:sp>
    <dsp:sp modelId="{F8EB1717-4B13-4FFA-9567-EA78187F622B}">
      <dsp:nvSpPr>
        <dsp:cNvPr id="0" name=""/>
        <dsp:cNvSpPr/>
      </dsp:nvSpPr>
      <dsp:spPr>
        <a:xfrm rot="5400000">
          <a:off x="4118625" y="3338942"/>
          <a:ext cx="87843" cy="878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3BF88-2D9E-4680-85CB-1767B611B2F5}">
      <dsp:nvSpPr>
        <dsp:cNvPr id="0" name=""/>
        <dsp:cNvSpPr/>
      </dsp:nvSpPr>
      <dsp:spPr>
        <a:xfrm>
          <a:off x="3442549" y="3470708"/>
          <a:ext cx="1439994" cy="6119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Return most common string from 1-gram </a:t>
          </a:r>
          <a:r>
            <a:rPr lang="en-US" sz="900" b="1" kern="1200" dirty="0" err="1" smtClean="0">
              <a:solidFill>
                <a:schemeClr val="bg1"/>
              </a:solidFill>
            </a:rPr>
            <a:t>dataframe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3460474" y="3488633"/>
        <a:ext cx="1404144" cy="576149"/>
      </dsp:txXfrm>
    </dsp:sp>
    <dsp:sp modelId="{FC817A97-A9B7-402F-A9AD-4EED8A62E2C6}">
      <dsp:nvSpPr>
        <dsp:cNvPr id="0" name=""/>
        <dsp:cNvSpPr/>
      </dsp:nvSpPr>
      <dsp:spPr>
        <a:xfrm>
          <a:off x="5163644" y="319959"/>
          <a:ext cx="1439994" cy="61199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b="1" kern="1200" dirty="0">
            <a:solidFill>
              <a:schemeClr val="bg1"/>
            </a:solidFill>
          </a:endParaRPr>
        </a:p>
      </dsp:txBody>
      <dsp:txXfrm>
        <a:off x="5181569" y="337884"/>
        <a:ext cx="1404144" cy="576149"/>
      </dsp:txXfrm>
    </dsp:sp>
    <dsp:sp modelId="{78B35B35-85C7-4822-ABE3-819D8A5B3ACB}">
      <dsp:nvSpPr>
        <dsp:cNvPr id="0" name=""/>
        <dsp:cNvSpPr/>
      </dsp:nvSpPr>
      <dsp:spPr>
        <a:xfrm rot="5400000">
          <a:off x="5839720" y="975880"/>
          <a:ext cx="87843" cy="87843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EE2E7-3E6E-4C4A-B084-1FA9C8399CBC}">
      <dsp:nvSpPr>
        <dsp:cNvPr id="0" name=""/>
        <dsp:cNvSpPr/>
      </dsp:nvSpPr>
      <dsp:spPr>
        <a:xfrm>
          <a:off x="5163644" y="1107646"/>
          <a:ext cx="1439994" cy="61199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b="1" kern="1200" dirty="0">
            <a:solidFill>
              <a:schemeClr val="bg1"/>
            </a:solidFill>
          </a:endParaRPr>
        </a:p>
      </dsp:txBody>
      <dsp:txXfrm>
        <a:off x="5181569" y="1125571"/>
        <a:ext cx="1404144" cy="576149"/>
      </dsp:txXfrm>
    </dsp:sp>
    <dsp:sp modelId="{B920CCD2-1080-4D5D-AF0C-96A308A10335}">
      <dsp:nvSpPr>
        <dsp:cNvPr id="0" name=""/>
        <dsp:cNvSpPr/>
      </dsp:nvSpPr>
      <dsp:spPr>
        <a:xfrm rot="5400000">
          <a:off x="5839720" y="1763567"/>
          <a:ext cx="87843" cy="87843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7582F-D759-4D82-BEDA-CB75633EFAB9}">
      <dsp:nvSpPr>
        <dsp:cNvPr id="0" name=""/>
        <dsp:cNvSpPr/>
      </dsp:nvSpPr>
      <dsp:spPr>
        <a:xfrm>
          <a:off x="5163644" y="1895333"/>
          <a:ext cx="1439994" cy="61199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Append last gram of </a:t>
          </a:r>
          <a:r>
            <a:rPr lang="en-US" sz="900" b="1" kern="1200" dirty="0" smtClean="0">
              <a:solidFill>
                <a:schemeClr val="bg1"/>
              </a:solidFill>
            </a:rPr>
            <a:t>match to </a:t>
          </a:r>
          <a:r>
            <a:rPr lang="en-US" sz="900" b="1" kern="1200" dirty="0" smtClean="0">
              <a:solidFill>
                <a:schemeClr val="bg1"/>
              </a:solidFill>
            </a:rPr>
            <a:t>pre-process input </a:t>
          </a:r>
          <a:r>
            <a:rPr lang="en-US" sz="900" b="1" kern="1200" dirty="0" smtClean="0">
              <a:solidFill>
                <a:schemeClr val="bg1"/>
              </a:solidFill>
            </a:rPr>
            <a:t>text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bg1"/>
              </a:solidFill>
            </a:rPr>
            <a:t>[the </a:t>
          </a:r>
          <a:r>
            <a:rPr lang="en-US" sz="900" b="0" kern="1200" dirty="0" smtClean="0">
              <a:solidFill>
                <a:schemeClr val="bg1"/>
              </a:solidFill>
            </a:rPr>
            <a:t>cat sat + in]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5181569" y="1913258"/>
        <a:ext cx="1404144" cy="57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46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2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0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3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9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12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94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6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58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4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68FE-3600-46F0-A1CB-A1C891FA19C2}" type="datetimeFigureOut">
              <a:rPr lang="en-AU" smtClean="0"/>
              <a:t>24/01/2016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89B3-F423-4D5F-BB29-C5FF038C31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59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7488497"/>
              </p:ext>
            </p:extLst>
          </p:nvPr>
        </p:nvGraphicFramePr>
        <p:xfrm>
          <a:off x="2032001" y="719667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1137427" y="599997"/>
            <a:ext cx="360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300125" y="1310165"/>
            <a:ext cx="86400" cy="86835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ight Arrow 11"/>
          <p:cNvSpPr/>
          <p:nvPr/>
        </p:nvSpPr>
        <p:spPr>
          <a:xfrm>
            <a:off x="7001925" y="2884965"/>
            <a:ext cx="86400" cy="86835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ight Arrow 12"/>
          <p:cNvSpPr/>
          <p:nvPr/>
        </p:nvSpPr>
        <p:spPr>
          <a:xfrm>
            <a:off x="3579663" y="1310165"/>
            <a:ext cx="86400" cy="86835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69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Darryl Buswell</dc:creator>
  <cp:lastModifiedBy>Darryl Buswell</cp:lastModifiedBy>
  <cp:revision>11</cp:revision>
  <dcterms:created xsi:type="dcterms:W3CDTF">2016-01-24T00:12:56Z</dcterms:created>
  <dcterms:modified xsi:type="dcterms:W3CDTF">2016-01-25T02:10:07Z</dcterms:modified>
</cp:coreProperties>
</file>