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39" autoAdjust="0"/>
  </p:normalViewPr>
  <p:slideViewPr>
    <p:cSldViewPr>
      <p:cViewPr>
        <p:scale>
          <a:sx n="114" d="100"/>
          <a:sy n="114" d="100"/>
        </p:scale>
        <p:origin x="-171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826A-3FCD-4C97-9E7F-673D53AC6244}" type="datetimeFigureOut">
              <a:rPr lang="en-AU" smtClean="0"/>
              <a:t>18/01/2018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433A-D98D-4DFD-8964-574CA2DBB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0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gi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gif"/><Relationship Id="rId2" Type="http://schemas.openxmlformats.org/officeDocument/2006/relationships/tags" Target="../tags/tag4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693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Font typeface="Wingdings" pitchFamily="2" charset="2"/>
              <a:buNone/>
            </a:pPr>
            <a:endParaRPr lang="de-DE" altLang="de-DE" sz="1600" dirty="0">
              <a:solidFill>
                <a:srgbClr val="000000"/>
              </a:solidFill>
            </a:endParaRPr>
          </a:p>
        </p:txBody>
      </p:sp>
      <p:pic>
        <p:nvPicPr>
          <p:cNvPr id="186441" name="Picture 7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0"/>
          <a:stretch/>
        </p:blipFill>
        <p:spPr bwMode="auto">
          <a:xfrm>
            <a:off x="-12302" y="0"/>
            <a:ext cx="9156315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5256222"/>
              </p:ext>
            </p:extLst>
          </p:nvPr>
        </p:nvGraphicFramePr>
        <p:xfrm>
          <a:off x="1499" y="1605"/>
          <a:ext cx="14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" y="1605"/>
                        <a:ext cx="146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1"/>
          <p:cNvSpPr>
            <a:spLocks/>
          </p:cNvSpPr>
          <p:nvPr userDrawn="1"/>
        </p:nvSpPr>
        <p:spPr bwMode="auto">
          <a:xfrm>
            <a:off x="643510" y="682625"/>
            <a:ext cx="3686623" cy="3657600"/>
          </a:xfrm>
          <a:custGeom>
            <a:avLst/>
            <a:gdLst>
              <a:gd name="T0" fmla="*/ 0 w 2322"/>
              <a:gd name="T1" fmla="*/ 2147483647 h 2304"/>
              <a:gd name="T2" fmla="*/ 2147483647 w 2322"/>
              <a:gd name="T3" fmla="*/ 2147483647 h 2304"/>
              <a:gd name="T4" fmla="*/ 2147483647 w 2322"/>
              <a:gd name="T5" fmla="*/ 2147483647 h 2304"/>
              <a:gd name="T6" fmla="*/ 2147483647 w 2322"/>
              <a:gd name="T7" fmla="*/ 0 h 2304"/>
              <a:gd name="T8" fmla="*/ 0 w 2322"/>
              <a:gd name="T9" fmla="*/ 0 h 2304"/>
              <a:gd name="T10" fmla="*/ 0 w 2322"/>
              <a:gd name="T11" fmla="*/ 2147483647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22"/>
              <a:gd name="T19" fmla="*/ 0 h 2304"/>
              <a:gd name="T20" fmla="*/ 2322 w 2322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00" dirty="0">
              <a:solidFill>
                <a:srgbClr val="000000"/>
              </a:solidFill>
            </a:endParaRPr>
          </a:p>
        </p:txBody>
      </p:sp>
      <p:grpSp>
        <p:nvGrpSpPr>
          <p:cNvPr id="3" name="McK Title Elements" hidden="1"/>
          <p:cNvGrpSpPr>
            <a:grpSpLocks/>
          </p:cNvGrpSpPr>
          <p:nvPr/>
        </p:nvGrpSpPr>
        <p:grpSpPr bwMode="auto">
          <a:xfrm>
            <a:off x="744687" y="3676650"/>
            <a:ext cx="2965424" cy="515938"/>
            <a:chOff x="1663" y="3099"/>
            <a:chExt cx="3109" cy="319"/>
          </a:xfrm>
        </p:grpSpPr>
        <p:sp>
          <p:nvSpPr>
            <p:cNvPr id="15" name="McK Document type"/>
            <p:cNvSpPr txBox="1">
              <a:spLocks noChangeArrowheads="1"/>
            </p:cNvSpPr>
            <p:nvPr/>
          </p:nvSpPr>
          <p:spPr bwMode="auto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6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744103" y="824364"/>
            <a:ext cx="3488147" cy="1384995"/>
          </a:xfrm>
          <a:prstGeom prst="rect">
            <a:avLst/>
          </a:prstGeom>
        </p:spPr>
        <p:txBody>
          <a:bodyPr/>
          <a:lstStyle>
            <a:lvl1pPr>
              <a:defRPr sz="30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4103" y="2358312"/>
            <a:ext cx="3488147" cy="49244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14" name="Picture 13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36" y="5317955"/>
            <a:ext cx="1859585" cy="1284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1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605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693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Font typeface="Wingdings" pitchFamily="2" charset="2"/>
              <a:buNone/>
            </a:pPr>
            <a:endParaRPr lang="de-DE" altLang="de-DE" sz="1600" dirty="0">
              <a:solidFill>
                <a:srgbClr val="000000"/>
              </a:solidFill>
            </a:endParaRPr>
          </a:p>
        </p:txBody>
      </p:sp>
      <p:pic>
        <p:nvPicPr>
          <p:cNvPr id="186441" name="Picture 7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0"/>
          <a:stretch/>
        </p:blipFill>
        <p:spPr bwMode="auto">
          <a:xfrm>
            <a:off x="-12302" y="0"/>
            <a:ext cx="9156315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934176"/>
              </p:ext>
            </p:extLst>
          </p:nvPr>
        </p:nvGraphicFramePr>
        <p:xfrm>
          <a:off x="1499" y="1605"/>
          <a:ext cx="14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" y="1605"/>
                        <a:ext cx="146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1"/>
          <p:cNvSpPr>
            <a:spLocks/>
          </p:cNvSpPr>
          <p:nvPr userDrawn="1"/>
        </p:nvSpPr>
        <p:spPr bwMode="auto">
          <a:xfrm>
            <a:off x="643510" y="682625"/>
            <a:ext cx="3686623" cy="3657600"/>
          </a:xfrm>
          <a:custGeom>
            <a:avLst/>
            <a:gdLst>
              <a:gd name="T0" fmla="*/ 0 w 2322"/>
              <a:gd name="T1" fmla="*/ 2147483647 h 2304"/>
              <a:gd name="T2" fmla="*/ 2147483647 w 2322"/>
              <a:gd name="T3" fmla="*/ 2147483647 h 2304"/>
              <a:gd name="T4" fmla="*/ 2147483647 w 2322"/>
              <a:gd name="T5" fmla="*/ 2147483647 h 2304"/>
              <a:gd name="T6" fmla="*/ 2147483647 w 2322"/>
              <a:gd name="T7" fmla="*/ 0 h 2304"/>
              <a:gd name="T8" fmla="*/ 0 w 2322"/>
              <a:gd name="T9" fmla="*/ 0 h 2304"/>
              <a:gd name="T10" fmla="*/ 0 w 2322"/>
              <a:gd name="T11" fmla="*/ 2147483647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22"/>
              <a:gd name="T19" fmla="*/ 0 h 2304"/>
              <a:gd name="T20" fmla="*/ 2322 w 2322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00" dirty="0">
              <a:solidFill>
                <a:srgbClr val="000000"/>
              </a:solidFill>
            </a:endParaRPr>
          </a:p>
        </p:txBody>
      </p:sp>
      <p:grpSp>
        <p:nvGrpSpPr>
          <p:cNvPr id="3" name="McK Title Elements" hidden="1"/>
          <p:cNvGrpSpPr>
            <a:grpSpLocks/>
          </p:cNvGrpSpPr>
          <p:nvPr/>
        </p:nvGrpSpPr>
        <p:grpSpPr bwMode="auto">
          <a:xfrm>
            <a:off x="744687" y="3676650"/>
            <a:ext cx="2965424" cy="515938"/>
            <a:chOff x="1663" y="3099"/>
            <a:chExt cx="3109" cy="319"/>
          </a:xfrm>
        </p:grpSpPr>
        <p:sp>
          <p:nvSpPr>
            <p:cNvPr id="15" name="McK Document type"/>
            <p:cNvSpPr txBox="1">
              <a:spLocks noChangeArrowheads="1"/>
            </p:cNvSpPr>
            <p:nvPr/>
          </p:nvSpPr>
          <p:spPr bwMode="auto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6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744103" y="824364"/>
            <a:ext cx="3488147" cy="1384995"/>
          </a:xfrm>
          <a:prstGeom prst="rect">
            <a:avLst/>
          </a:prstGeom>
        </p:spPr>
        <p:txBody>
          <a:bodyPr/>
          <a:lstStyle>
            <a:lvl1pPr>
              <a:defRPr sz="30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4103" y="2358312"/>
            <a:ext cx="3488147" cy="49244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14" name="Picture 13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36" y="5317955"/>
            <a:ext cx="1859585" cy="1284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50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82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62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72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099"/>
            <a:ext cx="4389768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81325C-E4B3-441B-8ED2-97520B967208}" type="datetimeFigureOut">
              <a:rPr lang="en-AU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18/01/2018</a:t>
            </a:fld>
            <a:endParaRPr lang="en-AU" sz="1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CFDCAC-DB3E-4370-B132-8513B4EF70A1}" type="slidenum">
              <a:rPr lang="en-AU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46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4080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100"/>
            <a:ext cx="4389768" cy="12311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15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1181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51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338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sia Pacific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204015"/>
              </p:ext>
            </p:extLst>
          </p:nvPr>
        </p:nvGraphicFramePr>
        <p:xfrm>
          <a:off x="1588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0" tIns="47890" rIns="95780" bIns="47890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gray">
          <a:xfrm>
            <a:off x="165102" y="123826"/>
            <a:ext cx="8799512" cy="5962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5780" tIns="47890" rIns="95780" bIns="4789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</a:endParaRPr>
          </a:p>
        </p:txBody>
      </p:sp>
      <p:pic>
        <p:nvPicPr>
          <p:cNvPr id="8" name="Picture 7" descr="AWP-Logo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25" y="5461012"/>
            <a:ext cx="1513484" cy="12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25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477776" y="1511651"/>
            <a:ext cx="8281788" cy="4640388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>
          <a:xfrm>
            <a:off x="8238182" y="6424931"/>
            <a:ext cx="542924" cy="365125"/>
          </a:xfrm>
          <a:prstGeom prst="rect">
            <a:avLst/>
          </a:prstGeom>
        </p:spPr>
        <p:txBody>
          <a:bodyPr lIns="80440" tIns="40220" rIns="80440" bIns="4022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4CD1D5-A1E4-4F05-BD09-2FF01D6D932F}" type="slidenum">
              <a:rPr lang="en-US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30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306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257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5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80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099"/>
            <a:ext cx="4389768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81325C-E4B3-441B-8ED2-97520B967208}" type="datetimeFigureOut">
              <a:rPr lang="en-AU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18/01/2018</a:t>
            </a:fld>
            <a:endParaRPr lang="en-AU" sz="1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CFDCAC-DB3E-4370-B132-8513B4EF70A1}" type="slidenum">
              <a:rPr lang="en-AU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13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100"/>
            <a:ext cx="4389768" cy="12311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2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sia Pacific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1905748"/>
              </p:ext>
            </p:extLst>
          </p:nvPr>
        </p:nvGraphicFramePr>
        <p:xfrm>
          <a:off x="1588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0" tIns="47890" rIns="95780" bIns="47890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gray">
          <a:xfrm>
            <a:off x="165102" y="123826"/>
            <a:ext cx="8799512" cy="5962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5780" tIns="47890" rIns="95780" bIns="4789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</a:endParaRPr>
          </a:p>
        </p:txBody>
      </p:sp>
      <p:pic>
        <p:nvPicPr>
          <p:cNvPr id="8" name="Picture 7" descr="AWP-Logo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25" y="5461012"/>
            <a:ext cx="1513484" cy="12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477776" y="1511651"/>
            <a:ext cx="8281788" cy="4640388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>
          <a:xfrm>
            <a:off x="8238182" y="6424931"/>
            <a:ext cx="542924" cy="365125"/>
          </a:xfrm>
          <a:prstGeom prst="rect">
            <a:avLst/>
          </a:prstGeom>
        </p:spPr>
        <p:txBody>
          <a:bodyPr lIns="80440" tIns="40220" rIns="80440" bIns="4022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4CD1D5-A1E4-4F05-BD09-2FF01D6D932F}" type="slidenum">
              <a:rPr lang="en-US" sz="12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7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26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29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1.xml"/><Relationship Id="rId32" Type="http://schemas.openxmlformats.org/officeDocument/2006/relationships/tags" Target="../tags/tag19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31" Type="http://schemas.openxmlformats.org/officeDocument/2006/relationships/tags" Target="../tags/tag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Relationship Id="rId27" Type="http://schemas.openxmlformats.org/officeDocument/2006/relationships/tags" Target="../tags/tag14.xml"/><Relationship Id="rId30" Type="http://schemas.openxmlformats.org/officeDocument/2006/relationships/tags" Target="../tags/tag17.xml"/><Relationship Id="rId35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8.xml"/><Relationship Id="rId34" Type="http://schemas.openxmlformats.org/officeDocument/2006/relationships/oleObject" Target="../embeddings/oleObject4.bin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4.v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66784907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" name="Picture 73" descr="AWP-logo.png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320" y="182266"/>
            <a:ext cx="1081425" cy="708604"/>
          </a:xfrm>
          <a:prstGeom prst="rect">
            <a:avLst/>
          </a:prstGeom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433165530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" name="Picture 73" descr="AWP-logo.png"/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320" y="182266"/>
            <a:ext cx="1081425" cy="708604"/>
          </a:xfrm>
          <a:prstGeom prst="rect">
            <a:avLst/>
          </a:prstGeom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Metadata</a:t>
            </a:r>
            <a:endParaRPr lang="en-US" dirty="0"/>
          </a:p>
        </p:txBody>
      </p:sp>
      <p:pic>
        <p:nvPicPr>
          <p:cNvPr id="40" name="Picture 39" descr="sr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94919" y="5018395"/>
            <a:ext cx="2998972" cy="7261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 descr="tg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30892" y="1476681"/>
            <a:ext cx="2566069" cy="682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1309490" y="241707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Presentation Layer</a:t>
            </a:r>
            <a:endParaRPr lang="en-US" sz="16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309490" y="3209255"/>
            <a:ext cx="3051859" cy="706165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Integration Layer / Data Vault</a:t>
            </a: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309490" y="400506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Staging Layer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4460776" y="2417697"/>
            <a:ext cx="53040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Integration </a:t>
            </a:r>
            <a:r>
              <a:rPr lang="en-US" sz="1400" dirty="0" smtClean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Metadata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662563" y="2417697"/>
            <a:ext cx="53867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Exception Handling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2513012" y="2991471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 rot="5400000">
            <a:off x="4383015" y="4140693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 rot="16200000">
            <a:off x="4332477" y="4271799"/>
            <a:ext cx="131799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 rot="5400000">
            <a:off x="4382319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5" name="AutoShape 17"/>
          <p:cNvSpPr>
            <a:spLocks noChangeArrowheads="1"/>
          </p:cNvSpPr>
          <p:nvPr/>
        </p:nvSpPr>
        <p:spPr bwMode="auto">
          <a:xfrm rot="16200000">
            <a:off x="4333170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 rot="5400000">
            <a:off x="4382319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 rot="16200000">
            <a:off x="4333170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 rot="5400000">
            <a:off x="1218651" y="4161504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 rot="16200000">
            <a:off x="1168113" y="4292609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0" name="AutoShape 22"/>
          <p:cNvSpPr>
            <a:spLocks noChangeArrowheads="1"/>
          </p:cNvSpPr>
          <p:nvPr/>
        </p:nvSpPr>
        <p:spPr bwMode="auto">
          <a:xfrm rot="5400000">
            <a:off x="1217955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 rot="16200000">
            <a:off x="1168807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 rot="5400000">
            <a:off x="1217955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AutoShape 25"/>
          <p:cNvSpPr>
            <a:spLocks noChangeArrowheads="1"/>
          </p:cNvSpPr>
          <p:nvPr/>
        </p:nvSpPr>
        <p:spPr bwMode="auto">
          <a:xfrm rot="16200000">
            <a:off x="1168807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2" name="AutoShape 12"/>
          <p:cNvSpPr>
            <a:spLocks noChangeArrowheads="1"/>
          </p:cNvSpPr>
          <p:nvPr/>
        </p:nvSpPr>
        <p:spPr bwMode="auto">
          <a:xfrm>
            <a:off x="2528180" y="3840132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2513012" y="4653139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2487" y="1087980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080BC">
                    <a:lumMod val="50000"/>
                  </a:srgbClr>
                </a:solidFill>
              </a:rPr>
              <a:t>Information Delivery</a:t>
            </a:r>
            <a:endParaRPr lang="en-US" dirty="0">
              <a:solidFill>
                <a:srgbClr val="5080BC">
                  <a:lumMod val="50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0898" y="5723964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80BC">
                    <a:lumMod val="50000"/>
                  </a:srgbClr>
                </a:solidFill>
              </a:rPr>
              <a:t>Source Systems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2509367" y="2159136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2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76130"/>
              </p:ext>
            </p:extLst>
          </p:nvPr>
        </p:nvGraphicFramePr>
        <p:xfrm>
          <a:off x="2483768" y="2132856"/>
          <a:ext cx="381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3" imgW="5005834" imgH="3052890" progId="Visio.Drawing.11">
                  <p:embed/>
                </p:oleObj>
              </mc:Choice>
              <mc:Fallback>
                <p:oleObj name="Visio" r:id="rId3" imgW="5005834" imgH="3052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32856"/>
                        <a:ext cx="3810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0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3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11589"/>
              </p:ext>
            </p:extLst>
          </p:nvPr>
        </p:nvGraphicFramePr>
        <p:xfrm>
          <a:off x="1471612" y="2060848"/>
          <a:ext cx="62007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8129111" imgH="4177710" progId="Visio.Drawing.11">
                  <p:embed/>
                </p:oleObj>
              </mc:Choice>
              <mc:Fallback>
                <p:oleObj name="Visio" r:id="rId3" imgW="8129111" imgH="4177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2" y="2060848"/>
                        <a:ext cx="62007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0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4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798359"/>
              </p:ext>
            </p:extLst>
          </p:nvPr>
        </p:nvGraphicFramePr>
        <p:xfrm>
          <a:off x="1691680" y="1628800"/>
          <a:ext cx="55245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3" imgW="6517768" imgH="2836890" progId="Visio.Drawing.11">
                  <p:embed/>
                </p:oleObj>
              </mc:Choice>
              <mc:Fallback>
                <p:oleObj name="Visio" r:id="rId3" imgW="6517768" imgH="2836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5245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5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97983"/>
              </p:ext>
            </p:extLst>
          </p:nvPr>
        </p:nvGraphicFramePr>
        <p:xfrm>
          <a:off x="1835696" y="1124744"/>
          <a:ext cx="49911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3" imgW="6806184" imgH="3997757" progId="Visio.Drawing.11">
                  <p:embed/>
                </p:oleObj>
              </mc:Choice>
              <mc:Fallback>
                <p:oleObj name="Visio" r:id="rId3" imgW="6806184" imgH="39977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24744"/>
                        <a:ext cx="4991100" cy="294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7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6</a:t>
            </a:r>
            <a:endParaRPr lang="en-AU" dirty="0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07705" y="2852936"/>
            <a:ext cx="5219700" cy="388937"/>
          </a:xfrm>
          <a:custGeom>
            <a:avLst/>
            <a:gdLst>
              <a:gd name="T0" fmla="*/ 128 w 8816"/>
              <a:gd name="T1" fmla="*/ 646 h 654"/>
              <a:gd name="T2" fmla="*/ 8688 w 8816"/>
              <a:gd name="T3" fmla="*/ 646 h 654"/>
              <a:gd name="T4" fmla="*/ 8688 w 8816"/>
              <a:gd name="T5" fmla="*/ 654 h 654"/>
              <a:gd name="T6" fmla="*/ 8809 w 8816"/>
              <a:gd name="T7" fmla="*/ 533 h 654"/>
              <a:gd name="T8" fmla="*/ 8809 w 8816"/>
              <a:gd name="T9" fmla="*/ 533 h 654"/>
              <a:gd name="T10" fmla="*/ 8816 w 8816"/>
              <a:gd name="T11" fmla="*/ 534 h 654"/>
              <a:gd name="T12" fmla="*/ 8816 w 8816"/>
              <a:gd name="T13" fmla="*/ 118 h 654"/>
              <a:gd name="T14" fmla="*/ 8809 w 8816"/>
              <a:gd name="T15" fmla="*/ 121 h 654"/>
              <a:gd name="T16" fmla="*/ 8688 w 8816"/>
              <a:gd name="T17" fmla="*/ 0 h 654"/>
              <a:gd name="T18" fmla="*/ 8688 w 8816"/>
              <a:gd name="T19" fmla="*/ 6 h 654"/>
              <a:gd name="T20" fmla="*/ 128 w 8816"/>
              <a:gd name="T21" fmla="*/ 6 h 654"/>
              <a:gd name="T22" fmla="*/ 121 w 8816"/>
              <a:gd name="T23" fmla="*/ 0 h 654"/>
              <a:gd name="T24" fmla="*/ 0 w 8816"/>
              <a:gd name="T25" fmla="*/ 121 h 654"/>
              <a:gd name="T26" fmla="*/ 0 w 8816"/>
              <a:gd name="T27" fmla="*/ 118 h 654"/>
              <a:gd name="T28" fmla="*/ 0 w 8816"/>
              <a:gd name="T29" fmla="*/ 534 h 654"/>
              <a:gd name="T30" fmla="*/ 0 w 8816"/>
              <a:gd name="T31" fmla="*/ 533 h 654"/>
              <a:gd name="T32" fmla="*/ 121 w 8816"/>
              <a:gd name="T33" fmla="*/ 654 h 654"/>
              <a:gd name="T34" fmla="*/ 128 w 8816"/>
              <a:gd name="T35" fmla="*/ 646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16" h="654">
                <a:moveTo>
                  <a:pt x="128" y="646"/>
                </a:moveTo>
                <a:lnTo>
                  <a:pt x="8688" y="646"/>
                </a:lnTo>
                <a:lnTo>
                  <a:pt x="8688" y="654"/>
                </a:lnTo>
                <a:cubicBezTo>
                  <a:pt x="8755" y="654"/>
                  <a:pt x="8809" y="600"/>
                  <a:pt x="8809" y="533"/>
                </a:cubicBezTo>
                <a:cubicBezTo>
                  <a:pt x="8809" y="533"/>
                  <a:pt x="8809" y="533"/>
                  <a:pt x="8809" y="533"/>
                </a:cubicBezTo>
                <a:lnTo>
                  <a:pt x="8816" y="534"/>
                </a:lnTo>
                <a:lnTo>
                  <a:pt x="8816" y="118"/>
                </a:lnTo>
                <a:lnTo>
                  <a:pt x="8809" y="121"/>
                </a:lnTo>
                <a:cubicBezTo>
                  <a:pt x="8809" y="54"/>
                  <a:pt x="8755" y="0"/>
                  <a:pt x="8688" y="0"/>
                </a:cubicBezTo>
                <a:lnTo>
                  <a:pt x="8688" y="6"/>
                </a:lnTo>
                <a:lnTo>
                  <a:pt x="128" y="6"/>
                </a:ln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18"/>
                </a:lnTo>
                <a:lnTo>
                  <a:pt x="0" y="534"/>
                </a:lnTo>
                <a:lnTo>
                  <a:pt x="0" y="533"/>
                </a:lnTo>
                <a:cubicBezTo>
                  <a:pt x="0" y="600"/>
                  <a:pt x="54" y="654"/>
                  <a:pt x="121" y="654"/>
                </a:cubicBezTo>
                <a:lnTo>
                  <a:pt x="128" y="64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/>
              <a:t>Batch scheduler (i.e. script or job)</a:t>
            </a:r>
            <a:endParaRPr lang="en-AU" sz="1200" dirty="0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95004" y="4869160"/>
            <a:ext cx="5248275" cy="388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/>
              <a:t>Repository (event logging and validation)</a:t>
            </a: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1895004" y="3579365"/>
            <a:ext cx="5219700" cy="939093"/>
          </a:xfrm>
          <a:prstGeom prst="roundRect">
            <a:avLst/>
          </a:prstGeom>
          <a:solidFill>
            <a:srgbClr val="96969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Batch (workflow / container)</a:t>
            </a:r>
          </a:p>
        </p:txBody>
      </p:sp>
      <p:sp>
        <p:nvSpPr>
          <p:cNvPr id="14354" name="Rounded Rectangle 14353"/>
          <p:cNvSpPr/>
          <p:nvPr/>
        </p:nvSpPr>
        <p:spPr>
          <a:xfrm>
            <a:off x="2177149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96131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36096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gray">
          <a:xfrm>
            <a:off x="2648992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gray">
          <a:xfrm>
            <a:off x="6852132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gray">
          <a:xfrm>
            <a:off x="4499992" y="3241873"/>
            <a:ext cx="0" cy="3374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14360"/>
          <p:cNvSpPr txBox="1"/>
          <p:nvPr/>
        </p:nvSpPr>
        <p:spPr>
          <a:xfrm rot="16200000">
            <a:off x="6278135" y="4477661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Batch finish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5104" y="4384564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Module start</a:t>
            </a:r>
            <a:endParaRPr lang="en-AU" sz="8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691970" y="443740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Batch start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598362" y="4392832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Module finish</a:t>
            </a:r>
            <a:endParaRPr lang="en-AU" sz="800" dirty="0"/>
          </a:p>
        </p:txBody>
      </p:sp>
      <p:cxnSp>
        <p:nvCxnSpPr>
          <p:cNvPr id="81" name="Straight Arrow Connector 80"/>
          <p:cNvCxnSpPr/>
          <p:nvPr/>
        </p:nvCxnSpPr>
        <p:spPr bwMode="gray">
          <a:xfrm>
            <a:off x="2189386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gray">
          <a:xfrm>
            <a:off x="3153048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gray">
          <a:xfrm>
            <a:off x="4211960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gray">
          <a:xfrm>
            <a:off x="4716016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gray">
          <a:xfrm>
            <a:off x="5868144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gray">
          <a:xfrm>
            <a:off x="6372200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7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06949"/>
              </p:ext>
            </p:extLst>
          </p:nvPr>
        </p:nvGraphicFramePr>
        <p:xfrm>
          <a:off x="-171450" y="1122363"/>
          <a:ext cx="96043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3" imgW="9820683" imgH="5764500" progId="Visio.Drawing.11">
                  <p:embed/>
                </p:oleObj>
              </mc:Choice>
              <mc:Fallback>
                <p:oleObj name="Visio" r:id="rId3" imgW="9820683" imgH="5764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1450" y="1122363"/>
                        <a:ext cx="96043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96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7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81108"/>
              </p:ext>
            </p:extLst>
          </p:nvPr>
        </p:nvGraphicFramePr>
        <p:xfrm>
          <a:off x="1835150" y="1123950"/>
          <a:ext cx="76009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8763383" imgH="5359770" progId="Visio.Drawing.11">
                  <p:embed/>
                </p:oleObj>
              </mc:Choice>
              <mc:Fallback>
                <p:oleObj name="Visio" r:id="rId3" imgW="8763383" imgH="5359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23950"/>
                        <a:ext cx="760095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70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69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English Allianz_CF_MU2683</vt:lpstr>
      <vt:lpstr>1_English Allianz_CF_MU2683</vt:lpstr>
      <vt:lpstr>think-cell Slide</vt:lpstr>
      <vt:lpstr>Visio</vt:lpstr>
      <vt:lpstr>Integration Metadata</vt:lpstr>
      <vt:lpstr>Figure 2</vt:lpstr>
      <vt:lpstr>Figure 3</vt:lpstr>
      <vt:lpstr>Figure 4</vt:lpstr>
      <vt:lpstr>Figure 5</vt:lpstr>
      <vt:lpstr>Figure 6</vt:lpstr>
      <vt:lpstr>Figure 7</vt:lpstr>
      <vt:lpstr>Figure 7</vt:lpstr>
    </vt:vector>
  </TitlesOfParts>
  <Company>Allianz Global Assistance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Roelant Vos</dc:creator>
  <cp:lastModifiedBy>Roelant Vos</cp:lastModifiedBy>
  <cp:revision>29</cp:revision>
  <dcterms:created xsi:type="dcterms:W3CDTF">2014-12-23T05:06:07Z</dcterms:created>
  <dcterms:modified xsi:type="dcterms:W3CDTF">2018-01-17T23:06:57Z</dcterms:modified>
</cp:coreProperties>
</file>