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1509"/>
  </p:normalViewPr>
  <p:slideViewPr>
    <p:cSldViewPr snapToGrid="0" snapToObjects="1">
      <p:cViewPr varScale="1">
        <p:scale>
          <a:sx n="46" d="100"/>
          <a:sy n="46" d="100"/>
        </p:scale>
        <p:origin x="7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STEP 0 – STORE  TO HDFS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1 - MAP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 – SHUFFLE</a:t>
            </a:r>
          </a:p>
          <a:p>
            <a:pPr algn="ctr"/>
            <a:r>
              <a:rPr lang="en-US" sz="2400" b="1" dirty="0" smtClean="0"/>
              <a:t>and SORT</a:t>
            </a:r>
            <a:endParaRPr 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3 - REDUCE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Assume 4 data partitions.</a:t>
            </a:r>
            <a:endParaRPr lang="en-US" u="sng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        ,  __ 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</Words>
  <Application>Microsoft Macintosh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Michael J Galarnyk</cp:lastModifiedBy>
  <cp:revision>19</cp:revision>
  <dcterms:created xsi:type="dcterms:W3CDTF">2016-02-11T22:41:22Z</dcterms:created>
  <dcterms:modified xsi:type="dcterms:W3CDTF">2016-03-27T10:13:35Z</dcterms:modified>
</cp:coreProperties>
</file>