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1531"/>
  </p:normalViewPr>
  <p:slideViewPr>
    <p:cSldViewPr snapToGrid="0" snapToObjects="1">
      <p:cViewPr>
        <p:scale>
          <a:sx n="80" d="100"/>
          <a:sy n="80" d="100"/>
        </p:scale>
        <p:origin x="1544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3587124"/>
            <a:ext cx="1733768" cy="1101387"/>
            <a:chOff x="0" y="3587124"/>
            <a:chExt cx="1733768" cy="1101387"/>
          </a:xfrm>
        </p:grpSpPr>
        <p:sp>
          <p:nvSpPr>
            <p:cNvPr id="11" name="Heart 10"/>
            <p:cNvSpPr/>
            <p:nvPr/>
          </p:nvSpPr>
          <p:spPr>
            <a:xfrm>
              <a:off x="25170" y="366487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0" y="4238366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2555" y="4156440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87551" y="3587124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art 18"/>
            <p:cNvSpPr/>
            <p:nvPr/>
          </p:nvSpPr>
          <p:spPr>
            <a:xfrm>
              <a:off x="1228516" y="4224711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4770" y="363005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5170" y="1281441"/>
            <a:ext cx="1708598" cy="1048287"/>
            <a:chOff x="25170" y="1281441"/>
            <a:chExt cx="1708598" cy="10482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0" y="1803728"/>
              <a:ext cx="534702" cy="508632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34770" y="1821253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art 17"/>
            <p:cNvSpPr/>
            <p:nvPr/>
          </p:nvSpPr>
          <p:spPr>
            <a:xfrm>
              <a:off x="1228516" y="186592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009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6531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05" y="1281441"/>
              <a:ext cx="534702" cy="508632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70" y="2415259"/>
            <a:ext cx="1667633" cy="1112619"/>
            <a:chOff x="25170" y="2415259"/>
            <a:chExt cx="1667633" cy="1112619"/>
          </a:xfrm>
        </p:grpSpPr>
        <p:sp>
          <p:nvSpPr>
            <p:cNvPr id="9" name="Rectangle 8"/>
            <p:cNvSpPr/>
            <p:nvPr/>
          </p:nvSpPr>
          <p:spPr>
            <a:xfrm>
              <a:off x="47009" y="242231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170" y="3036771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4770" y="2415259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0342" y="3036771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6531" y="2435515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1132931" y="3078190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52067" y="670742"/>
            <a:ext cx="1765415" cy="461665"/>
            <a:chOff x="7349671" y="1496230"/>
            <a:chExt cx="1765415" cy="461665"/>
          </a:xfrm>
        </p:grpSpPr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17277" y="1953594"/>
            <a:ext cx="1681579" cy="461665"/>
            <a:chOff x="7317277" y="1953594"/>
            <a:chExt cx="1681579" cy="461665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4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17277" y="2347334"/>
            <a:ext cx="1681579" cy="461665"/>
            <a:chOff x="7317277" y="2347334"/>
            <a:chExt cx="1681579" cy="461665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5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17277" y="2805938"/>
            <a:ext cx="1681579" cy="461665"/>
            <a:chOff x="7317277" y="2805938"/>
            <a:chExt cx="1681579" cy="461665"/>
          </a:xfrm>
        </p:grpSpPr>
        <p:sp>
          <p:nvSpPr>
            <p:cNvPr id="128" name="Heart 127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17277" y="2805938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4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17277" y="3203213"/>
            <a:ext cx="1681579" cy="461665"/>
            <a:chOff x="7317277" y="3203213"/>
            <a:chExt cx="1681579" cy="461665"/>
          </a:xfrm>
        </p:grpSpPr>
        <p:sp>
          <p:nvSpPr>
            <p:cNvPr id="129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3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04201" y="4296283"/>
            <a:ext cx="1733768" cy="1101387"/>
            <a:chOff x="0" y="3587124"/>
            <a:chExt cx="1733768" cy="1101387"/>
          </a:xfrm>
        </p:grpSpPr>
        <p:sp>
          <p:nvSpPr>
            <p:cNvPr id="64" name="Heart 63"/>
            <p:cNvSpPr/>
            <p:nvPr/>
          </p:nvSpPr>
          <p:spPr>
            <a:xfrm>
              <a:off x="25170" y="366487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12"/>
            <p:cNvSpPr/>
            <p:nvPr/>
          </p:nvSpPr>
          <p:spPr>
            <a:xfrm>
              <a:off x="0" y="4238366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02555" y="4156440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187551" y="3587124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art 82"/>
            <p:cNvSpPr/>
            <p:nvPr/>
          </p:nvSpPr>
          <p:spPr>
            <a:xfrm>
              <a:off x="1228516" y="4224711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34770" y="363005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257317" y="2927639"/>
            <a:ext cx="1667633" cy="1112619"/>
            <a:chOff x="25170" y="2415259"/>
            <a:chExt cx="1667633" cy="1112619"/>
          </a:xfrm>
        </p:grpSpPr>
        <p:sp>
          <p:nvSpPr>
            <p:cNvPr id="86" name="Rectangle 85"/>
            <p:cNvSpPr/>
            <p:nvPr/>
          </p:nvSpPr>
          <p:spPr>
            <a:xfrm>
              <a:off x="47009" y="242231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5170" y="3036771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34770" y="2415259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0342" y="3036771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16531" y="2435515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33"/>
            <p:cNvSpPr/>
            <p:nvPr/>
          </p:nvSpPr>
          <p:spPr>
            <a:xfrm>
              <a:off x="1132931" y="3078190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257317" y="1599329"/>
            <a:ext cx="1708598" cy="1048287"/>
            <a:chOff x="25170" y="1281441"/>
            <a:chExt cx="1708598" cy="104828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0" y="1803728"/>
              <a:ext cx="534702" cy="508632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634770" y="1821253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art 94"/>
            <p:cNvSpPr/>
            <p:nvPr/>
          </p:nvSpPr>
          <p:spPr>
            <a:xfrm>
              <a:off x="1228516" y="186592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09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216531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05" y="1281441"/>
              <a:ext cx="534702" cy="508632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7502071" y="1648630"/>
            <a:ext cx="1681579" cy="461665"/>
            <a:chOff x="7349671" y="1496230"/>
            <a:chExt cx="1681579" cy="461665"/>
          </a:xfrm>
        </p:grpSpPr>
        <p:sp>
          <p:nvSpPr>
            <p:cNvPr id="101" name="Rectangle 100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49671" y="1496230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8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84215" y="1474618"/>
            <a:ext cx="1681579" cy="461665"/>
            <a:chOff x="7317277" y="1953594"/>
            <a:chExt cx="1681579" cy="461665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021853" y="1759837"/>
            <a:ext cx="1681579" cy="461665"/>
            <a:chOff x="7317277" y="2347334"/>
            <a:chExt cx="1681579" cy="461665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95104" y="2087481"/>
            <a:ext cx="1622459" cy="461665"/>
            <a:chOff x="7317277" y="2805943"/>
            <a:chExt cx="1681579" cy="544789"/>
          </a:xfrm>
        </p:grpSpPr>
        <p:sp>
          <p:nvSpPr>
            <p:cNvPr id="111" name="Heart 110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062737" y="946658"/>
            <a:ext cx="1765415" cy="461665"/>
            <a:chOff x="7349671" y="1496230"/>
            <a:chExt cx="1765415" cy="461665"/>
          </a:xfrm>
        </p:grpSpPr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065831" y="1239196"/>
            <a:ext cx="1681579" cy="461665"/>
            <a:chOff x="7317277" y="1953594"/>
            <a:chExt cx="1681579" cy="461665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021948" y="2405915"/>
            <a:ext cx="1765415" cy="461665"/>
            <a:chOff x="7349671" y="1496230"/>
            <a:chExt cx="1765415" cy="461665"/>
          </a:xfrm>
        </p:grpSpPr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992890" y="2647265"/>
            <a:ext cx="1765415" cy="461665"/>
            <a:chOff x="7349671" y="1496230"/>
            <a:chExt cx="1765415" cy="461665"/>
          </a:xfrm>
        </p:grpSpPr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89285" y="2931203"/>
            <a:ext cx="1765415" cy="461665"/>
            <a:chOff x="7349671" y="1496230"/>
            <a:chExt cx="1765415" cy="461665"/>
          </a:xfrm>
        </p:grpSpPr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125877" y="3397672"/>
            <a:ext cx="1440990" cy="409575"/>
            <a:chOff x="7317277" y="2347334"/>
            <a:chExt cx="1681579" cy="461665"/>
          </a:xfrm>
        </p:grpSpPr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007328" y="3198167"/>
            <a:ext cx="1681579" cy="461665"/>
            <a:chOff x="7317277" y="2347334"/>
            <a:chExt cx="1681579" cy="461665"/>
          </a:xfrm>
        </p:grpSpPr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125089" y="3523891"/>
            <a:ext cx="1681579" cy="461665"/>
            <a:chOff x="7317277" y="3203213"/>
            <a:chExt cx="1681579" cy="461665"/>
          </a:xfrm>
        </p:grpSpPr>
        <p:sp>
          <p:nvSpPr>
            <p:cNvPr id="163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4021649" y="3885746"/>
            <a:ext cx="1681579" cy="461665"/>
            <a:chOff x="7317277" y="2347334"/>
            <a:chExt cx="1681579" cy="461665"/>
          </a:xfrm>
        </p:grpSpPr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056620" y="4104373"/>
            <a:ext cx="1681579" cy="461665"/>
            <a:chOff x="7317277" y="2347334"/>
            <a:chExt cx="1681579" cy="461665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052444" y="4594529"/>
            <a:ext cx="1681579" cy="461665"/>
            <a:chOff x="7317277" y="3203213"/>
            <a:chExt cx="1681579" cy="461665"/>
          </a:xfrm>
        </p:grpSpPr>
        <p:sp>
          <p:nvSpPr>
            <p:cNvPr id="172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066448" y="5031314"/>
            <a:ext cx="1622459" cy="461665"/>
            <a:chOff x="7317277" y="2805943"/>
            <a:chExt cx="1681579" cy="544789"/>
          </a:xfrm>
        </p:grpSpPr>
        <p:sp>
          <p:nvSpPr>
            <p:cNvPr id="175" name="Heart 174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172710" y="4866207"/>
            <a:ext cx="1622459" cy="461665"/>
            <a:chOff x="7317277" y="2805943"/>
            <a:chExt cx="1681579" cy="544789"/>
          </a:xfrm>
        </p:grpSpPr>
        <p:sp>
          <p:nvSpPr>
            <p:cNvPr id="178" name="Heart 177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146530" y="4348856"/>
            <a:ext cx="1765415" cy="461665"/>
            <a:chOff x="7349671" y="1496230"/>
            <a:chExt cx="1765415" cy="461665"/>
          </a:xfrm>
        </p:grpSpPr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153011" y="6234697"/>
            <a:ext cx="1681579" cy="461665"/>
            <a:chOff x="7317277" y="3203213"/>
            <a:chExt cx="1681579" cy="461665"/>
          </a:xfrm>
        </p:grpSpPr>
        <p:sp>
          <p:nvSpPr>
            <p:cNvPr id="184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172418" y="5781842"/>
            <a:ext cx="1681579" cy="461665"/>
            <a:chOff x="7317277" y="1953594"/>
            <a:chExt cx="1681579" cy="461665"/>
          </a:xfrm>
        </p:grpSpPr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45565" y="6027515"/>
            <a:ext cx="1681579" cy="461665"/>
            <a:chOff x="7317277" y="1953594"/>
            <a:chExt cx="1681579" cy="461665"/>
          </a:xfrm>
        </p:grpSpPr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191" name="TextBox 190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161555" y="6492931"/>
            <a:ext cx="1622459" cy="461665"/>
            <a:chOff x="7317277" y="2805943"/>
            <a:chExt cx="1681579" cy="544789"/>
          </a:xfrm>
        </p:grpSpPr>
        <p:sp>
          <p:nvSpPr>
            <p:cNvPr id="193" name="Heart 192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257140" y="5546914"/>
            <a:ext cx="1765415" cy="461665"/>
            <a:chOff x="7349671" y="1496230"/>
            <a:chExt cx="1765415" cy="461665"/>
          </a:xfrm>
        </p:grpSpPr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017617" y="5346628"/>
            <a:ext cx="1765415" cy="461665"/>
            <a:chOff x="7349671" y="1496230"/>
            <a:chExt cx="1765415" cy="461665"/>
          </a:xfrm>
        </p:grpSpPr>
        <p:sp>
          <p:nvSpPr>
            <p:cNvPr id="199" name="Rectangle 198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51011" y="1877599"/>
            <a:ext cx="1655682" cy="442963"/>
            <a:chOff x="7349671" y="1496230"/>
            <a:chExt cx="1765415" cy="461665"/>
          </a:xfrm>
        </p:grpSpPr>
        <p:sp>
          <p:nvSpPr>
            <p:cNvPr id="212" name="Rectangle 211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856838" y="928362"/>
            <a:ext cx="1655682" cy="442963"/>
            <a:chOff x="7349671" y="1496230"/>
            <a:chExt cx="1765415" cy="461665"/>
          </a:xfrm>
        </p:grpSpPr>
        <p:sp>
          <p:nvSpPr>
            <p:cNvPr id="224" name="Rectangle 223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863399" y="1170630"/>
            <a:ext cx="1655682" cy="442963"/>
            <a:chOff x="7349671" y="1496230"/>
            <a:chExt cx="1765415" cy="461665"/>
          </a:xfrm>
        </p:grpSpPr>
        <p:sp>
          <p:nvSpPr>
            <p:cNvPr id="233" name="Rectangle 232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855335" y="1393063"/>
            <a:ext cx="1655682" cy="442963"/>
            <a:chOff x="7349671" y="1496230"/>
            <a:chExt cx="1765415" cy="461665"/>
          </a:xfrm>
        </p:grpSpPr>
        <p:sp>
          <p:nvSpPr>
            <p:cNvPr id="236" name="Rectangle 235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847142" y="1648987"/>
            <a:ext cx="1655682" cy="442963"/>
            <a:chOff x="7349671" y="1496230"/>
            <a:chExt cx="1765415" cy="461665"/>
          </a:xfrm>
        </p:grpSpPr>
        <p:sp>
          <p:nvSpPr>
            <p:cNvPr id="239" name="Rectangle 238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843530" y="2524679"/>
            <a:ext cx="1655682" cy="442963"/>
            <a:chOff x="7349671" y="1496230"/>
            <a:chExt cx="1765415" cy="461665"/>
          </a:xfrm>
        </p:grpSpPr>
        <p:sp>
          <p:nvSpPr>
            <p:cNvPr id="242" name="Rectangle 241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852078" y="2317990"/>
            <a:ext cx="1655682" cy="442963"/>
            <a:chOff x="7349671" y="1496230"/>
            <a:chExt cx="1765415" cy="461665"/>
          </a:xfrm>
        </p:grpSpPr>
        <p:sp>
          <p:nvSpPr>
            <p:cNvPr id="245" name="Rectangle 244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860626" y="2103365"/>
            <a:ext cx="1655682" cy="442963"/>
            <a:chOff x="7349671" y="1496230"/>
            <a:chExt cx="1765415" cy="461665"/>
          </a:xfrm>
        </p:grpSpPr>
        <p:sp>
          <p:nvSpPr>
            <p:cNvPr id="248" name="Rectangle 247"/>
            <p:cNvSpPr>
              <a:spLocks noChangeAspect="1"/>
            </p:cNvSpPr>
            <p:nvPr/>
          </p:nvSpPr>
          <p:spPr>
            <a:xfrm>
              <a:off x="7740173" y="1649613"/>
              <a:ext cx="215467" cy="2253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7349671" y="1496230"/>
              <a:ext cx="1765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 smtClean="0"/>
                <a:t>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769983" y="4567898"/>
            <a:ext cx="1681579" cy="461665"/>
            <a:chOff x="7317277" y="1953594"/>
            <a:chExt cx="1681579" cy="461665"/>
          </a:xfrm>
        </p:grpSpPr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765831" y="4332476"/>
            <a:ext cx="1681579" cy="461665"/>
            <a:chOff x="7317277" y="1953594"/>
            <a:chExt cx="1681579" cy="461665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255" name="TextBox 254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5768807" y="4117843"/>
            <a:ext cx="1681579" cy="461665"/>
            <a:chOff x="7317277" y="1953594"/>
            <a:chExt cx="1681579" cy="461665"/>
          </a:xfrm>
        </p:grpSpPr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258" name="TextBox 257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5775033" y="3898620"/>
            <a:ext cx="1681579" cy="461665"/>
            <a:chOff x="7317277" y="1953594"/>
            <a:chExt cx="1681579" cy="461665"/>
          </a:xfrm>
        </p:grpSpPr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1944" y="2066470"/>
              <a:ext cx="267351" cy="254316"/>
            </a:xfrm>
            <a:prstGeom prst="rect">
              <a:avLst/>
            </a:prstGeom>
          </p:spPr>
        </p:pic>
        <p:sp>
          <p:nvSpPr>
            <p:cNvPr id="261" name="TextBox 260"/>
            <p:cNvSpPr txBox="1"/>
            <p:nvPr/>
          </p:nvSpPr>
          <p:spPr>
            <a:xfrm>
              <a:off x="7317277" y="195359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5789791" y="3719148"/>
            <a:ext cx="1622459" cy="461665"/>
            <a:chOff x="7317277" y="2805943"/>
            <a:chExt cx="1681579" cy="544789"/>
          </a:xfrm>
        </p:grpSpPr>
        <p:sp>
          <p:nvSpPr>
            <p:cNvPr id="263" name="Heart 262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5783301" y="3541625"/>
            <a:ext cx="1622459" cy="461665"/>
            <a:chOff x="7317277" y="2805943"/>
            <a:chExt cx="1681579" cy="544789"/>
          </a:xfrm>
        </p:grpSpPr>
        <p:sp>
          <p:nvSpPr>
            <p:cNvPr id="266" name="Heart 265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5771285" y="3356067"/>
            <a:ext cx="1622459" cy="461665"/>
            <a:chOff x="7317277" y="2805943"/>
            <a:chExt cx="1681579" cy="544789"/>
          </a:xfrm>
        </p:grpSpPr>
        <p:sp>
          <p:nvSpPr>
            <p:cNvPr id="269" name="Heart 268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5745567" y="3145020"/>
            <a:ext cx="1622459" cy="461665"/>
            <a:chOff x="7317277" y="2805943"/>
            <a:chExt cx="1681579" cy="544789"/>
          </a:xfrm>
        </p:grpSpPr>
        <p:sp>
          <p:nvSpPr>
            <p:cNvPr id="272" name="Heart 271"/>
            <p:cNvSpPr>
              <a:spLocks noChangeAspect="1"/>
            </p:cNvSpPr>
            <p:nvPr/>
          </p:nvSpPr>
          <p:spPr>
            <a:xfrm>
              <a:off x="7729144" y="2917574"/>
              <a:ext cx="252626" cy="2319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317277" y="2805943"/>
              <a:ext cx="1681579" cy="54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5723971" y="6455119"/>
            <a:ext cx="1681579" cy="461665"/>
            <a:chOff x="7317277" y="3203213"/>
            <a:chExt cx="1681579" cy="461665"/>
          </a:xfrm>
        </p:grpSpPr>
        <p:sp>
          <p:nvSpPr>
            <p:cNvPr id="275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5732165" y="6060487"/>
            <a:ext cx="1681579" cy="461665"/>
            <a:chOff x="7317277" y="3203213"/>
            <a:chExt cx="1681579" cy="461665"/>
          </a:xfrm>
        </p:grpSpPr>
        <p:sp>
          <p:nvSpPr>
            <p:cNvPr id="278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736949" y="6250917"/>
            <a:ext cx="1681579" cy="461665"/>
            <a:chOff x="7317277" y="3203213"/>
            <a:chExt cx="1681579" cy="461665"/>
          </a:xfrm>
        </p:grpSpPr>
        <p:sp>
          <p:nvSpPr>
            <p:cNvPr id="281" name="Isosceles Triangle 128"/>
            <p:cNvSpPr>
              <a:spLocks noChangeAspect="1"/>
            </p:cNvSpPr>
            <p:nvPr/>
          </p:nvSpPr>
          <p:spPr>
            <a:xfrm>
              <a:off x="7740173" y="3322030"/>
              <a:ext cx="279936" cy="20459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317277" y="3203213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 </a:t>
              </a:r>
              <a:r>
                <a:rPr lang="en-US" sz="2400" dirty="0"/>
                <a:t>1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737186" y="5810970"/>
            <a:ext cx="1681579" cy="461665"/>
            <a:chOff x="7317277" y="2347334"/>
            <a:chExt cx="1681579" cy="461665"/>
          </a:xfrm>
        </p:grpSpPr>
        <p:sp>
          <p:nvSpPr>
            <p:cNvPr id="284" name="Oval 283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5744050" y="5603513"/>
            <a:ext cx="1681579" cy="461665"/>
            <a:chOff x="7317277" y="2347334"/>
            <a:chExt cx="1681579" cy="461665"/>
          </a:xfrm>
        </p:grpSpPr>
        <p:sp>
          <p:nvSpPr>
            <p:cNvPr id="287" name="Oval 286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757583" y="5421888"/>
            <a:ext cx="1681579" cy="461665"/>
            <a:chOff x="7317277" y="2347334"/>
            <a:chExt cx="1681579" cy="461665"/>
          </a:xfrm>
        </p:grpSpPr>
        <p:sp>
          <p:nvSpPr>
            <p:cNvPr id="290" name="Oval 289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752544" y="5232369"/>
            <a:ext cx="1681579" cy="461665"/>
            <a:chOff x="7317277" y="2347334"/>
            <a:chExt cx="1681579" cy="461665"/>
          </a:xfrm>
        </p:grpSpPr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5757281" y="5010342"/>
            <a:ext cx="1681579" cy="461665"/>
            <a:chOff x="7317277" y="2347334"/>
            <a:chExt cx="1681579" cy="461665"/>
          </a:xfrm>
        </p:grpSpPr>
        <p:sp>
          <p:nvSpPr>
            <p:cNvPr id="297" name="Oval 296"/>
            <p:cNvSpPr>
              <a:spLocks noChangeAspect="1"/>
            </p:cNvSpPr>
            <p:nvPr/>
          </p:nvSpPr>
          <p:spPr>
            <a:xfrm>
              <a:off x="7740173" y="2481278"/>
              <a:ext cx="252626" cy="24555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7317277" y="2347334"/>
              <a:ext cx="1681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        , </a:t>
              </a:r>
              <a:r>
                <a:rPr lang="en-US" sz="2400" dirty="0" smtClean="0"/>
                <a:t> 1  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235</Words>
  <Application>Microsoft Macintosh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Michael J Galarnyk</cp:lastModifiedBy>
  <cp:revision>25</cp:revision>
  <dcterms:created xsi:type="dcterms:W3CDTF">2016-02-11T22:41:22Z</dcterms:created>
  <dcterms:modified xsi:type="dcterms:W3CDTF">2016-03-27T13:10:40Z</dcterms:modified>
</cp:coreProperties>
</file>