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719" r:id="rId6"/>
    <p:sldId id="1724" r:id="rId7"/>
    <p:sldId id="1720" r:id="rId8"/>
    <p:sldId id="1722" r:id="rId9"/>
    <p:sldId id="1725" r:id="rId10"/>
    <p:sldId id="1726" r:id="rId11"/>
    <p:sldId id="1723" r:id="rId12"/>
    <p:sldId id="1721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73DAE3-B461-442F-A3D3-6642BD875E45}">
          <p14:sldIdLst>
            <p14:sldId id="1719"/>
          </p14:sldIdLst>
        </p14:section>
        <p14:section name="Organisation" id="{0CBECA37-59C2-4831-92AF-DBCAC36E9891}">
          <p14:sldIdLst>
            <p14:sldId id="1724"/>
            <p14:sldId id="1720"/>
            <p14:sldId id="1722"/>
            <p14:sldId id="1725"/>
            <p14:sldId id="1726"/>
            <p14:sldId id="1723"/>
          </p14:sldIdLst>
        </p14:section>
        <p14:section name="Security" id="{C1C9F970-B679-4471-879C-E431CC4E90CF}">
          <p14:sldIdLst>
            <p14:sldId id="17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4B1C"/>
    <a:srgbClr val="00240D"/>
    <a:srgbClr val="BAD80A"/>
    <a:srgbClr val="666666"/>
    <a:srgbClr val="737373"/>
    <a:srgbClr val="000000"/>
    <a:srgbClr val="0078D4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41" autoAdjust="0"/>
    <p:restoredTop sz="92109" autoAdjust="0"/>
  </p:normalViewPr>
  <p:slideViewPr>
    <p:cSldViewPr snapToGrid="0">
      <p:cViewPr varScale="1">
        <p:scale>
          <a:sx n="192" d="100"/>
          <a:sy n="192" d="100"/>
        </p:scale>
        <p:origin x="110" y="25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55E48-5B25-4CA3-A5D5-84F2EA97681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89132C-BC5A-4723-AE81-EC1E0B34B044}">
      <dgm:prSet phldrT="[Text]"/>
      <dgm:spPr/>
      <dgm:t>
        <a:bodyPr/>
        <a:lstStyle/>
        <a:p>
          <a:r>
            <a:rPr lang="en-GB" dirty="0"/>
            <a:t>Raw/Source</a:t>
          </a:r>
        </a:p>
      </dgm:t>
    </dgm:pt>
    <dgm:pt modelId="{64D5ED36-5662-424A-B4C4-4C26BE89508A}" type="parTrans" cxnId="{C9FFBC27-FD4F-4C66-8427-48BD3B3A7195}">
      <dgm:prSet/>
      <dgm:spPr/>
      <dgm:t>
        <a:bodyPr/>
        <a:lstStyle/>
        <a:p>
          <a:endParaRPr lang="en-GB"/>
        </a:p>
      </dgm:t>
    </dgm:pt>
    <dgm:pt modelId="{6E2B517C-4AB9-4FB1-A976-B04DC64CECE3}" type="sibTrans" cxnId="{C9FFBC27-FD4F-4C66-8427-48BD3B3A7195}">
      <dgm:prSet/>
      <dgm:spPr/>
      <dgm:t>
        <a:bodyPr/>
        <a:lstStyle/>
        <a:p>
          <a:endParaRPr lang="en-GB"/>
        </a:p>
      </dgm:t>
    </dgm:pt>
    <dgm:pt modelId="{69A4F7CD-082E-4CE9-A420-E2C66A1CA166}">
      <dgm:prSet/>
      <dgm:spPr/>
      <dgm:t>
        <a:bodyPr/>
        <a:lstStyle/>
        <a:p>
          <a:r>
            <a:rPr lang="en-GB" dirty="0"/>
            <a:t>Cleansed</a:t>
          </a:r>
        </a:p>
      </dgm:t>
    </dgm:pt>
    <dgm:pt modelId="{DF8636E8-2A1B-4811-94E4-7BD697156D9A}" type="parTrans" cxnId="{5E0733F5-EBA6-4023-8F3D-803EB293A475}">
      <dgm:prSet/>
      <dgm:spPr/>
      <dgm:t>
        <a:bodyPr/>
        <a:lstStyle/>
        <a:p>
          <a:endParaRPr lang="en-GB"/>
        </a:p>
      </dgm:t>
    </dgm:pt>
    <dgm:pt modelId="{CAE59784-C693-44BA-9BF1-B701DF17D94B}" type="sibTrans" cxnId="{5E0733F5-EBA6-4023-8F3D-803EB293A475}">
      <dgm:prSet/>
      <dgm:spPr/>
      <dgm:t>
        <a:bodyPr/>
        <a:lstStyle/>
        <a:p>
          <a:endParaRPr lang="en-GB"/>
        </a:p>
      </dgm:t>
    </dgm:pt>
    <dgm:pt modelId="{06408375-0344-4C9C-8311-151C54455365}">
      <dgm:prSet/>
      <dgm:spPr/>
      <dgm:t>
        <a:bodyPr/>
        <a:lstStyle/>
        <a:p>
          <a:r>
            <a:rPr lang="en-GB" dirty="0"/>
            <a:t>Curated/Modelled</a:t>
          </a:r>
        </a:p>
      </dgm:t>
    </dgm:pt>
    <dgm:pt modelId="{9390E678-6D68-4C25-998D-2C673B76CE51}" type="parTrans" cxnId="{F37EDD20-9372-4C8D-9B3C-0D1AAAF13778}">
      <dgm:prSet/>
      <dgm:spPr/>
      <dgm:t>
        <a:bodyPr/>
        <a:lstStyle/>
        <a:p>
          <a:endParaRPr lang="en-GB"/>
        </a:p>
      </dgm:t>
    </dgm:pt>
    <dgm:pt modelId="{07DC8A6B-7DDF-44B6-A146-CBEC63E07DC0}" type="sibTrans" cxnId="{F37EDD20-9372-4C8D-9B3C-0D1AAAF13778}">
      <dgm:prSet/>
      <dgm:spPr/>
      <dgm:t>
        <a:bodyPr/>
        <a:lstStyle/>
        <a:p>
          <a:endParaRPr lang="en-GB"/>
        </a:p>
      </dgm:t>
    </dgm:pt>
    <dgm:pt modelId="{6491FAFB-8B04-49E4-8630-58BE54019012}">
      <dgm:prSet/>
      <dgm:spPr/>
      <dgm:t>
        <a:bodyPr/>
        <a:lstStyle/>
        <a:p>
          <a:r>
            <a:rPr lang="en-GB" dirty="0"/>
            <a:t>Sandbox/Experimental</a:t>
          </a:r>
        </a:p>
      </dgm:t>
    </dgm:pt>
    <dgm:pt modelId="{9FB38885-5262-4B46-8CE8-49E7121AA6F1}" type="parTrans" cxnId="{175CAF81-6B8A-4E16-8573-3C3743EB4E0A}">
      <dgm:prSet/>
      <dgm:spPr/>
      <dgm:t>
        <a:bodyPr/>
        <a:lstStyle/>
        <a:p>
          <a:endParaRPr lang="en-GB"/>
        </a:p>
      </dgm:t>
    </dgm:pt>
    <dgm:pt modelId="{C5D880F3-9502-44D4-9222-5445EDDB2699}" type="sibTrans" cxnId="{175CAF81-6B8A-4E16-8573-3C3743EB4E0A}">
      <dgm:prSet/>
      <dgm:spPr/>
      <dgm:t>
        <a:bodyPr/>
        <a:lstStyle/>
        <a:p>
          <a:endParaRPr lang="en-GB"/>
        </a:p>
      </dgm:t>
    </dgm:pt>
    <dgm:pt modelId="{B1A1A260-E955-44FA-BAC5-987AAF0FA8A9}">
      <dgm:prSet phldrT="[Text]"/>
      <dgm:spPr/>
      <dgm:t>
        <a:bodyPr/>
        <a:lstStyle/>
        <a:p>
          <a:r>
            <a:rPr lang="en-GB" dirty="0"/>
            <a:t>Incoming Data</a:t>
          </a:r>
        </a:p>
      </dgm:t>
    </dgm:pt>
    <dgm:pt modelId="{7D6E31C9-7A22-459B-8796-35CB5FF028B3}" type="parTrans" cxnId="{F88103F0-AD1A-4400-818A-34D7E40597C7}">
      <dgm:prSet/>
      <dgm:spPr/>
      <dgm:t>
        <a:bodyPr/>
        <a:lstStyle/>
        <a:p>
          <a:endParaRPr lang="en-GB"/>
        </a:p>
      </dgm:t>
    </dgm:pt>
    <dgm:pt modelId="{F3F17B13-449C-4312-8F13-17BBC1BEEBC6}" type="sibTrans" cxnId="{F88103F0-AD1A-4400-818A-34D7E40597C7}">
      <dgm:prSet/>
      <dgm:spPr/>
      <dgm:t>
        <a:bodyPr/>
        <a:lstStyle/>
        <a:p>
          <a:endParaRPr lang="en-GB"/>
        </a:p>
      </dgm:t>
    </dgm:pt>
    <dgm:pt modelId="{D87A2B29-25CD-40B3-B5D4-5BC0852BEF51}">
      <dgm:prSet phldrT="[Text]"/>
      <dgm:spPr/>
      <dgm:t>
        <a:bodyPr/>
        <a:lstStyle/>
        <a:p>
          <a:r>
            <a:rPr lang="en-GB" dirty="0"/>
            <a:t>Original Source</a:t>
          </a:r>
        </a:p>
      </dgm:t>
    </dgm:pt>
    <dgm:pt modelId="{83822347-204A-4798-9E4E-AE5EF6D84052}" type="parTrans" cxnId="{9D0DD35A-D8FA-4B31-9272-CF2E9906854F}">
      <dgm:prSet/>
      <dgm:spPr/>
      <dgm:t>
        <a:bodyPr/>
        <a:lstStyle/>
        <a:p>
          <a:endParaRPr lang="en-GB"/>
        </a:p>
      </dgm:t>
    </dgm:pt>
    <dgm:pt modelId="{BD01414A-3605-4122-8074-287484DFA643}" type="sibTrans" cxnId="{9D0DD35A-D8FA-4B31-9272-CF2E9906854F}">
      <dgm:prSet/>
      <dgm:spPr/>
      <dgm:t>
        <a:bodyPr/>
        <a:lstStyle/>
        <a:p>
          <a:endParaRPr lang="en-GB"/>
        </a:p>
      </dgm:t>
    </dgm:pt>
    <dgm:pt modelId="{1ABE2311-5D15-45DE-93DF-85E7564FFD2C}">
      <dgm:prSet phldrT="[Text]"/>
      <dgm:spPr/>
      <dgm:t>
        <a:bodyPr/>
        <a:lstStyle/>
        <a:p>
          <a:r>
            <a:rPr lang="en-GB" dirty="0"/>
            <a:t>Historical</a:t>
          </a:r>
        </a:p>
      </dgm:t>
    </dgm:pt>
    <dgm:pt modelId="{598FE45E-2206-42EA-8106-D53581B3D16D}" type="parTrans" cxnId="{C5C8B682-A875-472A-87D5-8F88AA330197}">
      <dgm:prSet/>
      <dgm:spPr/>
      <dgm:t>
        <a:bodyPr/>
        <a:lstStyle/>
        <a:p>
          <a:endParaRPr lang="en-GB"/>
        </a:p>
      </dgm:t>
    </dgm:pt>
    <dgm:pt modelId="{AF70516B-00F1-48DA-93CB-4F1636CC5BC4}" type="sibTrans" cxnId="{C5C8B682-A875-472A-87D5-8F88AA330197}">
      <dgm:prSet/>
      <dgm:spPr/>
      <dgm:t>
        <a:bodyPr/>
        <a:lstStyle/>
        <a:p>
          <a:endParaRPr lang="en-GB"/>
        </a:p>
      </dgm:t>
    </dgm:pt>
    <dgm:pt modelId="{54C36273-EA52-4303-86E3-77D78985B105}">
      <dgm:prSet phldrT="[Text]"/>
      <dgm:spPr/>
      <dgm:t>
        <a:bodyPr/>
        <a:lstStyle/>
        <a:p>
          <a:r>
            <a:rPr lang="en-GB" dirty="0"/>
            <a:t>Changed format only</a:t>
          </a:r>
        </a:p>
      </dgm:t>
    </dgm:pt>
    <dgm:pt modelId="{68C57611-2C6C-4BB8-9DD1-B21E592F2D18}" type="parTrans" cxnId="{5C38CDD8-073A-45AA-88BE-C1B013F97737}">
      <dgm:prSet/>
      <dgm:spPr/>
      <dgm:t>
        <a:bodyPr/>
        <a:lstStyle/>
        <a:p>
          <a:endParaRPr lang="en-GB"/>
        </a:p>
      </dgm:t>
    </dgm:pt>
    <dgm:pt modelId="{1D691758-90C6-4CBA-90E0-1404C8A122CF}" type="sibTrans" cxnId="{5C38CDD8-073A-45AA-88BE-C1B013F97737}">
      <dgm:prSet/>
      <dgm:spPr/>
      <dgm:t>
        <a:bodyPr/>
        <a:lstStyle/>
        <a:p>
          <a:endParaRPr lang="en-GB"/>
        </a:p>
      </dgm:t>
    </dgm:pt>
    <dgm:pt modelId="{C0E65A0D-2B46-43AE-85F7-3C864070FD5F}">
      <dgm:prSet/>
      <dgm:spPr/>
      <dgm:t>
        <a:bodyPr/>
        <a:lstStyle/>
        <a:p>
          <a:r>
            <a:rPr lang="en-GB" dirty="0"/>
            <a:t>Tidy up data</a:t>
          </a:r>
        </a:p>
      </dgm:t>
    </dgm:pt>
    <dgm:pt modelId="{876E5AD1-2217-4FBC-BDF5-943B6EB0BB82}" type="parTrans" cxnId="{E9FE803A-262C-4158-8282-42DDE4C6DE8D}">
      <dgm:prSet/>
      <dgm:spPr/>
      <dgm:t>
        <a:bodyPr/>
        <a:lstStyle/>
        <a:p>
          <a:endParaRPr lang="en-GB"/>
        </a:p>
      </dgm:t>
    </dgm:pt>
    <dgm:pt modelId="{2F22D9F2-AF41-46F5-9D1B-8EF02FFB8027}" type="sibTrans" cxnId="{E9FE803A-262C-4158-8282-42DDE4C6DE8D}">
      <dgm:prSet/>
      <dgm:spPr/>
      <dgm:t>
        <a:bodyPr/>
        <a:lstStyle/>
        <a:p>
          <a:endParaRPr lang="en-GB"/>
        </a:p>
      </dgm:t>
    </dgm:pt>
    <dgm:pt modelId="{03D28F52-2756-447B-8072-DB42F50FA8A3}">
      <dgm:prSet/>
      <dgm:spPr/>
      <dgm:t>
        <a:bodyPr/>
        <a:lstStyle/>
        <a:p>
          <a:r>
            <a:rPr lang="en-GB" dirty="0"/>
            <a:t>Correct format</a:t>
          </a:r>
        </a:p>
      </dgm:t>
    </dgm:pt>
    <dgm:pt modelId="{76A26618-9499-451B-A065-9D478E9125A5}" type="parTrans" cxnId="{2F1F977C-203C-410C-9F9C-0FF4C9E3F575}">
      <dgm:prSet/>
      <dgm:spPr/>
      <dgm:t>
        <a:bodyPr/>
        <a:lstStyle/>
        <a:p>
          <a:endParaRPr lang="en-GB"/>
        </a:p>
      </dgm:t>
    </dgm:pt>
    <dgm:pt modelId="{E937D280-6C40-461D-8D28-B5AC17E1E285}" type="sibTrans" cxnId="{2F1F977C-203C-410C-9F9C-0FF4C9E3F575}">
      <dgm:prSet/>
      <dgm:spPr/>
      <dgm:t>
        <a:bodyPr/>
        <a:lstStyle/>
        <a:p>
          <a:endParaRPr lang="en-GB"/>
        </a:p>
      </dgm:t>
    </dgm:pt>
    <dgm:pt modelId="{B88A3EF6-2D7F-4772-9A55-A6CFCCE6C573}">
      <dgm:prSet/>
      <dgm:spPr/>
      <dgm:t>
        <a:bodyPr/>
        <a:lstStyle/>
        <a:p>
          <a:r>
            <a:rPr lang="en-GB" dirty="0"/>
            <a:t>Create tables</a:t>
          </a:r>
        </a:p>
      </dgm:t>
    </dgm:pt>
    <dgm:pt modelId="{91E15E63-2374-452B-A65B-3AA63DD65D68}" type="parTrans" cxnId="{35656DAB-8B78-4EF2-A5F8-BB0C25860766}">
      <dgm:prSet/>
      <dgm:spPr/>
      <dgm:t>
        <a:bodyPr/>
        <a:lstStyle/>
        <a:p>
          <a:endParaRPr lang="en-GB"/>
        </a:p>
      </dgm:t>
    </dgm:pt>
    <dgm:pt modelId="{D8050349-39A2-49CC-BAFD-B708DE3A35BD}" type="sibTrans" cxnId="{35656DAB-8B78-4EF2-A5F8-BB0C25860766}">
      <dgm:prSet/>
      <dgm:spPr/>
      <dgm:t>
        <a:bodyPr/>
        <a:lstStyle/>
        <a:p>
          <a:endParaRPr lang="en-GB"/>
        </a:p>
      </dgm:t>
    </dgm:pt>
    <dgm:pt modelId="{0FD13A56-E0DD-46F0-9039-DC64D86DE1C8}">
      <dgm:prSet/>
      <dgm:spPr/>
      <dgm:t>
        <a:bodyPr/>
        <a:lstStyle/>
        <a:p>
          <a:r>
            <a:rPr lang="en-GB" dirty="0"/>
            <a:t>Standardising</a:t>
          </a:r>
        </a:p>
      </dgm:t>
    </dgm:pt>
    <dgm:pt modelId="{6A7E4662-B155-4102-9097-1D530AE9E006}" type="parTrans" cxnId="{FCC0036D-D9C0-4A98-B07F-23EEFE29296E}">
      <dgm:prSet/>
      <dgm:spPr/>
      <dgm:t>
        <a:bodyPr/>
        <a:lstStyle/>
        <a:p>
          <a:endParaRPr lang="en-GB"/>
        </a:p>
      </dgm:t>
    </dgm:pt>
    <dgm:pt modelId="{A9817112-6A7D-452D-8945-9A9265FF77F6}" type="sibTrans" cxnId="{FCC0036D-D9C0-4A98-B07F-23EEFE29296E}">
      <dgm:prSet/>
      <dgm:spPr/>
      <dgm:t>
        <a:bodyPr/>
        <a:lstStyle/>
        <a:p>
          <a:endParaRPr lang="en-GB"/>
        </a:p>
      </dgm:t>
    </dgm:pt>
    <dgm:pt modelId="{13797EC3-FE39-4DEA-AE6B-62165E803925}">
      <dgm:prSet/>
      <dgm:spPr/>
      <dgm:t>
        <a:bodyPr/>
        <a:lstStyle/>
        <a:p>
          <a:r>
            <a:rPr lang="en-GB" dirty="0"/>
            <a:t>Model</a:t>
          </a:r>
        </a:p>
      </dgm:t>
    </dgm:pt>
    <dgm:pt modelId="{1098CABE-5B8F-48AC-A299-2BAF5F694A89}" type="parTrans" cxnId="{96C2AABF-ABB1-4062-92B4-DB7FC284D1E7}">
      <dgm:prSet/>
      <dgm:spPr/>
      <dgm:t>
        <a:bodyPr/>
        <a:lstStyle/>
        <a:p>
          <a:endParaRPr lang="en-GB"/>
        </a:p>
      </dgm:t>
    </dgm:pt>
    <dgm:pt modelId="{606A50CF-3270-4705-A0CF-E71C736D5499}" type="sibTrans" cxnId="{96C2AABF-ABB1-4062-92B4-DB7FC284D1E7}">
      <dgm:prSet/>
      <dgm:spPr/>
      <dgm:t>
        <a:bodyPr/>
        <a:lstStyle/>
        <a:p>
          <a:endParaRPr lang="en-GB"/>
        </a:p>
      </dgm:t>
    </dgm:pt>
    <dgm:pt modelId="{34F741BA-913C-4604-817A-305DB387B5F1}">
      <dgm:prSet/>
      <dgm:spPr/>
      <dgm:t>
        <a:bodyPr/>
        <a:lstStyle/>
        <a:p>
          <a:r>
            <a:rPr lang="en-GB" dirty="0"/>
            <a:t>Aggregates</a:t>
          </a:r>
        </a:p>
      </dgm:t>
    </dgm:pt>
    <dgm:pt modelId="{916C09E0-DFA6-4A8C-B37A-826CFCB07C19}" type="parTrans" cxnId="{42EF9038-DD7D-48D6-AD74-1F80AD48B2B7}">
      <dgm:prSet/>
      <dgm:spPr/>
      <dgm:t>
        <a:bodyPr/>
        <a:lstStyle/>
        <a:p>
          <a:endParaRPr lang="en-GB"/>
        </a:p>
      </dgm:t>
    </dgm:pt>
    <dgm:pt modelId="{BE29B641-8D3F-4854-A927-7A24837A1E50}" type="sibTrans" cxnId="{42EF9038-DD7D-48D6-AD74-1F80AD48B2B7}">
      <dgm:prSet/>
      <dgm:spPr/>
      <dgm:t>
        <a:bodyPr/>
        <a:lstStyle/>
        <a:p>
          <a:endParaRPr lang="en-GB"/>
        </a:p>
      </dgm:t>
    </dgm:pt>
    <dgm:pt modelId="{B19222F7-696D-469E-B8AF-455F1A61A857}">
      <dgm:prSet/>
      <dgm:spPr/>
      <dgm:t>
        <a:bodyPr/>
        <a:lstStyle/>
        <a:p>
          <a:r>
            <a:rPr lang="en-GB" dirty="0"/>
            <a:t>More freedom</a:t>
          </a:r>
        </a:p>
      </dgm:t>
    </dgm:pt>
    <dgm:pt modelId="{246ACE81-2529-4F73-A3AB-6C8E58CD8F04}" type="parTrans" cxnId="{7CEB2C22-461E-49F8-94CE-2E72BD4076ED}">
      <dgm:prSet/>
      <dgm:spPr/>
      <dgm:t>
        <a:bodyPr/>
        <a:lstStyle/>
        <a:p>
          <a:endParaRPr lang="en-GB"/>
        </a:p>
      </dgm:t>
    </dgm:pt>
    <dgm:pt modelId="{3B9D10BD-E1B1-460C-8051-6FADF39E21A8}" type="sibTrans" cxnId="{7CEB2C22-461E-49F8-94CE-2E72BD4076ED}">
      <dgm:prSet/>
      <dgm:spPr/>
      <dgm:t>
        <a:bodyPr/>
        <a:lstStyle/>
        <a:p>
          <a:endParaRPr lang="en-GB"/>
        </a:p>
      </dgm:t>
    </dgm:pt>
    <dgm:pt modelId="{77FB8386-6E49-4E67-AE9F-8D80253EA2EF}">
      <dgm:prSet/>
      <dgm:spPr/>
      <dgm:t>
        <a:bodyPr/>
        <a:lstStyle/>
        <a:p>
          <a:r>
            <a:rPr lang="en-GB" dirty="0"/>
            <a:t>ML Workloads</a:t>
          </a:r>
        </a:p>
      </dgm:t>
    </dgm:pt>
    <dgm:pt modelId="{A9EFEF50-3E9B-4137-B67A-59256FC3FE28}" type="parTrans" cxnId="{F24B435E-5CD9-4931-90E2-F0898FC74FA7}">
      <dgm:prSet/>
      <dgm:spPr/>
      <dgm:t>
        <a:bodyPr/>
        <a:lstStyle/>
        <a:p>
          <a:endParaRPr lang="en-GB"/>
        </a:p>
      </dgm:t>
    </dgm:pt>
    <dgm:pt modelId="{122154CB-1407-4351-9DC0-D8710AAFD8E2}" type="sibTrans" cxnId="{F24B435E-5CD9-4931-90E2-F0898FC74FA7}">
      <dgm:prSet/>
      <dgm:spPr/>
      <dgm:t>
        <a:bodyPr/>
        <a:lstStyle/>
        <a:p>
          <a:endParaRPr lang="en-GB"/>
        </a:p>
      </dgm:t>
    </dgm:pt>
    <dgm:pt modelId="{5C0C5845-906C-43DF-8326-BF19883C1806}">
      <dgm:prSet/>
      <dgm:spPr/>
      <dgm:t>
        <a:bodyPr/>
        <a:lstStyle/>
        <a:p>
          <a:r>
            <a:rPr lang="en-GB" dirty="0"/>
            <a:t>Agility</a:t>
          </a:r>
        </a:p>
      </dgm:t>
    </dgm:pt>
    <dgm:pt modelId="{651921F4-9C1C-4928-848A-F88CC273C09D}" type="parTrans" cxnId="{3BEFDA13-43C5-44B1-9452-E1F07B6FF224}">
      <dgm:prSet/>
      <dgm:spPr/>
      <dgm:t>
        <a:bodyPr/>
        <a:lstStyle/>
        <a:p>
          <a:endParaRPr lang="en-GB"/>
        </a:p>
      </dgm:t>
    </dgm:pt>
    <dgm:pt modelId="{5AC768A0-45E8-495B-880C-D4963E0FEC07}" type="sibTrans" cxnId="{3BEFDA13-43C5-44B1-9452-E1F07B6FF224}">
      <dgm:prSet/>
      <dgm:spPr/>
      <dgm:t>
        <a:bodyPr/>
        <a:lstStyle/>
        <a:p>
          <a:endParaRPr lang="en-GB"/>
        </a:p>
      </dgm:t>
    </dgm:pt>
    <dgm:pt modelId="{3239BEF8-FBF5-42A1-B80B-D6AAE0AC62F6}" type="pres">
      <dgm:prSet presAssocID="{50C55E48-5B25-4CA3-A5D5-84F2EA976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E5A4F5-44DA-447A-B194-38CFAACD405D}" type="pres">
      <dgm:prSet presAssocID="{F589132C-BC5A-4723-AE81-EC1E0B34B044}" presName="root" presStyleCnt="0"/>
      <dgm:spPr/>
    </dgm:pt>
    <dgm:pt modelId="{DE4D1344-6FA8-4005-9E0E-BF8CCC4C0B51}" type="pres">
      <dgm:prSet presAssocID="{F589132C-BC5A-4723-AE81-EC1E0B34B044}" presName="rootComposite" presStyleCnt="0"/>
      <dgm:spPr/>
    </dgm:pt>
    <dgm:pt modelId="{E500A31B-F5EA-48ED-BAA6-CC44878CC02A}" type="pres">
      <dgm:prSet presAssocID="{F589132C-BC5A-4723-AE81-EC1E0B34B044}" presName="rootText" presStyleLbl="node1" presStyleIdx="0" presStyleCnt="4"/>
      <dgm:spPr/>
    </dgm:pt>
    <dgm:pt modelId="{EB903D2E-37F1-4670-83BB-E2DEB8CAD8F7}" type="pres">
      <dgm:prSet presAssocID="{F589132C-BC5A-4723-AE81-EC1E0B34B044}" presName="rootConnector" presStyleLbl="node1" presStyleIdx="0" presStyleCnt="4"/>
      <dgm:spPr/>
    </dgm:pt>
    <dgm:pt modelId="{5B809B0A-6F24-4C5F-86D0-31CD16CDD3BE}" type="pres">
      <dgm:prSet presAssocID="{F589132C-BC5A-4723-AE81-EC1E0B34B044}" presName="childShape" presStyleCnt="0"/>
      <dgm:spPr/>
    </dgm:pt>
    <dgm:pt modelId="{56DCEF0C-87C8-4802-AB6A-511A76F73CC1}" type="pres">
      <dgm:prSet presAssocID="{7D6E31C9-7A22-459B-8796-35CB5FF028B3}" presName="Name13" presStyleLbl="parChTrans1D2" presStyleIdx="0" presStyleCnt="13"/>
      <dgm:spPr/>
    </dgm:pt>
    <dgm:pt modelId="{AD831916-9FA0-4889-92D0-FB49827D596C}" type="pres">
      <dgm:prSet presAssocID="{B1A1A260-E955-44FA-BAC5-987AAF0FA8A9}" presName="childText" presStyleLbl="bgAcc1" presStyleIdx="0" presStyleCnt="13">
        <dgm:presLayoutVars>
          <dgm:bulletEnabled val="1"/>
        </dgm:presLayoutVars>
      </dgm:prSet>
      <dgm:spPr/>
    </dgm:pt>
    <dgm:pt modelId="{2CB8AB19-3CA5-4390-991B-A0465EFC61A8}" type="pres">
      <dgm:prSet presAssocID="{83822347-204A-4798-9E4E-AE5EF6D84052}" presName="Name13" presStyleLbl="parChTrans1D2" presStyleIdx="1" presStyleCnt="13"/>
      <dgm:spPr/>
    </dgm:pt>
    <dgm:pt modelId="{0FA359BE-373E-49F3-84FC-910387996DF1}" type="pres">
      <dgm:prSet presAssocID="{D87A2B29-25CD-40B3-B5D4-5BC0852BEF51}" presName="childText" presStyleLbl="bgAcc1" presStyleIdx="1" presStyleCnt="13">
        <dgm:presLayoutVars>
          <dgm:bulletEnabled val="1"/>
        </dgm:presLayoutVars>
      </dgm:prSet>
      <dgm:spPr/>
    </dgm:pt>
    <dgm:pt modelId="{1682A186-C74F-4FF0-82E3-D5F806D91ACE}" type="pres">
      <dgm:prSet presAssocID="{598FE45E-2206-42EA-8106-D53581B3D16D}" presName="Name13" presStyleLbl="parChTrans1D2" presStyleIdx="2" presStyleCnt="13"/>
      <dgm:spPr/>
    </dgm:pt>
    <dgm:pt modelId="{57F9FD23-AEA8-486F-BE5A-820615AFF3CC}" type="pres">
      <dgm:prSet presAssocID="{1ABE2311-5D15-45DE-93DF-85E7564FFD2C}" presName="childText" presStyleLbl="bgAcc1" presStyleIdx="2" presStyleCnt="13">
        <dgm:presLayoutVars>
          <dgm:bulletEnabled val="1"/>
        </dgm:presLayoutVars>
      </dgm:prSet>
      <dgm:spPr/>
    </dgm:pt>
    <dgm:pt modelId="{40EED50E-9342-450D-8FD4-E29037C7A7C7}" type="pres">
      <dgm:prSet presAssocID="{68C57611-2C6C-4BB8-9DD1-B21E592F2D18}" presName="Name13" presStyleLbl="parChTrans1D2" presStyleIdx="3" presStyleCnt="13"/>
      <dgm:spPr/>
    </dgm:pt>
    <dgm:pt modelId="{0D293A8B-193E-4359-A5C9-363147DCFDA8}" type="pres">
      <dgm:prSet presAssocID="{54C36273-EA52-4303-86E3-77D78985B105}" presName="childText" presStyleLbl="bgAcc1" presStyleIdx="3" presStyleCnt="13">
        <dgm:presLayoutVars>
          <dgm:bulletEnabled val="1"/>
        </dgm:presLayoutVars>
      </dgm:prSet>
      <dgm:spPr/>
    </dgm:pt>
    <dgm:pt modelId="{DC0D0B8F-6F26-410B-B4F8-6A6AC6FA349B}" type="pres">
      <dgm:prSet presAssocID="{69A4F7CD-082E-4CE9-A420-E2C66A1CA166}" presName="root" presStyleCnt="0"/>
      <dgm:spPr/>
    </dgm:pt>
    <dgm:pt modelId="{6EF3EB67-77B7-477B-B16D-1537E700187F}" type="pres">
      <dgm:prSet presAssocID="{69A4F7CD-082E-4CE9-A420-E2C66A1CA166}" presName="rootComposite" presStyleCnt="0"/>
      <dgm:spPr/>
    </dgm:pt>
    <dgm:pt modelId="{19583657-4B8A-4813-8E4C-D0A916FB2565}" type="pres">
      <dgm:prSet presAssocID="{69A4F7CD-082E-4CE9-A420-E2C66A1CA166}" presName="rootText" presStyleLbl="node1" presStyleIdx="1" presStyleCnt="4"/>
      <dgm:spPr/>
    </dgm:pt>
    <dgm:pt modelId="{0A9A7F30-C7EA-4F3B-8DF0-33B93AA1535E}" type="pres">
      <dgm:prSet presAssocID="{69A4F7CD-082E-4CE9-A420-E2C66A1CA166}" presName="rootConnector" presStyleLbl="node1" presStyleIdx="1" presStyleCnt="4"/>
      <dgm:spPr/>
    </dgm:pt>
    <dgm:pt modelId="{D27E8052-1A6A-40C5-8B3F-9B31FB53F9A3}" type="pres">
      <dgm:prSet presAssocID="{69A4F7CD-082E-4CE9-A420-E2C66A1CA166}" presName="childShape" presStyleCnt="0"/>
      <dgm:spPr/>
    </dgm:pt>
    <dgm:pt modelId="{81278BEA-46BB-4791-A590-089863E45C7C}" type="pres">
      <dgm:prSet presAssocID="{876E5AD1-2217-4FBC-BDF5-943B6EB0BB82}" presName="Name13" presStyleLbl="parChTrans1D2" presStyleIdx="4" presStyleCnt="13"/>
      <dgm:spPr/>
    </dgm:pt>
    <dgm:pt modelId="{FD1DE1D5-730C-45D6-8E20-70BF05B278A4}" type="pres">
      <dgm:prSet presAssocID="{C0E65A0D-2B46-43AE-85F7-3C864070FD5F}" presName="childText" presStyleLbl="bgAcc1" presStyleIdx="4" presStyleCnt="13">
        <dgm:presLayoutVars>
          <dgm:bulletEnabled val="1"/>
        </dgm:presLayoutVars>
      </dgm:prSet>
      <dgm:spPr/>
    </dgm:pt>
    <dgm:pt modelId="{E95F896A-C34F-4116-96BF-1E5AF1F5731D}" type="pres">
      <dgm:prSet presAssocID="{76A26618-9499-451B-A065-9D478E9125A5}" presName="Name13" presStyleLbl="parChTrans1D2" presStyleIdx="5" presStyleCnt="13"/>
      <dgm:spPr/>
    </dgm:pt>
    <dgm:pt modelId="{766ABCF8-8D80-4B21-9E4F-F7E5B6BAA160}" type="pres">
      <dgm:prSet presAssocID="{03D28F52-2756-447B-8072-DB42F50FA8A3}" presName="childText" presStyleLbl="bgAcc1" presStyleIdx="5" presStyleCnt="13">
        <dgm:presLayoutVars>
          <dgm:bulletEnabled val="1"/>
        </dgm:presLayoutVars>
      </dgm:prSet>
      <dgm:spPr/>
    </dgm:pt>
    <dgm:pt modelId="{7252658C-35D0-41FD-8C40-E3A8D228F664}" type="pres">
      <dgm:prSet presAssocID="{6A7E4662-B155-4102-9097-1D530AE9E006}" presName="Name13" presStyleLbl="parChTrans1D2" presStyleIdx="6" presStyleCnt="13"/>
      <dgm:spPr/>
    </dgm:pt>
    <dgm:pt modelId="{A853A8CB-4DAD-4C0D-8EBA-EBFF99A049E7}" type="pres">
      <dgm:prSet presAssocID="{0FD13A56-E0DD-46F0-9039-DC64D86DE1C8}" presName="childText" presStyleLbl="bgAcc1" presStyleIdx="6" presStyleCnt="13">
        <dgm:presLayoutVars>
          <dgm:bulletEnabled val="1"/>
        </dgm:presLayoutVars>
      </dgm:prSet>
      <dgm:spPr/>
    </dgm:pt>
    <dgm:pt modelId="{50065274-F2F5-4A0E-9512-6C23233A5A99}" type="pres">
      <dgm:prSet presAssocID="{06408375-0344-4C9C-8311-151C54455365}" presName="root" presStyleCnt="0"/>
      <dgm:spPr/>
    </dgm:pt>
    <dgm:pt modelId="{E3E983DE-31B1-4C77-998E-DEAFBEB37B9A}" type="pres">
      <dgm:prSet presAssocID="{06408375-0344-4C9C-8311-151C54455365}" presName="rootComposite" presStyleCnt="0"/>
      <dgm:spPr/>
    </dgm:pt>
    <dgm:pt modelId="{193297B0-D1C9-44FE-84D5-C936BBBB0DB3}" type="pres">
      <dgm:prSet presAssocID="{06408375-0344-4C9C-8311-151C54455365}" presName="rootText" presStyleLbl="node1" presStyleIdx="2" presStyleCnt="4"/>
      <dgm:spPr/>
    </dgm:pt>
    <dgm:pt modelId="{354F38E4-A8E2-4063-94EE-AED35139D981}" type="pres">
      <dgm:prSet presAssocID="{06408375-0344-4C9C-8311-151C54455365}" presName="rootConnector" presStyleLbl="node1" presStyleIdx="2" presStyleCnt="4"/>
      <dgm:spPr/>
    </dgm:pt>
    <dgm:pt modelId="{52B2229D-DEA8-4121-8739-24C48E958AC7}" type="pres">
      <dgm:prSet presAssocID="{06408375-0344-4C9C-8311-151C54455365}" presName="childShape" presStyleCnt="0"/>
      <dgm:spPr/>
    </dgm:pt>
    <dgm:pt modelId="{6E2513A5-A5ED-43D0-A5C2-9FD2839328D9}" type="pres">
      <dgm:prSet presAssocID="{91E15E63-2374-452B-A65B-3AA63DD65D68}" presName="Name13" presStyleLbl="parChTrans1D2" presStyleIdx="7" presStyleCnt="13"/>
      <dgm:spPr/>
    </dgm:pt>
    <dgm:pt modelId="{E5B4AD6A-9D18-4788-A713-E88A49DE3A4E}" type="pres">
      <dgm:prSet presAssocID="{B88A3EF6-2D7F-4772-9A55-A6CFCCE6C573}" presName="childText" presStyleLbl="bgAcc1" presStyleIdx="7" presStyleCnt="13">
        <dgm:presLayoutVars>
          <dgm:bulletEnabled val="1"/>
        </dgm:presLayoutVars>
      </dgm:prSet>
      <dgm:spPr/>
    </dgm:pt>
    <dgm:pt modelId="{61A7209B-A91D-4956-B5F6-8E7669C5876A}" type="pres">
      <dgm:prSet presAssocID="{1098CABE-5B8F-48AC-A299-2BAF5F694A89}" presName="Name13" presStyleLbl="parChTrans1D2" presStyleIdx="8" presStyleCnt="13"/>
      <dgm:spPr/>
    </dgm:pt>
    <dgm:pt modelId="{D3FCEACE-CAE8-412D-88D4-25CA3C4C9D8E}" type="pres">
      <dgm:prSet presAssocID="{13797EC3-FE39-4DEA-AE6B-62165E803925}" presName="childText" presStyleLbl="bgAcc1" presStyleIdx="8" presStyleCnt="13">
        <dgm:presLayoutVars>
          <dgm:bulletEnabled val="1"/>
        </dgm:presLayoutVars>
      </dgm:prSet>
      <dgm:spPr/>
    </dgm:pt>
    <dgm:pt modelId="{F6170E1A-3C50-4718-A033-DB51B881E555}" type="pres">
      <dgm:prSet presAssocID="{916C09E0-DFA6-4A8C-B37A-826CFCB07C19}" presName="Name13" presStyleLbl="parChTrans1D2" presStyleIdx="9" presStyleCnt="13"/>
      <dgm:spPr/>
    </dgm:pt>
    <dgm:pt modelId="{1675EF95-9D7C-41F9-A6D3-6A752DAF14E5}" type="pres">
      <dgm:prSet presAssocID="{34F741BA-913C-4604-817A-305DB387B5F1}" presName="childText" presStyleLbl="bgAcc1" presStyleIdx="9" presStyleCnt="13">
        <dgm:presLayoutVars>
          <dgm:bulletEnabled val="1"/>
        </dgm:presLayoutVars>
      </dgm:prSet>
      <dgm:spPr/>
    </dgm:pt>
    <dgm:pt modelId="{4DBE6FD3-E0AF-4D4C-9CB1-A8CAA7941230}" type="pres">
      <dgm:prSet presAssocID="{6491FAFB-8B04-49E4-8630-58BE54019012}" presName="root" presStyleCnt="0"/>
      <dgm:spPr/>
    </dgm:pt>
    <dgm:pt modelId="{DDFF451D-8C05-4123-8FBD-745E2DB1C978}" type="pres">
      <dgm:prSet presAssocID="{6491FAFB-8B04-49E4-8630-58BE54019012}" presName="rootComposite" presStyleCnt="0"/>
      <dgm:spPr/>
    </dgm:pt>
    <dgm:pt modelId="{D148E7AE-977C-41E6-8665-F8C8C51DC11B}" type="pres">
      <dgm:prSet presAssocID="{6491FAFB-8B04-49E4-8630-58BE54019012}" presName="rootText" presStyleLbl="node1" presStyleIdx="3" presStyleCnt="4"/>
      <dgm:spPr/>
    </dgm:pt>
    <dgm:pt modelId="{31020E41-07A5-4A7A-978D-99A6B0A8E96A}" type="pres">
      <dgm:prSet presAssocID="{6491FAFB-8B04-49E4-8630-58BE54019012}" presName="rootConnector" presStyleLbl="node1" presStyleIdx="3" presStyleCnt="4"/>
      <dgm:spPr/>
    </dgm:pt>
    <dgm:pt modelId="{97B6F6A4-2F28-4E2B-95F8-8DB162ECE16D}" type="pres">
      <dgm:prSet presAssocID="{6491FAFB-8B04-49E4-8630-58BE54019012}" presName="childShape" presStyleCnt="0"/>
      <dgm:spPr/>
    </dgm:pt>
    <dgm:pt modelId="{F161F82D-7215-4EF2-B926-3CFE2022FC4D}" type="pres">
      <dgm:prSet presAssocID="{246ACE81-2529-4F73-A3AB-6C8E58CD8F04}" presName="Name13" presStyleLbl="parChTrans1D2" presStyleIdx="10" presStyleCnt="13"/>
      <dgm:spPr/>
    </dgm:pt>
    <dgm:pt modelId="{3D0D8708-1E4B-45F5-B627-96291F8D72B0}" type="pres">
      <dgm:prSet presAssocID="{B19222F7-696D-469E-B8AF-455F1A61A857}" presName="childText" presStyleLbl="bgAcc1" presStyleIdx="10" presStyleCnt="13">
        <dgm:presLayoutVars>
          <dgm:bulletEnabled val="1"/>
        </dgm:presLayoutVars>
      </dgm:prSet>
      <dgm:spPr/>
    </dgm:pt>
    <dgm:pt modelId="{800A695D-AD77-4C01-BB03-DB0890836D70}" type="pres">
      <dgm:prSet presAssocID="{A9EFEF50-3E9B-4137-B67A-59256FC3FE28}" presName="Name13" presStyleLbl="parChTrans1D2" presStyleIdx="11" presStyleCnt="13"/>
      <dgm:spPr/>
    </dgm:pt>
    <dgm:pt modelId="{95416406-5B0B-496F-BDDA-BC74FEB11D0B}" type="pres">
      <dgm:prSet presAssocID="{77FB8386-6E49-4E67-AE9F-8D80253EA2EF}" presName="childText" presStyleLbl="bgAcc1" presStyleIdx="11" presStyleCnt="13">
        <dgm:presLayoutVars>
          <dgm:bulletEnabled val="1"/>
        </dgm:presLayoutVars>
      </dgm:prSet>
      <dgm:spPr/>
    </dgm:pt>
    <dgm:pt modelId="{6D3D8D0F-1A96-4759-B3D5-0A4A8E32394B}" type="pres">
      <dgm:prSet presAssocID="{651921F4-9C1C-4928-848A-F88CC273C09D}" presName="Name13" presStyleLbl="parChTrans1D2" presStyleIdx="12" presStyleCnt="13"/>
      <dgm:spPr/>
    </dgm:pt>
    <dgm:pt modelId="{A07ACE12-D57E-4920-B489-904C0F0329D4}" type="pres">
      <dgm:prSet presAssocID="{5C0C5845-906C-43DF-8326-BF19883C1806}" presName="childText" presStyleLbl="bgAcc1" presStyleIdx="12" presStyleCnt="13">
        <dgm:presLayoutVars>
          <dgm:bulletEnabled val="1"/>
        </dgm:presLayoutVars>
      </dgm:prSet>
      <dgm:spPr/>
    </dgm:pt>
  </dgm:ptLst>
  <dgm:cxnLst>
    <dgm:cxn modelId="{31D20B01-672E-4A5B-9D27-A54A63C81DA8}" type="presOf" srcId="{83822347-204A-4798-9E4E-AE5EF6D84052}" destId="{2CB8AB19-3CA5-4390-991B-A0465EFC61A8}" srcOrd="0" destOrd="0" presId="urn:microsoft.com/office/officeart/2005/8/layout/hierarchy3"/>
    <dgm:cxn modelId="{E75D470B-2239-4C2E-85C6-AC6220F75364}" type="presOf" srcId="{5C0C5845-906C-43DF-8326-BF19883C1806}" destId="{A07ACE12-D57E-4920-B489-904C0F0329D4}" srcOrd="0" destOrd="0" presId="urn:microsoft.com/office/officeart/2005/8/layout/hierarchy3"/>
    <dgm:cxn modelId="{3BEFDA13-43C5-44B1-9452-E1F07B6FF224}" srcId="{6491FAFB-8B04-49E4-8630-58BE54019012}" destId="{5C0C5845-906C-43DF-8326-BF19883C1806}" srcOrd="2" destOrd="0" parTransId="{651921F4-9C1C-4928-848A-F88CC273C09D}" sibTransId="{5AC768A0-45E8-495B-880C-D4963E0FEC07}"/>
    <dgm:cxn modelId="{FFE0921A-AA5F-4EC1-A25A-377210E86268}" type="presOf" srcId="{91E15E63-2374-452B-A65B-3AA63DD65D68}" destId="{6E2513A5-A5ED-43D0-A5C2-9FD2839328D9}" srcOrd="0" destOrd="0" presId="urn:microsoft.com/office/officeart/2005/8/layout/hierarchy3"/>
    <dgm:cxn modelId="{AFF4241F-4645-401F-9680-E590D12A45D5}" type="presOf" srcId="{651921F4-9C1C-4928-848A-F88CC273C09D}" destId="{6D3D8D0F-1A96-4759-B3D5-0A4A8E32394B}" srcOrd="0" destOrd="0" presId="urn:microsoft.com/office/officeart/2005/8/layout/hierarchy3"/>
    <dgm:cxn modelId="{3B0BD620-EB97-43B7-ABD3-8FADA0E30A10}" type="presOf" srcId="{77FB8386-6E49-4E67-AE9F-8D80253EA2EF}" destId="{95416406-5B0B-496F-BDDA-BC74FEB11D0B}" srcOrd="0" destOrd="0" presId="urn:microsoft.com/office/officeart/2005/8/layout/hierarchy3"/>
    <dgm:cxn modelId="{F37EDD20-9372-4C8D-9B3C-0D1AAAF13778}" srcId="{50C55E48-5B25-4CA3-A5D5-84F2EA976818}" destId="{06408375-0344-4C9C-8311-151C54455365}" srcOrd="2" destOrd="0" parTransId="{9390E678-6D68-4C25-998D-2C673B76CE51}" sibTransId="{07DC8A6B-7DDF-44B6-A146-CBEC63E07DC0}"/>
    <dgm:cxn modelId="{7CEB2C22-461E-49F8-94CE-2E72BD4076ED}" srcId="{6491FAFB-8B04-49E4-8630-58BE54019012}" destId="{B19222F7-696D-469E-B8AF-455F1A61A857}" srcOrd="0" destOrd="0" parTransId="{246ACE81-2529-4F73-A3AB-6C8E58CD8F04}" sibTransId="{3B9D10BD-E1B1-460C-8051-6FADF39E21A8}"/>
    <dgm:cxn modelId="{C9FFBC27-FD4F-4C66-8427-48BD3B3A7195}" srcId="{50C55E48-5B25-4CA3-A5D5-84F2EA976818}" destId="{F589132C-BC5A-4723-AE81-EC1E0B34B044}" srcOrd="0" destOrd="0" parTransId="{64D5ED36-5662-424A-B4C4-4C26BE89508A}" sibTransId="{6E2B517C-4AB9-4FB1-A976-B04DC64CECE3}"/>
    <dgm:cxn modelId="{7762272B-709D-4231-B290-D8CDE6FBA128}" type="presOf" srcId="{69A4F7CD-082E-4CE9-A420-E2C66A1CA166}" destId="{0A9A7F30-C7EA-4F3B-8DF0-33B93AA1535E}" srcOrd="1" destOrd="0" presId="urn:microsoft.com/office/officeart/2005/8/layout/hierarchy3"/>
    <dgm:cxn modelId="{78610733-E03C-42CA-91B0-C28BE430D098}" type="presOf" srcId="{B1A1A260-E955-44FA-BAC5-987AAF0FA8A9}" destId="{AD831916-9FA0-4889-92D0-FB49827D596C}" srcOrd="0" destOrd="0" presId="urn:microsoft.com/office/officeart/2005/8/layout/hierarchy3"/>
    <dgm:cxn modelId="{6CE60D33-2B88-4864-B7CF-4570CC1D2059}" type="presOf" srcId="{598FE45E-2206-42EA-8106-D53581B3D16D}" destId="{1682A186-C74F-4FF0-82E3-D5F806D91ACE}" srcOrd="0" destOrd="0" presId="urn:microsoft.com/office/officeart/2005/8/layout/hierarchy3"/>
    <dgm:cxn modelId="{7AEC0834-FEEC-4EA7-AA40-43BD0863A100}" type="presOf" srcId="{69A4F7CD-082E-4CE9-A420-E2C66A1CA166}" destId="{19583657-4B8A-4813-8E4C-D0A916FB2565}" srcOrd="0" destOrd="0" presId="urn:microsoft.com/office/officeart/2005/8/layout/hierarchy3"/>
    <dgm:cxn modelId="{42EF9038-DD7D-48D6-AD74-1F80AD48B2B7}" srcId="{06408375-0344-4C9C-8311-151C54455365}" destId="{34F741BA-913C-4604-817A-305DB387B5F1}" srcOrd="2" destOrd="0" parTransId="{916C09E0-DFA6-4A8C-B37A-826CFCB07C19}" sibTransId="{BE29B641-8D3F-4854-A927-7A24837A1E50}"/>
    <dgm:cxn modelId="{E9FE803A-262C-4158-8282-42DDE4C6DE8D}" srcId="{69A4F7CD-082E-4CE9-A420-E2C66A1CA166}" destId="{C0E65A0D-2B46-43AE-85F7-3C864070FD5F}" srcOrd="0" destOrd="0" parTransId="{876E5AD1-2217-4FBC-BDF5-943B6EB0BB82}" sibTransId="{2F22D9F2-AF41-46F5-9D1B-8EF02FFB8027}"/>
    <dgm:cxn modelId="{53F9953A-95D4-4981-A291-1F30CE188BB3}" type="presOf" srcId="{B19222F7-696D-469E-B8AF-455F1A61A857}" destId="{3D0D8708-1E4B-45F5-B627-96291F8D72B0}" srcOrd="0" destOrd="0" presId="urn:microsoft.com/office/officeart/2005/8/layout/hierarchy3"/>
    <dgm:cxn modelId="{82BBAF3D-15FB-4FA3-B999-766562A7E495}" type="presOf" srcId="{1ABE2311-5D15-45DE-93DF-85E7564FFD2C}" destId="{57F9FD23-AEA8-486F-BE5A-820615AFF3CC}" srcOrd="0" destOrd="0" presId="urn:microsoft.com/office/officeart/2005/8/layout/hierarchy3"/>
    <dgm:cxn modelId="{82C6163F-C98B-4AD0-99C5-B2A4C9E025AA}" type="presOf" srcId="{D87A2B29-25CD-40B3-B5D4-5BC0852BEF51}" destId="{0FA359BE-373E-49F3-84FC-910387996DF1}" srcOrd="0" destOrd="0" presId="urn:microsoft.com/office/officeart/2005/8/layout/hierarchy3"/>
    <dgm:cxn modelId="{F24B435E-5CD9-4931-90E2-F0898FC74FA7}" srcId="{6491FAFB-8B04-49E4-8630-58BE54019012}" destId="{77FB8386-6E49-4E67-AE9F-8D80253EA2EF}" srcOrd="1" destOrd="0" parTransId="{A9EFEF50-3E9B-4137-B67A-59256FC3FE28}" sibTransId="{122154CB-1407-4351-9DC0-D8710AAFD8E2}"/>
    <dgm:cxn modelId="{49B21260-2FDA-4481-B815-0B5384203B8E}" type="presOf" srcId="{6491FAFB-8B04-49E4-8630-58BE54019012}" destId="{D148E7AE-977C-41E6-8665-F8C8C51DC11B}" srcOrd="0" destOrd="0" presId="urn:microsoft.com/office/officeart/2005/8/layout/hierarchy3"/>
    <dgm:cxn modelId="{D500DC61-E343-412D-8C05-83712B7827CF}" type="presOf" srcId="{6A7E4662-B155-4102-9097-1D530AE9E006}" destId="{7252658C-35D0-41FD-8C40-E3A8D228F664}" srcOrd="0" destOrd="0" presId="urn:microsoft.com/office/officeart/2005/8/layout/hierarchy3"/>
    <dgm:cxn modelId="{70EF0946-C68D-4D34-8C9C-9E272D9E5865}" type="presOf" srcId="{F589132C-BC5A-4723-AE81-EC1E0B34B044}" destId="{E500A31B-F5EA-48ED-BAA6-CC44878CC02A}" srcOrd="0" destOrd="0" presId="urn:microsoft.com/office/officeart/2005/8/layout/hierarchy3"/>
    <dgm:cxn modelId="{FD85C369-718A-4C71-BEF0-FEE6CBB03670}" type="presOf" srcId="{76A26618-9499-451B-A065-9D478E9125A5}" destId="{E95F896A-C34F-4116-96BF-1E5AF1F5731D}" srcOrd="0" destOrd="0" presId="urn:microsoft.com/office/officeart/2005/8/layout/hierarchy3"/>
    <dgm:cxn modelId="{FEA9ED6B-5385-481E-A210-81EA0261E277}" type="presOf" srcId="{7D6E31C9-7A22-459B-8796-35CB5FF028B3}" destId="{56DCEF0C-87C8-4802-AB6A-511A76F73CC1}" srcOrd="0" destOrd="0" presId="urn:microsoft.com/office/officeart/2005/8/layout/hierarchy3"/>
    <dgm:cxn modelId="{FCC0036D-D9C0-4A98-B07F-23EEFE29296E}" srcId="{69A4F7CD-082E-4CE9-A420-E2C66A1CA166}" destId="{0FD13A56-E0DD-46F0-9039-DC64D86DE1C8}" srcOrd="2" destOrd="0" parTransId="{6A7E4662-B155-4102-9097-1D530AE9E006}" sibTransId="{A9817112-6A7D-452D-8945-9A9265FF77F6}"/>
    <dgm:cxn modelId="{32B3266E-A23F-4CF5-AA2B-AEC81F9B0CF7}" type="presOf" srcId="{6491FAFB-8B04-49E4-8630-58BE54019012}" destId="{31020E41-07A5-4A7A-978D-99A6B0A8E96A}" srcOrd="1" destOrd="0" presId="urn:microsoft.com/office/officeart/2005/8/layout/hierarchy3"/>
    <dgm:cxn modelId="{D6335458-86A3-4CF3-8268-B96FC3B8635C}" type="presOf" srcId="{A9EFEF50-3E9B-4137-B67A-59256FC3FE28}" destId="{800A695D-AD77-4C01-BB03-DB0890836D70}" srcOrd="0" destOrd="0" presId="urn:microsoft.com/office/officeart/2005/8/layout/hierarchy3"/>
    <dgm:cxn modelId="{4980B959-99A4-4E7B-9246-BD2940DBF292}" type="presOf" srcId="{F589132C-BC5A-4723-AE81-EC1E0B34B044}" destId="{EB903D2E-37F1-4670-83BB-E2DEB8CAD8F7}" srcOrd="1" destOrd="0" presId="urn:microsoft.com/office/officeart/2005/8/layout/hierarchy3"/>
    <dgm:cxn modelId="{9D0DD35A-D8FA-4B31-9272-CF2E9906854F}" srcId="{F589132C-BC5A-4723-AE81-EC1E0B34B044}" destId="{D87A2B29-25CD-40B3-B5D4-5BC0852BEF51}" srcOrd="1" destOrd="0" parTransId="{83822347-204A-4798-9E4E-AE5EF6D84052}" sibTransId="{BD01414A-3605-4122-8074-287484DFA643}"/>
    <dgm:cxn modelId="{DABF417B-01CF-40E5-85C7-0A51824EE903}" type="presOf" srcId="{B88A3EF6-2D7F-4772-9A55-A6CFCCE6C573}" destId="{E5B4AD6A-9D18-4788-A713-E88A49DE3A4E}" srcOrd="0" destOrd="0" presId="urn:microsoft.com/office/officeart/2005/8/layout/hierarchy3"/>
    <dgm:cxn modelId="{DC880D7C-A069-4017-8B1B-A90B1F65D7D9}" type="presOf" srcId="{246ACE81-2529-4F73-A3AB-6C8E58CD8F04}" destId="{F161F82D-7215-4EF2-B926-3CFE2022FC4D}" srcOrd="0" destOrd="0" presId="urn:microsoft.com/office/officeart/2005/8/layout/hierarchy3"/>
    <dgm:cxn modelId="{2F1F977C-203C-410C-9F9C-0FF4C9E3F575}" srcId="{69A4F7CD-082E-4CE9-A420-E2C66A1CA166}" destId="{03D28F52-2756-447B-8072-DB42F50FA8A3}" srcOrd="1" destOrd="0" parTransId="{76A26618-9499-451B-A065-9D478E9125A5}" sibTransId="{E937D280-6C40-461D-8D28-B5AC17E1E285}"/>
    <dgm:cxn modelId="{175CAF81-6B8A-4E16-8573-3C3743EB4E0A}" srcId="{50C55E48-5B25-4CA3-A5D5-84F2EA976818}" destId="{6491FAFB-8B04-49E4-8630-58BE54019012}" srcOrd="3" destOrd="0" parTransId="{9FB38885-5262-4B46-8CE8-49E7121AA6F1}" sibTransId="{C5D880F3-9502-44D4-9222-5445EDDB2699}"/>
    <dgm:cxn modelId="{C5C8B682-A875-472A-87D5-8F88AA330197}" srcId="{F589132C-BC5A-4723-AE81-EC1E0B34B044}" destId="{1ABE2311-5D15-45DE-93DF-85E7564FFD2C}" srcOrd="2" destOrd="0" parTransId="{598FE45E-2206-42EA-8106-D53581B3D16D}" sibTransId="{AF70516B-00F1-48DA-93CB-4F1636CC5BC4}"/>
    <dgm:cxn modelId="{AA253D92-D28C-4CCF-82EA-68BB02731D34}" type="presOf" srcId="{54C36273-EA52-4303-86E3-77D78985B105}" destId="{0D293A8B-193E-4359-A5C9-363147DCFDA8}" srcOrd="0" destOrd="0" presId="urn:microsoft.com/office/officeart/2005/8/layout/hierarchy3"/>
    <dgm:cxn modelId="{411FB392-76AD-4841-A055-B360B845EEEC}" type="presOf" srcId="{13797EC3-FE39-4DEA-AE6B-62165E803925}" destId="{D3FCEACE-CAE8-412D-88D4-25CA3C4C9D8E}" srcOrd="0" destOrd="0" presId="urn:microsoft.com/office/officeart/2005/8/layout/hierarchy3"/>
    <dgm:cxn modelId="{F80E6E95-4ECA-45DB-BF12-F70DFAD0C823}" type="presOf" srcId="{1098CABE-5B8F-48AC-A299-2BAF5F694A89}" destId="{61A7209B-A91D-4956-B5F6-8E7669C5876A}" srcOrd="0" destOrd="0" presId="urn:microsoft.com/office/officeart/2005/8/layout/hierarchy3"/>
    <dgm:cxn modelId="{2D09BEAA-363B-4EFA-8561-A675CDCBC52E}" type="presOf" srcId="{03D28F52-2756-447B-8072-DB42F50FA8A3}" destId="{766ABCF8-8D80-4B21-9E4F-F7E5B6BAA160}" srcOrd="0" destOrd="0" presId="urn:microsoft.com/office/officeart/2005/8/layout/hierarchy3"/>
    <dgm:cxn modelId="{35656DAB-8B78-4EF2-A5F8-BB0C25860766}" srcId="{06408375-0344-4C9C-8311-151C54455365}" destId="{B88A3EF6-2D7F-4772-9A55-A6CFCCE6C573}" srcOrd="0" destOrd="0" parTransId="{91E15E63-2374-452B-A65B-3AA63DD65D68}" sibTransId="{D8050349-39A2-49CC-BAFD-B708DE3A35BD}"/>
    <dgm:cxn modelId="{B675C7AD-1045-448B-877E-BCDF49727507}" type="presOf" srcId="{06408375-0344-4C9C-8311-151C54455365}" destId="{193297B0-D1C9-44FE-84D5-C936BBBB0DB3}" srcOrd="0" destOrd="0" presId="urn:microsoft.com/office/officeart/2005/8/layout/hierarchy3"/>
    <dgm:cxn modelId="{D4C7D1AF-714B-42F5-ABE9-9C931231B873}" type="presOf" srcId="{34F741BA-913C-4604-817A-305DB387B5F1}" destId="{1675EF95-9D7C-41F9-A6D3-6A752DAF14E5}" srcOrd="0" destOrd="0" presId="urn:microsoft.com/office/officeart/2005/8/layout/hierarchy3"/>
    <dgm:cxn modelId="{1F5DD6B8-31C8-455B-B27A-B494462A1D32}" type="presOf" srcId="{916C09E0-DFA6-4A8C-B37A-826CFCB07C19}" destId="{F6170E1A-3C50-4718-A033-DB51B881E555}" srcOrd="0" destOrd="0" presId="urn:microsoft.com/office/officeart/2005/8/layout/hierarchy3"/>
    <dgm:cxn modelId="{96C2AABF-ABB1-4062-92B4-DB7FC284D1E7}" srcId="{06408375-0344-4C9C-8311-151C54455365}" destId="{13797EC3-FE39-4DEA-AE6B-62165E803925}" srcOrd="1" destOrd="0" parTransId="{1098CABE-5B8F-48AC-A299-2BAF5F694A89}" sibTransId="{606A50CF-3270-4705-A0CF-E71C736D5499}"/>
    <dgm:cxn modelId="{520242C1-31FF-4320-A9A8-341207B15879}" type="presOf" srcId="{C0E65A0D-2B46-43AE-85F7-3C864070FD5F}" destId="{FD1DE1D5-730C-45D6-8E20-70BF05B278A4}" srcOrd="0" destOrd="0" presId="urn:microsoft.com/office/officeart/2005/8/layout/hierarchy3"/>
    <dgm:cxn modelId="{AC91DACA-3C63-4782-AE68-C5AC9834185B}" type="presOf" srcId="{50C55E48-5B25-4CA3-A5D5-84F2EA976818}" destId="{3239BEF8-FBF5-42A1-B80B-D6AAE0AC62F6}" srcOrd="0" destOrd="0" presId="urn:microsoft.com/office/officeart/2005/8/layout/hierarchy3"/>
    <dgm:cxn modelId="{5C38CDD8-073A-45AA-88BE-C1B013F97737}" srcId="{F589132C-BC5A-4723-AE81-EC1E0B34B044}" destId="{54C36273-EA52-4303-86E3-77D78985B105}" srcOrd="3" destOrd="0" parTransId="{68C57611-2C6C-4BB8-9DD1-B21E592F2D18}" sibTransId="{1D691758-90C6-4CBA-90E0-1404C8A122CF}"/>
    <dgm:cxn modelId="{0F7BA0E8-A298-4AF3-BDBD-3788CCFE60EC}" type="presOf" srcId="{0FD13A56-E0DD-46F0-9039-DC64D86DE1C8}" destId="{A853A8CB-4DAD-4C0D-8EBA-EBFF99A049E7}" srcOrd="0" destOrd="0" presId="urn:microsoft.com/office/officeart/2005/8/layout/hierarchy3"/>
    <dgm:cxn modelId="{F88103F0-AD1A-4400-818A-34D7E40597C7}" srcId="{F589132C-BC5A-4723-AE81-EC1E0B34B044}" destId="{B1A1A260-E955-44FA-BAC5-987AAF0FA8A9}" srcOrd="0" destOrd="0" parTransId="{7D6E31C9-7A22-459B-8796-35CB5FF028B3}" sibTransId="{F3F17B13-449C-4312-8F13-17BBC1BEEBC6}"/>
    <dgm:cxn modelId="{2160D3F4-1BD6-40EA-85E2-7FCE9C95813B}" type="presOf" srcId="{876E5AD1-2217-4FBC-BDF5-943B6EB0BB82}" destId="{81278BEA-46BB-4791-A590-089863E45C7C}" srcOrd="0" destOrd="0" presId="urn:microsoft.com/office/officeart/2005/8/layout/hierarchy3"/>
    <dgm:cxn modelId="{5E0733F5-EBA6-4023-8F3D-803EB293A475}" srcId="{50C55E48-5B25-4CA3-A5D5-84F2EA976818}" destId="{69A4F7CD-082E-4CE9-A420-E2C66A1CA166}" srcOrd="1" destOrd="0" parTransId="{DF8636E8-2A1B-4811-94E4-7BD697156D9A}" sibTransId="{CAE59784-C693-44BA-9BF1-B701DF17D94B}"/>
    <dgm:cxn modelId="{E97A95F6-2D63-4AF7-868D-8A1DD041AC40}" type="presOf" srcId="{06408375-0344-4C9C-8311-151C54455365}" destId="{354F38E4-A8E2-4063-94EE-AED35139D981}" srcOrd="1" destOrd="0" presId="urn:microsoft.com/office/officeart/2005/8/layout/hierarchy3"/>
    <dgm:cxn modelId="{F29B6EF9-4098-4865-B9B5-A61303F3FB75}" type="presOf" srcId="{68C57611-2C6C-4BB8-9DD1-B21E592F2D18}" destId="{40EED50E-9342-450D-8FD4-E29037C7A7C7}" srcOrd="0" destOrd="0" presId="urn:microsoft.com/office/officeart/2005/8/layout/hierarchy3"/>
    <dgm:cxn modelId="{444A6A4E-5D65-4BE2-9CC2-F5C724FDC80F}" type="presParOf" srcId="{3239BEF8-FBF5-42A1-B80B-D6AAE0AC62F6}" destId="{AAE5A4F5-44DA-447A-B194-38CFAACD405D}" srcOrd="0" destOrd="0" presId="urn:microsoft.com/office/officeart/2005/8/layout/hierarchy3"/>
    <dgm:cxn modelId="{26DA8841-6459-400A-B624-FC3B6F653B91}" type="presParOf" srcId="{AAE5A4F5-44DA-447A-B194-38CFAACD405D}" destId="{DE4D1344-6FA8-4005-9E0E-BF8CCC4C0B51}" srcOrd="0" destOrd="0" presId="urn:microsoft.com/office/officeart/2005/8/layout/hierarchy3"/>
    <dgm:cxn modelId="{58292CD0-341B-463D-94BC-BC29578AB981}" type="presParOf" srcId="{DE4D1344-6FA8-4005-9E0E-BF8CCC4C0B51}" destId="{E500A31B-F5EA-48ED-BAA6-CC44878CC02A}" srcOrd="0" destOrd="0" presId="urn:microsoft.com/office/officeart/2005/8/layout/hierarchy3"/>
    <dgm:cxn modelId="{C4EE4B9F-472C-4B7D-BF2C-400C8E1EAA35}" type="presParOf" srcId="{DE4D1344-6FA8-4005-9E0E-BF8CCC4C0B51}" destId="{EB903D2E-37F1-4670-83BB-E2DEB8CAD8F7}" srcOrd="1" destOrd="0" presId="urn:microsoft.com/office/officeart/2005/8/layout/hierarchy3"/>
    <dgm:cxn modelId="{41052C97-C954-4895-BC98-505376AC86D2}" type="presParOf" srcId="{AAE5A4F5-44DA-447A-B194-38CFAACD405D}" destId="{5B809B0A-6F24-4C5F-86D0-31CD16CDD3BE}" srcOrd="1" destOrd="0" presId="urn:microsoft.com/office/officeart/2005/8/layout/hierarchy3"/>
    <dgm:cxn modelId="{2B06D5D2-BB4F-4F05-BF52-E51D86291B7E}" type="presParOf" srcId="{5B809B0A-6F24-4C5F-86D0-31CD16CDD3BE}" destId="{56DCEF0C-87C8-4802-AB6A-511A76F73CC1}" srcOrd="0" destOrd="0" presId="urn:microsoft.com/office/officeart/2005/8/layout/hierarchy3"/>
    <dgm:cxn modelId="{747E650E-B758-4083-A7D0-E7D5D08C5145}" type="presParOf" srcId="{5B809B0A-6F24-4C5F-86D0-31CD16CDD3BE}" destId="{AD831916-9FA0-4889-92D0-FB49827D596C}" srcOrd="1" destOrd="0" presId="urn:microsoft.com/office/officeart/2005/8/layout/hierarchy3"/>
    <dgm:cxn modelId="{CD508104-D861-4DDB-9DAB-CCCCF731EBCF}" type="presParOf" srcId="{5B809B0A-6F24-4C5F-86D0-31CD16CDD3BE}" destId="{2CB8AB19-3CA5-4390-991B-A0465EFC61A8}" srcOrd="2" destOrd="0" presId="urn:microsoft.com/office/officeart/2005/8/layout/hierarchy3"/>
    <dgm:cxn modelId="{47AB3F50-DC15-4511-826F-8EA29F90A2C7}" type="presParOf" srcId="{5B809B0A-6F24-4C5F-86D0-31CD16CDD3BE}" destId="{0FA359BE-373E-49F3-84FC-910387996DF1}" srcOrd="3" destOrd="0" presId="urn:microsoft.com/office/officeart/2005/8/layout/hierarchy3"/>
    <dgm:cxn modelId="{A9903632-F7C3-41DF-B195-3F8D694A1C23}" type="presParOf" srcId="{5B809B0A-6F24-4C5F-86D0-31CD16CDD3BE}" destId="{1682A186-C74F-4FF0-82E3-D5F806D91ACE}" srcOrd="4" destOrd="0" presId="urn:microsoft.com/office/officeart/2005/8/layout/hierarchy3"/>
    <dgm:cxn modelId="{5594D848-826F-43A5-B2AF-E41FE56DECC1}" type="presParOf" srcId="{5B809B0A-6F24-4C5F-86D0-31CD16CDD3BE}" destId="{57F9FD23-AEA8-486F-BE5A-820615AFF3CC}" srcOrd="5" destOrd="0" presId="urn:microsoft.com/office/officeart/2005/8/layout/hierarchy3"/>
    <dgm:cxn modelId="{F1111026-367B-40E0-B410-E0ADA7902E26}" type="presParOf" srcId="{5B809B0A-6F24-4C5F-86D0-31CD16CDD3BE}" destId="{40EED50E-9342-450D-8FD4-E29037C7A7C7}" srcOrd="6" destOrd="0" presId="urn:microsoft.com/office/officeart/2005/8/layout/hierarchy3"/>
    <dgm:cxn modelId="{128E679D-B150-4E1C-9E7D-3B60F5C935D2}" type="presParOf" srcId="{5B809B0A-6F24-4C5F-86D0-31CD16CDD3BE}" destId="{0D293A8B-193E-4359-A5C9-363147DCFDA8}" srcOrd="7" destOrd="0" presId="urn:microsoft.com/office/officeart/2005/8/layout/hierarchy3"/>
    <dgm:cxn modelId="{8F17BBB9-4B5A-43AE-8E3E-727A99D1563D}" type="presParOf" srcId="{3239BEF8-FBF5-42A1-B80B-D6AAE0AC62F6}" destId="{DC0D0B8F-6F26-410B-B4F8-6A6AC6FA349B}" srcOrd="1" destOrd="0" presId="urn:microsoft.com/office/officeart/2005/8/layout/hierarchy3"/>
    <dgm:cxn modelId="{8D1AF78F-CCF4-4AEB-8A59-FCB6E2ED352F}" type="presParOf" srcId="{DC0D0B8F-6F26-410B-B4F8-6A6AC6FA349B}" destId="{6EF3EB67-77B7-477B-B16D-1537E700187F}" srcOrd="0" destOrd="0" presId="urn:microsoft.com/office/officeart/2005/8/layout/hierarchy3"/>
    <dgm:cxn modelId="{0DD75ABC-1A90-420D-BE30-265C2226C98F}" type="presParOf" srcId="{6EF3EB67-77B7-477B-B16D-1537E700187F}" destId="{19583657-4B8A-4813-8E4C-D0A916FB2565}" srcOrd="0" destOrd="0" presId="urn:microsoft.com/office/officeart/2005/8/layout/hierarchy3"/>
    <dgm:cxn modelId="{54F4DF69-7394-4342-A85A-67E411AC07A3}" type="presParOf" srcId="{6EF3EB67-77B7-477B-B16D-1537E700187F}" destId="{0A9A7F30-C7EA-4F3B-8DF0-33B93AA1535E}" srcOrd="1" destOrd="0" presId="urn:microsoft.com/office/officeart/2005/8/layout/hierarchy3"/>
    <dgm:cxn modelId="{ADEEB0FE-D5EF-49A6-AA16-AB88EC2069BF}" type="presParOf" srcId="{DC0D0B8F-6F26-410B-B4F8-6A6AC6FA349B}" destId="{D27E8052-1A6A-40C5-8B3F-9B31FB53F9A3}" srcOrd="1" destOrd="0" presId="urn:microsoft.com/office/officeart/2005/8/layout/hierarchy3"/>
    <dgm:cxn modelId="{B0561251-9B36-4CF1-AC03-BEE619845A17}" type="presParOf" srcId="{D27E8052-1A6A-40C5-8B3F-9B31FB53F9A3}" destId="{81278BEA-46BB-4791-A590-089863E45C7C}" srcOrd="0" destOrd="0" presId="urn:microsoft.com/office/officeart/2005/8/layout/hierarchy3"/>
    <dgm:cxn modelId="{33D53532-869C-4404-B0E6-6B56AD07BABE}" type="presParOf" srcId="{D27E8052-1A6A-40C5-8B3F-9B31FB53F9A3}" destId="{FD1DE1D5-730C-45D6-8E20-70BF05B278A4}" srcOrd="1" destOrd="0" presId="urn:microsoft.com/office/officeart/2005/8/layout/hierarchy3"/>
    <dgm:cxn modelId="{119D6842-C126-492D-8139-DE8076F8863B}" type="presParOf" srcId="{D27E8052-1A6A-40C5-8B3F-9B31FB53F9A3}" destId="{E95F896A-C34F-4116-96BF-1E5AF1F5731D}" srcOrd="2" destOrd="0" presId="urn:microsoft.com/office/officeart/2005/8/layout/hierarchy3"/>
    <dgm:cxn modelId="{53B4C95E-E6CE-4892-9822-871C8A589844}" type="presParOf" srcId="{D27E8052-1A6A-40C5-8B3F-9B31FB53F9A3}" destId="{766ABCF8-8D80-4B21-9E4F-F7E5B6BAA160}" srcOrd="3" destOrd="0" presId="urn:microsoft.com/office/officeart/2005/8/layout/hierarchy3"/>
    <dgm:cxn modelId="{9C977177-2156-48F1-BCAB-395210D7234B}" type="presParOf" srcId="{D27E8052-1A6A-40C5-8B3F-9B31FB53F9A3}" destId="{7252658C-35D0-41FD-8C40-E3A8D228F664}" srcOrd="4" destOrd="0" presId="urn:microsoft.com/office/officeart/2005/8/layout/hierarchy3"/>
    <dgm:cxn modelId="{54DE5D52-1A8F-4414-B853-65A0C5E3B452}" type="presParOf" srcId="{D27E8052-1A6A-40C5-8B3F-9B31FB53F9A3}" destId="{A853A8CB-4DAD-4C0D-8EBA-EBFF99A049E7}" srcOrd="5" destOrd="0" presId="urn:microsoft.com/office/officeart/2005/8/layout/hierarchy3"/>
    <dgm:cxn modelId="{A7291DD1-B724-49F7-A3E2-99551DAA7463}" type="presParOf" srcId="{3239BEF8-FBF5-42A1-B80B-D6AAE0AC62F6}" destId="{50065274-F2F5-4A0E-9512-6C23233A5A99}" srcOrd="2" destOrd="0" presId="urn:microsoft.com/office/officeart/2005/8/layout/hierarchy3"/>
    <dgm:cxn modelId="{7E6C75B8-C000-4C7D-84EA-EBEDFF9FA93A}" type="presParOf" srcId="{50065274-F2F5-4A0E-9512-6C23233A5A99}" destId="{E3E983DE-31B1-4C77-998E-DEAFBEB37B9A}" srcOrd="0" destOrd="0" presId="urn:microsoft.com/office/officeart/2005/8/layout/hierarchy3"/>
    <dgm:cxn modelId="{78B8BB10-009E-4EA8-816A-C7EC1EA4035D}" type="presParOf" srcId="{E3E983DE-31B1-4C77-998E-DEAFBEB37B9A}" destId="{193297B0-D1C9-44FE-84D5-C936BBBB0DB3}" srcOrd="0" destOrd="0" presId="urn:microsoft.com/office/officeart/2005/8/layout/hierarchy3"/>
    <dgm:cxn modelId="{295C239B-FF4C-4AAF-BA18-F57DA2FCD60B}" type="presParOf" srcId="{E3E983DE-31B1-4C77-998E-DEAFBEB37B9A}" destId="{354F38E4-A8E2-4063-94EE-AED35139D981}" srcOrd="1" destOrd="0" presId="urn:microsoft.com/office/officeart/2005/8/layout/hierarchy3"/>
    <dgm:cxn modelId="{61AAF0C3-8B62-4B2B-AF8A-72D2E4002769}" type="presParOf" srcId="{50065274-F2F5-4A0E-9512-6C23233A5A99}" destId="{52B2229D-DEA8-4121-8739-24C48E958AC7}" srcOrd="1" destOrd="0" presId="urn:microsoft.com/office/officeart/2005/8/layout/hierarchy3"/>
    <dgm:cxn modelId="{CFA1BF53-A4D5-4D8E-B970-0882A0F8C5D8}" type="presParOf" srcId="{52B2229D-DEA8-4121-8739-24C48E958AC7}" destId="{6E2513A5-A5ED-43D0-A5C2-9FD2839328D9}" srcOrd="0" destOrd="0" presId="urn:microsoft.com/office/officeart/2005/8/layout/hierarchy3"/>
    <dgm:cxn modelId="{FB55600D-92DD-4D22-9E8B-49672DE380BD}" type="presParOf" srcId="{52B2229D-DEA8-4121-8739-24C48E958AC7}" destId="{E5B4AD6A-9D18-4788-A713-E88A49DE3A4E}" srcOrd="1" destOrd="0" presId="urn:microsoft.com/office/officeart/2005/8/layout/hierarchy3"/>
    <dgm:cxn modelId="{024182A3-2F0A-43BD-8127-762A4480B674}" type="presParOf" srcId="{52B2229D-DEA8-4121-8739-24C48E958AC7}" destId="{61A7209B-A91D-4956-B5F6-8E7669C5876A}" srcOrd="2" destOrd="0" presId="urn:microsoft.com/office/officeart/2005/8/layout/hierarchy3"/>
    <dgm:cxn modelId="{6E20668D-8962-46AA-B870-16860D134A79}" type="presParOf" srcId="{52B2229D-DEA8-4121-8739-24C48E958AC7}" destId="{D3FCEACE-CAE8-412D-88D4-25CA3C4C9D8E}" srcOrd="3" destOrd="0" presId="urn:microsoft.com/office/officeart/2005/8/layout/hierarchy3"/>
    <dgm:cxn modelId="{F77A0561-E4A6-487B-9553-AB626F331C44}" type="presParOf" srcId="{52B2229D-DEA8-4121-8739-24C48E958AC7}" destId="{F6170E1A-3C50-4718-A033-DB51B881E555}" srcOrd="4" destOrd="0" presId="urn:microsoft.com/office/officeart/2005/8/layout/hierarchy3"/>
    <dgm:cxn modelId="{000E0893-160E-42CD-9C0A-7067A8FF17F2}" type="presParOf" srcId="{52B2229D-DEA8-4121-8739-24C48E958AC7}" destId="{1675EF95-9D7C-41F9-A6D3-6A752DAF14E5}" srcOrd="5" destOrd="0" presId="urn:microsoft.com/office/officeart/2005/8/layout/hierarchy3"/>
    <dgm:cxn modelId="{5B0B63E4-A55A-4313-A5C3-C613C164C05B}" type="presParOf" srcId="{3239BEF8-FBF5-42A1-B80B-D6AAE0AC62F6}" destId="{4DBE6FD3-E0AF-4D4C-9CB1-A8CAA7941230}" srcOrd="3" destOrd="0" presId="urn:microsoft.com/office/officeart/2005/8/layout/hierarchy3"/>
    <dgm:cxn modelId="{5965BE7D-02B9-4727-AE56-EBA9D16737BC}" type="presParOf" srcId="{4DBE6FD3-E0AF-4D4C-9CB1-A8CAA7941230}" destId="{DDFF451D-8C05-4123-8FBD-745E2DB1C978}" srcOrd="0" destOrd="0" presId="urn:microsoft.com/office/officeart/2005/8/layout/hierarchy3"/>
    <dgm:cxn modelId="{DED74289-76D7-4375-A1B5-61D3388255F9}" type="presParOf" srcId="{DDFF451D-8C05-4123-8FBD-745E2DB1C978}" destId="{D148E7AE-977C-41E6-8665-F8C8C51DC11B}" srcOrd="0" destOrd="0" presId="urn:microsoft.com/office/officeart/2005/8/layout/hierarchy3"/>
    <dgm:cxn modelId="{E3B36183-5363-4268-9AF1-26DDB83ED4DC}" type="presParOf" srcId="{DDFF451D-8C05-4123-8FBD-745E2DB1C978}" destId="{31020E41-07A5-4A7A-978D-99A6B0A8E96A}" srcOrd="1" destOrd="0" presId="urn:microsoft.com/office/officeart/2005/8/layout/hierarchy3"/>
    <dgm:cxn modelId="{34BE49AC-6265-4186-9ADB-26F8F9E045BF}" type="presParOf" srcId="{4DBE6FD3-E0AF-4D4C-9CB1-A8CAA7941230}" destId="{97B6F6A4-2F28-4E2B-95F8-8DB162ECE16D}" srcOrd="1" destOrd="0" presId="urn:microsoft.com/office/officeart/2005/8/layout/hierarchy3"/>
    <dgm:cxn modelId="{FC47882B-63B5-421A-B048-DD82F1C1B843}" type="presParOf" srcId="{97B6F6A4-2F28-4E2B-95F8-8DB162ECE16D}" destId="{F161F82D-7215-4EF2-B926-3CFE2022FC4D}" srcOrd="0" destOrd="0" presId="urn:microsoft.com/office/officeart/2005/8/layout/hierarchy3"/>
    <dgm:cxn modelId="{7EDE90C5-A996-4469-B735-AF35D2C1E2BE}" type="presParOf" srcId="{97B6F6A4-2F28-4E2B-95F8-8DB162ECE16D}" destId="{3D0D8708-1E4B-45F5-B627-96291F8D72B0}" srcOrd="1" destOrd="0" presId="urn:microsoft.com/office/officeart/2005/8/layout/hierarchy3"/>
    <dgm:cxn modelId="{E73D3D29-6B03-4031-93AB-93B11E84C6C1}" type="presParOf" srcId="{97B6F6A4-2F28-4E2B-95F8-8DB162ECE16D}" destId="{800A695D-AD77-4C01-BB03-DB0890836D70}" srcOrd="2" destOrd="0" presId="urn:microsoft.com/office/officeart/2005/8/layout/hierarchy3"/>
    <dgm:cxn modelId="{FF140FAC-1E6B-4712-B923-840C357C9928}" type="presParOf" srcId="{97B6F6A4-2F28-4E2B-95F8-8DB162ECE16D}" destId="{95416406-5B0B-496F-BDDA-BC74FEB11D0B}" srcOrd="3" destOrd="0" presId="urn:microsoft.com/office/officeart/2005/8/layout/hierarchy3"/>
    <dgm:cxn modelId="{8DA42937-E01E-44F7-9B71-7092C83077D0}" type="presParOf" srcId="{97B6F6A4-2F28-4E2B-95F8-8DB162ECE16D}" destId="{6D3D8D0F-1A96-4759-B3D5-0A4A8E32394B}" srcOrd="4" destOrd="0" presId="urn:microsoft.com/office/officeart/2005/8/layout/hierarchy3"/>
    <dgm:cxn modelId="{EF20375A-89F7-4653-870C-C743C636876D}" type="presParOf" srcId="{97B6F6A4-2F28-4E2B-95F8-8DB162ECE16D}" destId="{A07ACE12-D57E-4920-B489-904C0F0329D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0A31B-F5EA-48ED-BAA6-CC44878CC02A}">
      <dsp:nvSpPr>
        <dsp:cNvPr id="0" name=""/>
        <dsp:cNvSpPr/>
      </dsp:nvSpPr>
      <dsp:spPr>
        <a:xfrm>
          <a:off x="1106088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Raw/Source</a:t>
          </a:r>
        </a:p>
      </dsp:txBody>
      <dsp:txXfrm>
        <a:off x="1128775" y="24496"/>
        <a:ext cx="1503792" cy="729209"/>
      </dsp:txXfrm>
    </dsp:sp>
    <dsp:sp modelId="{56DCEF0C-87C8-4802-AB6A-511A76F73CC1}">
      <dsp:nvSpPr>
        <dsp:cNvPr id="0" name=""/>
        <dsp:cNvSpPr/>
      </dsp:nvSpPr>
      <dsp:spPr>
        <a:xfrm>
          <a:off x="1261005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31916-9FA0-4889-92D0-FB49827D596C}">
      <dsp:nvSpPr>
        <dsp:cNvPr id="0" name=""/>
        <dsp:cNvSpPr/>
      </dsp:nvSpPr>
      <dsp:spPr>
        <a:xfrm>
          <a:off x="1415922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Incoming Data</a:t>
          </a:r>
        </a:p>
      </dsp:txBody>
      <dsp:txXfrm>
        <a:off x="1438609" y="992725"/>
        <a:ext cx="1193959" cy="729209"/>
      </dsp:txXfrm>
    </dsp:sp>
    <dsp:sp modelId="{2CB8AB19-3CA5-4390-991B-A0465EFC61A8}">
      <dsp:nvSpPr>
        <dsp:cNvPr id="0" name=""/>
        <dsp:cNvSpPr/>
      </dsp:nvSpPr>
      <dsp:spPr>
        <a:xfrm>
          <a:off x="1261005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359BE-373E-49F3-84FC-910387996DF1}">
      <dsp:nvSpPr>
        <dsp:cNvPr id="0" name=""/>
        <dsp:cNvSpPr/>
      </dsp:nvSpPr>
      <dsp:spPr>
        <a:xfrm>
          <a:off x="1415922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Original Source</a:t>
          </a:r>
        </a:p>
      </dsp:txBody>
      <dsp:txXfrm>
        <a:off x="1438609" y="1960954"/>
        <a:ext cx="1193959" cy="729209"/>
      </dsp:txXfrm>
    </dsp:sp>
    <dsp:sp modelId="{1682A186-C74F-4FF0-82E3-D5F806D91ACE}">
      <dsp:nvSpPr>
        <dsp:cNvPr id="0" name=""/>
        <dsp:cNvSpPr/>
      </dsp:nvSpPr>
      <dsp:spPr>
        <a:xfrm>
          <a:off x="1261005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9FD23-AEA8-486F-BE5A-820615AFF3CC}">
      <dsp:nvSpPr>
        <dsp:cNvPr id="0" name=""/>
        <dsp:cNvSpPr/>
      </dsp:nvSpPr>
      <dsp:spPr>
        <a:xfrm>
          <a:off x="1415922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Historical</a:t>
          </a:r>
        </a:p>
      </dsp:txBody>
      <dsp:txXfrm>
        <a:off x="1438609" y="2929184"/>
        <a:ext cx="1193959" cy="729209"/>
      </dsp:txXfrm>
    </dsp:sp>
    <dsp:sp modelId="{40EED50E-9342-450D-8FD4-E29037C7A7C7}">
      <dsp:nvSpPr>
        <dsp:cNvPr id="0" name=""/>
        <dsp:cNvSpPr/>
      </dsp:nvSpPr>
      <dsp:spPr>
        <a:xfrm>
          <a:off x="1261005" y="776392"/>
          <a:ext cx="154916" cy="348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625"/>
              </a:lnTo>
              <a:lnTo>
                <a:pt x="154916" y="34856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3A8B-193E-4359-A5C9-363147DCFDA8}">
      <dsp:nvSpPr>
        <dsp:cNvPr id="0" name=""/>
        <dsp:cNvSpPr/>
      </dsp:nvSpPr>
      <dsp:spPr>
        <a:xfrm>
          <a:off x="1415922" y="3874726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Changed format only</a:t>
          </a:r>
        </a:p>
      </dsp:txBody>
      <dsp:txXfrm>
        <a:off x="1438609" y="3897413"/>
        <a:ext cx="1193959" cy="729209"/>
      </dsp:txXfrm>
    </dsp:sp>
    <dsp:sp modelId="{19583657-4B8A-4813-8E4C-D0A916FB2565}">
      <dsp:nvSpPr>
        <dsp:cNvPr id="0" name=""/>
        <dsp:cNvSpPr/>
      </dsp:nvSpPr>
      <dsp:spPr>
        <a:xfrm>
          <a:off x="3042547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Cleansed</a:t>
          </a:r>
        </a:p>
      </dsp:txBody>
      <dsp:txXfrm>
        <a:off x="3065234" y="24496"/>
        <a:ext cx="1503792" cy="729209"/>
      </dsp:txXfrm>
    </dsp:sp>
    <dsp:sp modelId="{81278BEA-46BB-4791-A590-089863E45C7C}">
      <dsp:nvSpPr>
        <dsp:cNvPr id="0" name=""/>
        <dsp:cNvSpPr/>
      </dsp:nvSpPr>
      <dsp:spPr>
        <a:xfrm>
          <a:off x="3197463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DE1D5-730C-45D6-8E20-70BF05B278A4}">
      <dsp:nvSpPr>
        <dsp:cNvPr id="0" name=""/>
        <dsp:cNvSpPr/>
      </dsp:nvSpPr>
      <dsp:spPr>
        <a:xfrm>
          <a:off x="3352380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Tidy up data</a:t>
          </a:r>
        </a:p>
      </dsp:txBody>
      <dsp:txXfrm>
        <a:off x="3375067" y="992725"/>
        <a:ext cx="1193959" cy="729209"/>
      </dsp:txXfrm>
    </dsp:sp>
    <dsp:sp modelId="{E95F896A-C34F-4116-96BF-1E5AF1F5731D}">
      <dsp:nvSpPr>
        <dsp:cNvPr id="0" name=""/>
        <dsp:cNvSpPr/>
      </dsp:nvSpPr>
      <dsp:spPr>
        <a:xfrm>
          <a:off x="3197463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ABCF8-8D80-4B21-9E4F-F7E5B6BAA160}">
      <dsp:nvSpPr>
        <dsp:cNvPr id="0" name=""/>
        <dsp:cNvSpPr/>
      </dsp:nvSpPr>
      <dsp:spPr>
        <a:xfrm>
          <a:off x="3352380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Correct format</a:t>
          </a:r>
        </a:p>
      </dsp:txBody>
      <dsp:txXfrm>
        <a:off x="3375067" y="1960954"/>
        <a:ext cx="1193959" cy="729209"/>
      </dsp:txXfrm>
    </dsp:sp>
    <dsp:sp modelId="{7252658C-35D0-41FD-8C40-E3A8D228F664}">
      <dsp:nvSpPr>
        <dsp:cNvPr id="0" name=""/>
        <dsp:cNvSpPr/>
      </dsp:nvSpPr>
      <dsp:spPr>
        <a:xfrm>
          <a:off x="3197463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3A8CB-4DAD-4C0D-8EBA-EBFF99A049E7}">
      <dsp:nvSpPr>
        <dsp:cNvPr id="0" name=""/>
        <dsp:cNvSpPr/>
      </dsp:nvSpPr>
      <dsp:spPr>
        <a:xfrm>
          <a:off x="3352380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Standardising</a:t>
          </a:r>
        </a:p>
      </dsp:txBody>
      <dsp:txXfrm>
        <a:off x="3375067" y="2929184"/>
        <a:ext cx="1193959" cy="729209"/>
      </dsp:txXfrm>
    </dsp:sp>
    <dsp:sp modelId="{193297B0-D1C9-44FE-84D5-C936BBBB0DB3}">
      <dsp:nvSpPr>
        <dsp:cNvPr id="0" name=""/>
        <dsp:cNvSpPr/>
      </dsp:nvSpPr>
      <dsp:spPr>
        <a:xfrm>
          <a:off x="4979005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Curated/Modelled</a:t>
          </a:r>
        </a:p>
      </dsp:txBody>
      <dsp:txXfrm>
        <a:off x="5001692" y="24496"/>
        <a:ext cx="1503792" cy="729209"/>
      </dsp:txXfrm>
    </dsp:sp>
    <dsp:sp modelId="{6E2513A5-A5ED-43D0-A5C2-9FD2839328D9}">
      <dsp:nvSpPr>
        <dsp:cNvPr id="0" name=""/>
        <dsp:cNvSpPr/>
      </dsp:nvSpPr>
      <dsp:spPr>
        <a:xfrm>
          <a:off x="5133922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4AD6A-9D18-4788-A713-E88A49DE3A4E}">
      <dsp:nvSpPr>
        <dsp:cNvPr id="0" name=""/>
        <dsp:cNvSpPr/>
      </dsp:nvSpPr>
      <dsp:spPr>
        <a:xfrm>
          <a:off x="5288839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Create tables</a:t>
          </a:r>
        </a:p>
      </dsp:txBody>
      <dsp:txXfrm>
        <a:off x="5311526" y="992725"/>
        <a:ext cx="1193959" cy="729209"/>
      </dsp:txXfrm>
    </dsp:sp>
    <dsp:sp modelId="{61A7209B-A91D-4956-B5F6-8E7669C5876A}">
      <dsp:nvSpPr>
        <dsp:cNvPr id="0" name=""/>
        <dsp:cNvSpPr/>
      </dsp:nvSpPr>
      <dsp:spPr>
        <a:xfrm>
          <a:off x="5133922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EACE-CAE8-412D-88D4-25CA3C4C9D8E}">
      <dsp:nvSpPr>
        <dsp:cNvPr id="0" name=""/>
        <dsp:cNvSpPr/>
      </dsp:nvSpPr>
      <dsp:spPr>
        <a:xfrm>
          <a:off x="5288839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Model</a:t>
          </a:r>
        </a:p>
      </dsp:txBody>
      <dsp:txXfrm>
        <a:off x="5311526" y="1960954"/>
        <a:ext cx="1193959" cy="729209"/>
      </dsp:txXfrm>
    </dsp:sp>
    <dsp:sp modelId="{F6170E1A-3C50-4718-A033-DB51B881E555}">
      <dsp:nvSpPr>
        <dsp:cNvPr id="0" name=""/>
        <dsp:cNvSpPr/>
      </dsp:nvSpPr>
      <dsp:spPr>
        <a:xfrm>
          <a:off x="5133922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5EF95-9D7C-41F9-A6D3-6A752DAF14E5}">
      <dsp:nvSpPr>
        <dsp:cNvPr id="0" name=""/>
        <dsp:cNvSpPr/>
      </dsp:nvSpPr>
      <dsp:spPr>
        <a:xfrm>
          <a:off x="5288839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Aggregates</a:t>
          </a:r>
        </a:p>
      </dsp:txBody>
      <dsp:txXfrm>
        <a:off x="5311526" y="2929184"/>
        <a:ext cx="1193959" cy="729209"/>
      </dsp:txXfrm>
    </dsp:sp>
    <dsp:sp modelId="{D148E7AE-977C-41E6-8665-F8C8C51DC11B}">
      <dsp:nvSpPr>
        <dsp:cNvPr id="0" name=""/>
        <dsp:cNvSpPr/>
      </dsp:nvSpPr>
      <dsp:spPr>
        <a:xfrm>
          <a:off x="6915464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Sandbox/Experimental</a:t>
          </a:r>
        </a:p>
      </dsp:txBody>
      <dsp:txXfrm>
        <a:off x="6938151" y="24496"/>
        <a:ext cx="1503792" cy="729209"/>
      </dsp:txXfrm>
    </dsp:sp>
    <dsp:sp modelId="{F161F82D-7215-4EF2-B926-3CFE2022FC4D}">
      <dsp:nvSpPr>
        <dsp:cNvPr id="0" name=""/>
        <dsp:cNvSpPr/>
      </dsp:nvSpPr>
      <dsp:spPr>
        <a:xfrm>
          <a:off x="7070381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D8708-1E4B-45F5-B627-96291F8D72B0}">
      <dsp:nvSpPr>
        <dsp:cNvPr id="0" name=""/>
        <dsp:cNvSpPr/>
      </dsp:nvSpPr>
      <dsp:spPr>
        <a:xfrm>
          <a:off x="7225297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More freedom</a:t>
          </a:r>
        </a:p>
      </dsp:txBody>
      <dsp:txXfrm>
        <a:off x="7247984" y="992725"/>
        <a:ext cx="1193959" cy="729209"/>
      </dsp:txXfrm>
    </dsp:sp>
    <dsp:sp modelId="{800A695D-AD77-4C01-BB03-DB0890836D70}">
      <dsp:nvSpPr>
        <dsp:cNvPr id="0" name=""/>
        <dsp:cNvSpPr/>
      </dsp:nvSpPr>
      <dsp:spPr>
        <a:xfrm>
          <a:off x="7070381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6406-5B0B-496F-BDDA-BC74FEB11D0B}">
      <dsp:nvSpPr>
        <dsp:cNvPr id="0" name=""/>
        <dsp:cNvSpPr/>
      </dsp:nvSpPr>
      <dsp:spPr>
        <a:xfrm>
          <a:off x="7225297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ML Workloads</a:t>
          </a:r>
        </a:p>
      </dsp:txBody>
      <dsp:txXfrm>
        <a:off x="7247984" y="1960954"/>
        <a:ext cx="1193959" cy="729209"/>
      </dsp:txXfrm>
    </dsp:sp>
    <dsp:sp modelId="{6D3D8D0F-1A96-4759-B3D5-0A4A8E32394B}">
      <dsp:nvSpPr>
        <dsp:cNvPr id="0" name=""/>
        <dsp:cNvSpPr/>
      </dsp:nvSpPr>
      <dsp:spPr>
        <a:xfrm>
          <a:off x="7070381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ACE12-D57E-4920-B489-904C0F0329D4}">
      <dsp:nvSpPr>
        <dsp:cNvPr id="0" name=""/>
        <dsp:cNvSpPr/>
      </dsp:nvSpPr>
      <dsp:spPr>
        <a:xfrm>
          <a:off x="7225297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Agility</a:t>
          </a:r>
        </a:p>
      </dsp:txBody>
      <dsp:txXfrm>
        <a:off x="7247984" y="2929184"/>
        <a:ext cx="1193959" cy="729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8/28/2019 11:39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8/28/2019 11:38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8/28/2019 11:38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47341C-9872-46D0-B761-28985D754B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05D2A6-F142-46DF-87CD-962981E073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51E26-4D7C-42A3-937A-C3B114048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1A0DD-AA4F-4D71-90E6-D54C2511EA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555E82-E395-40CE-95C6-5B847D67C4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00923-3BC7-4536-9DEA-1891E261C7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0B877C-A20A-4667-A113-69DEF8D0E5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5B6827-1D6B-4540-8938-817E9E5B95B1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C045A-C879-4F87-969F-72F58E192D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5CADD-4DF6-4327-AED0-EC035632C5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8DAC8-BC7A-49C2-AEC9-97C54687C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AF7A5-4511-49F1-BA8C-D235CFE54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3E751-DD12-43DE-AE83-F1CF0F691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/>
          <a:lstStyle/>
          <a:p>
            <a:r>
              <a:rPr lang="en-GB" dirty="0"/>
              <a:t>Organising</a:t>
            </a:r>
            <a:r>
              <a:rPr lang="en-US" dirty="0"/>
              <a:t> a Data Lake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D9C4-A790-487D-A1D0-0E0F5D41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Structure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F1EA9C-BEC0-48C2-852A-81CC88F1C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557541"/>
              </p:ext>
            </p:extLst>
          </p:nvPr>
        </p:nvGraphicFramePr>
        <p:xfrm>
          <a:off x="1310640" y="1495165"/>
          <a:ext cx="9570720" cy="465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866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5F357-AA7B-422B-9C13-86CB4AE6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FDEB-10F3-435F-B99A-FCBCDA03B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Purpose (Raw, Refined etc.)</a:t>
            </a:r>
          </a:p>
          <a:p>
            <a:r>
              <a:rPr lang="en-GB" dirty="0"/>
              <a:t>System/Origin</a:t>
            </a:r>
          </a:p>
          <a:p>
            <a:r>
              <a:rPr lang="en-GB" dirty="0"/>
              <a:t>Organisation/Business Unit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Sensor Name/ID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26A253-AC9A-48DE-BB2A-B919FA02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302109"/>
            <a:ext cx="71247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394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9E13-8981-4F95-9726-7B2AA1C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Naming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13D45-46A5-4850-AEE5-0A0AD5E6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GB" dirty="0"/>
              <a:t>Date</a:t>
            </a:r>
          </a:p>
          <a:p>
            <a:r>
              <a:rPr lang="en-GB" dirty="0"/>
              <a:t>Time</a:t>
            </a:r>
          </a:p>
          <a:p>
            <a:r>
              <a:rPr lang="en-GB" dirty="0"/>
              <a:t>System</a:t>
            </a:r>
          </a:p>
          <a:p>
            <a:r>
              <a:rPr lang="en-GB" dirty="0"/>
              <a:t>Table</a:t>
            </a:r>
          </a:p>
          <a:p>
            <a:r>
              <a:rPr lang="en-GB" dirty="0"/>
              <a:t>Format</a:t>
            </a:r>
          </a:p>
          <a:p>
            <a:r>
              <a:rPr lang="en-GB" dirty="0"/>
              <a:t>Purpose</a:t>
            </a:r>
          </a:p>
          <a:p>
            <a:r>
              <a:rPr lang="en-GB" dirty="0"/>
              <a:t>Device Serial Number (IoT)</a:t>
            </a:r>
          </a:p>
        </p:txBody>
      </p:sp>
    </p:spTree>
    <p:extLst>
      <p:ext uri="{BB962C8B-B14F-4D97-AF65-F5344CB8AC3E}">
        <p14:creationId xmlns:p14="http://schemas.microsoft.com/office/powerpoint/2010/main" val="3124788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078D-73DB-4608-9260-849AA84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– Storage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42579-AE45-43FD-992B-766790334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Group</a:t>
            </a:r>
            <a:r>
              <a:rPr lang="en-GB" dirty="0"/>
              <a:t>/Company/purpose/System/Date/File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Group/Company</a:t>
            </a:r>
            <a:r>
              <a:rPr lang="en-GB" dirty="0"/>
              <a:t>/purpose/System/Date/File</a:t>
            </a:r>
          </a:p>
          <a:p>
            <a:endParaRPr lang="en-GB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04674FF-E1CF-4070-BD47-5A17A6D60C88}"/>
              </a:ext>
            </a:extLst>
          </p:cNvPr>
          <p:cNvSpPr/>
          <p:nvPr/>
        </p:nvSpPr>
        <p:spPr>
          <a:xfrm rot="5400000">
            <a:off x="1156915" y="1553040"/>
            <a:ext cx="246491" cy="910424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8490EAA-7E97-4C7B-87B1-982424559B2E}"/>
              </a:ext>
            </a:extLst>
          </p:cNvPr>
          <p:cNvSpPr/>
          <p:nvPr/>
        </p:nvSpPr>
        <p:spPr>
          <a:xfrm rot="5400000">
            <a:off x="4315241" y="-598119"/>
            <a:ext cx="246491" cy="5212743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41A37D2-6F59-4B13-91E1-5FE9A0BE6AB0}"/>
              </a:ext>
            </a:extLst>
          </p:cNvPr>
          <p:cNvSpPr/>
          <p:nvPr/>
        </p:nvSpPr>
        <p:spPr>
          <a:xfrm rot="5400000">
            <a:off x="1966952" y="2330614"/>
            <a:ext cx="246491" cy="2530503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5A4DD42-CC56-445E-A944-3D400E9A5FB9}"/>
              </a:ext>
            </a:extLst>
          </p:cNvPr>
          <p:cNvSpPr/>
          <p:nvPr/>
        </p:nvSpPr>
        <p:spPr>
          <a:xfrm rot="5400000">
            <a:off x="5076907" y="1751160"/>
            <a:ext cx="246491" cy="3689408"/>
          </a:xfrm>
          <a:prstGeom prst="righ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464DC-A870-40EF-92B8-C8B804EA5F95}"/>
              </a:ext>
            </a:extLst>
          </p:cNvPr>
          <p:cNvSpPr txBox="1"/>
          <p:nvPr/>
        </p:nvSpPr>
        <p:spPr>
          <a:xfrm>
            <a:off x="659959" y="2184683"/>
            <a:ext cx="13358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08300-AC0C-4666-BB83-31A8DA816F15}"/>
              </a:ext>
            </a:extLst>
          </p:cNvPr>
          <p:cNvSpPr txBox="1"/>
          <p:nvPr/>
        </p:nvSpPr>
        <p:spPr>
          <a:xfrm>
            <a:off x="4565372" y="3772384"/>
            <a:ext cx="13358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Folder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CC684-080D-409A-A32E-68A27FC5B65B}"/>
              </a:ext>
            </a:extLst>
          </p:cNvPr>
          <p:cNvSpPr txBox="1"/>
          <p:nvPr/>
        </p:nvSpPr>
        <p:spPr>
          <a:xfrm>
            <a:off x="1468341" y="3772384"/>
            <a:ext cx="13358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2EEAC-D0FB-487E-B30B-7718DE5A54B3}"/>
              </a:ext>
            </a:extLst>
          </p:cNvPr>
          <p:cNvSpPr txBox="1"/>
          <p:nvPr/>
        </p:nvSpPr>
        <p:spPr>
          <a:xfrm>
            <a:off x="3864333" y="2184683"/>
            <a:ext cx="13358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2155897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2C1C-496C-4C88-863F-2AD78516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– Folder and File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E7AE7-2323-4A30-85BF-9A4D88244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GB" dirty="0"/>
              <a:t>group/company/purpose/system/</a:t>
            </a:r>
            <a:r>
              <a:rPr lang="en-GB" dirty="0" err="1"/>
              <a:t>yyyy</a:t>
            </a:r>
            <a:r>
              <a:rPr lang="en-GB" dirty="0"/>
              <a:t>/MM/dd/HH/</a:t>
            </a:r>
            <a:r>
              <a:rPr lang="en-GB" dirty="0">
                <a:solidFill>
                  <a:srgbClr val="FF0000"/>
                </a:solidFill>
              </a:rPr>
              <a:t>file.csv</a:t>
            </a:r>
          </a:p>
          <a:p>
            <a:r>
              <a:rPr lang="en-GB" dirty="0"/>
              <a:t>group/company/system/purpose/</a:t>
            </a:r>
            <a:r>
              <a:rPr lang="en-GB" dirty="0" err="1"/>
              <a:t>yyyy</a:t>
            </a:r>
            <a:r>
              <a:rPr lang="en-GB" dirty="0"/>
              <a:t>/MM/dd/HH/</a:t>
            </a:r>
            <a:r>
              <a:rPr lang="en-GB" dirty="0">
                <a:solidFill>
                  <a:srgbClr val="FF0000"/>
                </a:solidFill>
              </a:rPr>
              <a:t>file.csv</a:t>
            </a:r>
          </a:p>
          <a:p>
            <a:r>
              <a:rPr lang="en-GB" dirty="0"/>
              <a:t>purpose/system/company/</a:t>
            </a:r>
            <a:r>
              <a:rPr lang="en-GB" dirty="0">
                <a:solidFill>
                  <a:srgbClr val="FF0000"/>
                </a:solidFill>
              </a:rPr>
              <a:t>yyyyMMddHH.csv</a:t>
            </a:r>
          </a:p>
          <a:p>
            <a:r>
              <a:rPr lang="en-GB" dirty="0">
                <a:solidFill>
                  <a:schemeClr val="tx1"/>
                </a:solidFill>
              </a:rPr>
              <a:t>purpose/</a:t>
            </a:r>
            <a:r>
              <a:rPr lang="en-GB" dirty="0">
                <a:solidFill>
                  <a:srgbClr val="FF0000"/>
                </a:solidFill>
              </a:rPr>
              <a:t>yyyyMMddHHCompanySystemTable.csv</a:t>
            </a:r>
          </a:p>
        </p:txBody>
      </p:sp>
    </p:spTree>
    <p:extLst>
      <p:ext uri="{BB962C8B-B14F-4D97-AF65-F5344CB8AC3E}">
        <p14:creationId xmlns:p14="http://schemas.microsoft.com/office/powerpoint/2010/main" val="39889333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D814-22CF-423F-8F19-731294C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C928-37CE-4F19-94BD-549A1A771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GB" dirty="0"/>
              <a:t>CSV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AVRO</a:t>
            </a:r>
          </a:p>
          <a:p>
            <a:r>
              <a:rPr lang="en-GB" dirty="0"/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val="34630638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699C-C2D8-42CD-9ED1-4FADB47D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200B-DC9A-4B97-A35E-8EAE69FE7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605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- Green on Whit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205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7C7A5DB9-1E1A-4EBE-BF3B-1A26DEDB5B6B}"/>
    </a:ext>
  </a:extLst>
</a:theme>
</file>

<file path=ppt/theme/theme2.xml><?xml version="1.0" encoding="utf-8"?>
<a:theme xmlns:a="http://schemas.openxmlformats.org/drawingml/2006/main" name="SOFT BLACK TEMPLATE">
  <a:themeElements>
    <a:clrScheme name="ST Green on 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BCF2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4689293A-22C2-4375-9591-7F9F0F851D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16-9_Illustration_2018_Agriculture_001</Template>
  <TotalTime>174</TotalTime>
  <Words>205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Organising a Data Lake</vt:lpstr>
      <vt:lpstr>Logical Structure</vt:lpstr>
      <vt:lpstr>Folder Structure</vt:lpstr>
      <vt:lpstr>File Naming</vt:lpstr>
      <vt:lpstr>Examples – Storage Accounts</vt:lpstr>
      <vt:lpstr>Examples – Folder and File Structures</vt:lpstr>
      <vt:lpstr>File Formats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11</cp:revision>
  <dcterms:created xsi:type="dcterms:W3CDTF">2019-06-19T07:07:14Z</dcterms:created>
  <dcterms:modified xsi:type="dcterms:W3CDTF">2019-08-28T10:51:39Z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