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0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2779-D9EA-46D3-8636-A3476C64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3A961-AD65-4E57-B9ED-6684D3DBC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C0BE-85B0-47C6-BB6C-C316A1FA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6D91-3B4D-4DA3-AF09-788675B4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189C-5D82-447F-BCA4-5A435CCC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5DDF-25B8-44EA-859B-407D4C39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2A333-0380-40C5-BC74-BD1AFF76E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F3ED-0AA7-469A-8E71-6954BB8C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3EB4-8B31-4B8B-83FB-78703FA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54FA-5F31-4638-BC56-BDB86055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3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74046-9831-455C-B40C-407FE4857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54DB-5859-4416-89CE-66634BC38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972E-4FD5-4D94-981E-7066D30D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8F2A-BB87-4EA5-BDB1-85C8BD00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D3BC-3E5B-444C-BCA0-31897E3A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8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03B5-D07E-457E-A6B9-9CB72D51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AC5F-95A2-4CC1-8AB6-E90CF292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2BF0-9DEE-4490-815B-3615D980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9E48-2A3C-4584-879B-0B9A2373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DD11-0335-4696-AAD6-E7A4AB88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4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4837-0BB0-4143-A7E6-28A83936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0888-668A-465D-B3CE-882B8BE8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9881-4A8A-4DC4-93CB-E8FB372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DA45-6F33-452A-A6F3-DC8EFEF9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7BDC-B1F4-4650-9F80-41D93DE3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5E42-32DB-4623-8A9B-AE68BE0B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D2DC-31E3-46B2-9AEE-95C3584D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D48B-8ACE-47A0-8E25-2281BF8A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D2BE9-9CFE-49A3-907A-A50E0CD5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2E902-5118-4663-B4AD-BCE29D5F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77A67-8083-436C-A8E2-23CE74B7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3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618D-3502-407E-A478-AF212E42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34C88-B6A8-44D5-B7A7-D5CBDA65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12C76-F29E-458B-B500-2D2757C0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4E552-F6A0-4E01-B67F-3B67BA30A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679C-480C-4349-B933-177F7572A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0D0A9-41E6-4A14-BA8A-AC6B891D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A1955-1B71-4CAF-B8C4-FD73F7F3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6DB69-EDB3-4E6C-9C71-54F8A82D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4BF8-1884-46A9-BFFD-B64F6E82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9859A-4BD3-4155-96B1-C7F047B2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9A19-6746-46C0-8375-A677D42D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A8B6C-48D0-4857-AAC7-89029B05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09422-4E38-4115-BFE6-1FABCDC5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D79CA-118C-402D-8F4D-6AB42011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AAD82-F2B2-489B-9DAF-04C67B2E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9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D5AD-D67A-42DD-8F8A-65B7BB1C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72C6-C722-4A05-BD2A-92BF77C2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AB972-53E9-4AEA-B906-4367D7E1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A679F-A931-4233-8243-01118375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05479-1C45-4497-946D-0EBFEC40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19032-F9A5-49A2-9D89-318CE312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3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46BA-237E-4ABB-8001-190DCBC2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E17E1-746D-4272-8975-0E0CC812F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DDF4-6E97-4753-9906-6BEC0F33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08A7-D5A5-424A-B13D-CA125420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8727-54F8-4963-AFE2-0BD59F06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2D7C-0343-40D1-8DBD-BA490C6D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78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B97A9-F12B-49D1-95F5-6F87A96F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2737F-CCD4-4D63-B999-90C17450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B325-919F-4903-9B51-ABDF6EC53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E51C-4156-401C-972E-AA93EDCF9BD6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34B-6097-457F-9FBC-FF66E742C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B596-3725-4323-AFB2-C1606D3D7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BF1-8182-44D6-A2C5-4DD72AD91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4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urepasssetu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9176F-F4F4-4B4C-87BB-DFEB7791D05E}"/>
              </a:ext>
            </a:extLst>
          </p:cNvPr>
          <p:cNvSpPr txBox="1"/>
          <p:nvPr/>
        </p:nvSpPr>
        <p:spPr>
          <a:xfrm>
            <a:off x="718019" y="840757"/>
            <a:ext cx="105861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Create an account at Outlook.com to use for your subscription</a:t>
            </a:r>
          </a:p>
          <a:p>
            <a:br>
              <a:rPr lang="en-GB" sz="3200" dirty="0"/>
            </a:br>
            <a:r>
              <a:rPr lang="en-GB" sz="3200" dirty="0"/>
              <a:t>https://</a:t>
            </a:r>
            <a:r>
              <a:rPr lang="en-GB" sz="3200" b="1" dirty="0"/>
              <a:t>aka.ms/datalakeinaday</a:t>
            </a:r>
          </a:p>
          <a:p>
            <a:endParaRPr lang="en-GB" sz="3200" dirty="0"/>
          </a:p>
          <a:p>
            <a:r>
              <a:rPr lang="en-GB" sz="3200" dirty="0"/>
              <a:t>Please use East US region to deploy</a:t>
            </a:r>
          </a:p>
          <a:p>
            <a:endParaRPr lang="en-GB" sz="3200" dirty="0"/>
          </a:p>
          <a:p>
            <a:r>
              <a:rPr lang="en-GB" sz="3200" dirty="0"/>
              <a:t>Use </a:t>
            </a:r>
            <a:r>
              <a:rPr lang="en-GB" sz="3200" b="1" dirty="0"/>
              <a:t>Password123$ </a:t>
            </a:r>
            <a:r>
              <a:rPr lang="en-GB" sz="3200" dirty="0"/>
              <a:t>as your password</a:t>
            </a:r>
          </a:p>
          <a:p>
            <a:r>
              <a:rPr lang="en-GB" sz="3200" dirty="0"/>
              <a:t>Username for all systems will be </a:t>
            </a:r>
            <a:r>
              <a:rPr lang="en-GB" sz="3200" b="1" dirty="0" err="1"/>
              <a:t>Demogod</a:t>
            </a:r>
            <a:endParaRPr lang="en-GB" sz="3200" b="1" dirty="0"/>
          </a:p>
          <a:p>
            <a:endParaRPr lang="en-GB" sz="3200" b="1" dirty="0"/>
          </a:p>
          <a:p>
            <a:r>
              <a:rPr lang="en-GB" sz="3200" dirty="0">
                <a:hlinkClick r:id="rId2"/>
              </a:rPr>
              <a:t>http://aka.ms/azurepasssetup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76925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Lusty</dc:creator>
  <cp:lastModifiedBy>Dave Lusty</cp:lastModifiedBy>
  <cp:revision>3</cp:revision>
  <dcterms:created xsi:type="dcterms:W3CDTF">2019-11-22T09:02:42Z</dcterms:created>
  <dcterms:modified xsi:type="dcterms:W3CDTF">2019-11-22T14:45:09Z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dalusty@microsoft.com</vt:lpwstr>
  </property>
  <property fmtid="{D5CDD505-2E9C-101B-9397-08002B2CF9AE}" pid="5" name="MSIP_Label_f42aa342-8706-4288-bd11-ebb85995028c_SetDate">
    <vt:lpwstr>2019-11-22T14:44:47.9303957Z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256eb280-1d60-4ac7-8fba-a9016d414777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