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6869" autoAdjust="0"/>
  </p:normalViewPr>
  <p:slideViewPr>
    <p:cSldViewPr snapToGrid="0">
      <p:cViewPr>
        <p:scale>
          <a:sx n="100" d="100"/>
          <a:sy n="100" d="100"/>
        </p:scale>
        <p:origin x="306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43159" y="3514258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84818" y="3539555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17005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134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Zoiner Tejada</cp:lastModifiedBy>
  <cp:revision>74</cp:revision>
  <dcterms:created xsi:type="dcterms:W3CDTF">2019-04-28T18:24:11Z</dcterms:created>
  <dcterms:modified xsi:type="dcterms:W3CDTF">2019-06-19T20:11:24Z</dcterms:modified>
</cp:coreProperties>
</file>