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 id="2147483778" r:id="rId2"/>
    <p:sldMasterId id="2147483792" r:id="rId3"/>
    <p:sldMasterId id="2147483806" r:id="rId4"/>
    <p:sldMasterId id="2147483820" r:id="rId5"/>
    <p:sldMasterId id="2147483834" r:id="rId6"/>
    <p:sldMasterId id="2147483848" r:id="rId7"/>
  </p:sldMasterIdLst>
  <p:notesMasterIdLst>
    <p:notesMasterId r:id="rId44"/>
  </p:notesMasterIdLst>
  <p:handoutMasterIdLst>
    <p:handoutMasterId r:id="rId45"/>
  </p:handoutMasterIdLst>
  <p:sldIdLst>
    <p:sldId id="905" r:id="rId8"/>
    <p:sldId id="269" r:id="rId9"/>
    <p:sldId id="1906" r:id="rId10"/>
    <p:sldId id="2174" r:id="rId11"/>
    <p:sldId id="2247" r:id="rId12"/>
    <p:sldId id="351" r:id="rId13"/>
    <p:sldId id="350" r:id="rId14"/>
    <p:sldId id="2158" r:id="rId15"/>
    <p:sldId id="347" r:id="rId16"/>
    <p:sldId id="2171" r:id="rId17"/>
    <p:sldId id="2173" r:id="rId18"/>
    <p:sldId id="2175" r:id="rId19"/>
    <p:sldId id="2170" r:id="rId20"/>
    <p:sldId id="2176" r:id="rId21"/>
    <p:sldId id="2172" r:id="rId22"/>
    <p:sldId id="335" r:id="rId23"/>
    <p:sldId id="336" r:id="rId24"/>
    <p:sldId id="337" r:id="rId25"/>
    <p:sldId id="1996" r:id="rId26"/>
    <p:sldId id="338" r:id="rId27"/>
    <p:sldId id="1997" r:id="rId28"/>
    <p:sldId id="339" r:id="rId29"/>
    <p:sldId id="1907" r:id="rId30"/>
    <p:sldId id="330" r:id="rId31"/>
    <p:sldId id="2156" r:id="rId32"/>
    <p:sldId id="1912" r:id="rId33"/>
    <p:sldId id="2334" r:id="rId34"/>
    <p:sldId id="2335" r:id="rId35"/>
    <p:sldId id="2336" r:id="rId36"/>
    <p:sldId id="2178" r:id="rId37"/>
    <p:sldId id="2337" r:id="rId38"/>
    <p:sldId id="2388" r:id="rId39"/>
    <p:sldId id="2338" r:id="rId40"/>
    <p:sldId id="2180" r:id="rId41"/>
    <p:sldId id="263" r:id="rId42"/>
    <p:sldId id="1857" r:id="rId43"/>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629" userDrawn="1">
          <p15:clr>
            <a:srgbClr val="A4A3A4"/>
          </p15:clr>
        </p15:guide>
        <p15:guide id="3" orient="horz" pos="204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Horner" initials="JH" lastIdx="16" clrIdx="0">
    <p:extLst>
      <p:ext uri="{19B8F6BF-5375-455C-9EA6-DF929625EA0E}">
        <p15:presenceInfo xmlns:p15="http://schemas.microsoft.com/office/powerpoint/2012/main" userId="30e09e38bd5b4370" providerId="Windows Live"/>
      </p:ext>
    </p:extLst>
  </p:cmAuthor>
  <p:cmAuthor id="2" name="Cathrine Wilhelmsen" initials="CW" lastIdx="19" clrIdx="1">
    <p:extLst>
      <p:ext uri="{19B8F6BF-5375-455C-9EA6-DF929625EA0E}">
        <p15:presenceInfo xmlns:p15="http://schemas.microsoft.com/office/powerpoint/2012/main" userId="d0b3f0aff1bb5d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5"/>
    <a:srgbClr val="BF2525"/>
    <a:srgbClr val="5B6876"/>
    <a:srgbClr val="A6B0BA"/>
    <a:srgbClr val="7F8D9D"/>
    <a:srgbClr val="FAFAFA"/>
    <a:srgbClr val="1DA1F2"/>
    <a:srgbClr val="D9D9D9"/>
    <a:srgbClr val="EEEEE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howGuides="1">
      <p:cViewPr varScale="1">
        <p:scale>
          <a:sx n="102" d="100"/>
          <a:sy n="102" d="100"/>
        </p:scale>
        <p:origin x="54" y="399"/>
      </p:cViewPr>
      <p:guideLst>
        <p:guide pos="3629"/>
        <p:guide orient="horz" pos="2041"/>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commentAuthors" Target="commentAuthor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BB47D-1200-464D-985B-831B24F42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CAD5C4-B5AA-4E76-BFC0-F292ADAA36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61D099-B2E0-48C5-8D1D-06F2ABA3739B}" type="datetimeFigureOut">
              <a:rPr lang="en-US" smtClean="0"/>
              <a:t>2/18/2019</a:t>
            </a:fld>
            <a:endParaRPr lang="en-US"/>
          </a:p>
        </p:txBody>
      </p:sp>
      <p:sp>
        <p:nvSpPr>
          <p:cNvPr id="4" name="Footer Placeholder 3">
            <a:extLst>
              <a:ext uri="{FF2B5EF4-FFF2-40B4-BE49-F238E27FC236}">
                <a16:creationId xmlns:a16="http://schemas.microsoft.com/office/drawing/2014/main" id="{41B5FD75-661B-4144-B485-19AFB2E4CC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7FAB4FD-D3CF-4A28-A154-9736732D6C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4E7F2E-DF0E-44E6-BD59-06807ED6D56A}" type="slidenum">
              <a:rPr lang="en-US" smtClean="0"/>
              <a:t>‹#›</a:t>
            </a:fld>
            <a:endParaRPr lang="en-US"/>
          </a:p>
        </p:txBody>
      </p:sp>
    </p:spTree>
    <p:extLst>
      <p:ext uri="{BB962C8B-B14F-4D97-AF65-F5344CB8AC3E}">
        <p14:creationId xmlns:p14="http://schemas.microsoft.com/office/powerpoint/2010/main" val="1169092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CDACE-F22C-4BCC-A7A6-5AD4F6D13D86}" type="datetimeFigureOut">
              <a:rPr lang="en-US" smtClean="0"/>
              <a:t>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30576-ADFA-42C0-A516-8C23F6BE24D6}" type="slidenum">
              <a:rPr lang="en-US" smtClean="0"/>
              <a:t>‹#›</a:t>
            </a:fld>
            <a:endParaRPr lang="en-US"/>
          </a:p>
        </p:txBody>
      </p:sp>
    </p:spTree>
    <p:extLst>
      <p:ext uri="{BB962C8B-B14F-4D97-AF65-F5344CB8AC3E}">
        <p14:creationId xmlns:p14="http://schemas.microsoft.com/office/powerpoint/2010/main" val="387340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1</a:t>
            </a:fld>
            <a:endParaRPr lang="en-US"/>
          </a:p>
        </p:txBody>
      </p:sp>
    </p:spTree>
    <p:extLst>
      <p:ext uri="{BB962C8B-B14F-4D97-AF65-F5344CB8AC3E}">
        <p14:creationId xmlns:p14="http://schemas.microsoft.com/office/powerpoint/2010/main" val="1758220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22</a:t>
            </a:fld>
            <a:endParaRPr lang="en-US"/>
          </a:p>
        </p:txBody>
      </p:sp>
    </p:spTree>
    <p:extLst>
      <p:ext uri="{BB962C8B-B14F-4D97-AF65-F5344CB8AC3E}">
        <p14:creationId xmlns:p14="http://schemas.microsoft.com/office/powerpoint/2010/main" val="3581884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24</a:t>
            </a:fld>
            <a:endParaRPr lang="en-US"/>
          </a:p>
        </p:txBody>
      </p:sp>
    </p:spTree>
    <p:extLst>
      <p:ext uri="{BB962C8B-B14F-4D97-AF65-F5344CB8AC3E}">
        <p14:creationId xmlns:p14="http://schemas.microsoft.com/office/powerpoint/2010/main" val="1041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2</a:t>
            </a:fld>
            <a:endParaRPr lang="en-US"/>
          </a:p>
        </p:txBody>
      </p:sp>
    </p:spTree>
    <p:extLst>
      <p:ext uri="{BB962C8B-B14F-4D97-AF65-F5344CB8AC3E}">
        <p14:creationId xmlns:p14="http://schemas.microsoft.com/office/powerpoint/2010/main" val="329653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6</a:t>
            </a:fld>
            <a:endParaRPr lang="en-US"/>
          </a:p>
        </p:txBody>
      </p:sp>
    </p:spTree>
    <p:extLst>
      <p:ext uri="{BB962C8B-B14F-4D97-AF65-F5344CB8AC3E}">
        <p14:creationId xmlns:p14="http://schemas.microsoft.com/office/powerpoint/2010/main" val="50723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16</a:t>
            </a:fld>
            <a:endParaRPr lang="en-US"/>
          </a:p>
        </p:txBody>
      </p:sp>
    </p:spTree>
    <p:extLst>
      <p:ext uri="{BB962C8B-B14F-4D97-AF65-F5344CB8AC3E}">
        <p14:creationId xmlns:p14="http://schemas.microsoft.com/office/powerpoint/2010/main" val="1549236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17</a:t>
            </a:fld>
            <a:endParaRPr lang="en-US"/>
          </a:p>
        </p:txBody>
      </p:sp>
    </p:spTree>
    <p:extLst>
      <p:ext uri="{BB962C8B-B14F-4D97-AF65-F5344CB8AC3E}">
        <p14:creationId xmlns:p14="http://schemas.microsoft.com/office/powerpoint/2010/main" val="1112763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18</a:t>
            </a:fld>
            <a:endParaRPr lang="en-US"/>
          </a:p>
        </p:txBody>
      </p:sp>
    </p:spTree>
    <p:extLst>
      <p:ext uri="{BB962C8B-B14F-4D97-AF65-F5344CB8AC3E}">
        <p14:creationId xmlns:p14="http://schemas.microsoft.com/office/powerpoint/2010/main" val="3564322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Metadata and Logging</a:t>
            </a:r>
          </a:p>
          <a:p>
            <a:r>
              <a:rPr lang="nb-NO" err="1"/>
              <a:t>Parent</a:t>
            </a:r>
            <a:r>
              <a:rPr lang="nb-NO"/>
              <a:t>-Child</a:t>
            </a:r>
            <a:endParaRPr lang="en-US"/>
          </a:p>
          <a:p>
            <a:r>
              <a:rPr lang="nb-NO"/>
              <a:t>Bulk </a:t>
            </a:r>
            <a:r>
              <a:rPr lang="nb-NO" err="1"/>
              <a:t>Table</a:t>
            </a:r>
            <a:r>
              <a:rPr lang="nb-NO"/>
              <a:t> Transfer</a:t>
            </a:r>
          </a:p>
          <a:p>
            <a:r>
              <a:rPr lang="nb-NO" err="1"/>
              <a:t>Incremental</a:t>
            </a:r>
            <a:r>
              <a:rPr lang="nb-NO"/>
              <a:t> </a:t>
            </a:r>
            <a:r>
              <a:rPr lang="nb-NO" err="1"/>
              <a:t>Load</a:t>
            </a:r>
            <a:endParaRPr lang="nb-NO"/>
          </a:p>
          <a:p>
            <a:r>
              <a:rPr lang="nb-NO"/>
              <a:t>Activity </a:t>
            </a:r>
            <a:r>
              <a:rPr lang="nb-NO" err="1"/>
              <a:t>Orchestration</a:t>
            </a:r>
            <a:endParaRPr lang="nb-NO"/>
          </a:p>
        </p:txBody>
      </p:sp>
      <p:sp>
        <p:nvSpPr>
          <p:cNvPr id="4" name="Slide Number Placeholder 3"/>
          <p:cNvSpPr>
            <a:spLocks noGrp="1"/>
          </p:cNvSpPr>
          <p:nvPr>
            <p:ph type="sldNum" sz="quarter" idx="10"/>
          </p:nvPr>
        </p:nvSpPr>
        <p:spPr/>
        <p:txBody>
          <a:bodyPr/>
          <a:lstStyle/>
          <a:p>
            <a:fld id="{A3730576-ADFA-42C0-A516-8C23F6BE24D6}" type="slidenum">
              <a:rPr lang="en-US" smtClean="0"/>
              <a:t>19</a:t>
            </a:fld>
            <a:endParaRPr lang="en-US"/>
          </a:p>
        </p:txBody>
      </p:sp>
    </p:spTree>
    <p:extLst>
      <p:ext uri="{BB962C8B-B14F-4D97-AF65-F5344CB8AC3E}">
        <p14:creationId xmlns:p14="http://schemas.microsoft.com/office/powerpoint/2010/main" val="121429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20</a:t>
            </a:fld>
            <a:endParaRPr lang="en-US"/>
          </a:p>
        </p:txBody>
      </p:sp>
    </p:spTree>
    <p:extLst>
      <p:ext uri="{BB962C8B-B14F-4D97-AF65-F5344CB8AC3E}">
        <p14:creationId xmlns:p14="http://schemas.microsoft.com/office/powerpoint/2010/main" val="3154289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730576-ADFA-42C0-A516-8C23F6BE24D6}" type="slidenum">
              <a:rPr lang="en-US" smtClean="0"/>
              <a:t>21</a:t>
            </a:fld>
            <a:endParaRPr lang="en-US"/>
          </a:p>
        </p:txBody>
      </p:sp>
    </p:spTree>
    <p:extLst>
      <p:ext uri="{BB962C8B-B14F-4D97-AF65-F5344CB8AC3E}">
        <p14:creationId xmlns:p14="http://schemas.microsoft.com/office/powerpoint/2010/main" val="264062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FF7B42A-22AE-421E-B3D3-F9F45F2C66F6}"/>
              </a:ext>
            </a:extLst>
          </p:cNvPr>
          <p:cNvSpPr>
            <a:spLocks noGrp="1"/>
          </p:cNvSpPr>
          <p:nvPr>
            <p:ph sz="quarter" idx="11"/>
          </p:nvPr>
        </p:nvSpPr>
        <p:spPr>
          <a:xfrm>
            <a:off x="359450" y="1439863"/>
            <a:ext cx="10800000"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2813864604"/>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bsection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3F8-2EF6-4A2F-966B-5D763DE3F85A}"/>
              </a:ext>
            </a:extLst>
          </p:cNvPr>
          <p:cNvSpPr>
            <a:spLocks noGrp="1"/>
          </p:cNvSpPr>
          <p:nvPr>
            <p:ph type="title" hasCustomPrompt="1"/>
          </p:nvPr>
        </p:nvSpPr>
        <p:spPr>
          <a:xfrm>
            <a:off x="360363" y="360363"/>
            <a:ext cx="10800000" cy="3419475"/>
          </a:xfrm>
        </p:spPr>
        <p:txBody>
          <a:bodyPr anchor="b"/>
          <a:lstStyle>
            <a:lvl1pPr algn="ctr">
              <a:defRPr sz="8000" b="0">
                <a:latin typeface="+mn-lt"/>
              </a:defRPr>
            </a:lvl1pPr>
          </a:lstStyle>
          <a:p>
            <a:r>
              <a:rPr lang="en-US"/>
              <a:t>Subsection Title</a:t>
            </a:r>
          </a:p>
        </p:txBody>
      </p:sp>
      <p:sp>
        <p:nvSpPr>
          <p:cNvPr id="5" name="Text Placeholder 4">
            <a:extLst>
              <a:ext uri="{FF2B5EF4-FFF2-40B4-BE49-F238E27FC236}">
                <a16:creationId xmlns:a16="http://schemas.microsoft.com/office/drawing/2014/main" id="{3F4FBE1F-7BFB-46B8-BAE5-79076E0BD056}"/>
              </a:ext>
            </a:extLst>
          </p:cNvPr>
          <p:cNvSpPr>
            <a:spLocks noGrp="1"/>
          </p:cNvSpPr>
          <p:nvPr>
            <p:ph type="body" sz="quarter" idx="10" hasCustomPrompt="1"/>
          </p:nvPr>
        </p:nvSpPr>
        <p:spPr>
          <a:xfrm>
            <a:off x="360363" y="3779838"/>
            <a:ext cx="10799762" cy="2339975"/>
          </a:xfrm>
        </p:spPr>
        <p:txBody>
          <a:bodyPr tIns="180000" anchor="t"/>
          <a:lstStyle>
            <a:lvl1pPr algn="ctr">
              <a:defRPr sz="4000">
                <a:solidFill>
                  <a:schemeClr val="accent2"/>
                </a:solidFill>
              </a:defRPr>
            </a:lvl1pPr>
          </a:lstStyle>
          <a:p>
            <a:pPr lvl="0"/>
            <a:r>
              <a:rPr lang="en-US"/>
              <a:t>Subsection Subtitle</a:t>
            </a:r>
          </a:p>
        </p:txBody>
      </p:sp>
    </p:spTree>
    <p:extLst>
      <p:ext uri="{BB962C8B-B14F-4D97-AF65-F5344CB8AC3E}">
        <p14:creationId xmlns:p14="http://schemas.microsoft.com/office/powerpoint/2010/main" val="387549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4" y="3779837"/>
            <a:ext cx="7200000" cy="2339975"/>
          </a:xfrm>
        </p:spPr>
        <p:txBody>
          <a:bodyPr lIns="0" rIns="180000" anchor="t"/>
          <a:lstStyle>
            <a:lvl1pPr algn="l">
              <a:defRPr sz="6000" b="1">
                <a:latin typeface="+mj-lt"/>
              </a:defRPr>
            </a:lvl1pPr>
          </a:lstStyle>
          <a:p>
            <a:r>
              <a:rPr lang="en-US"/>
              <a:t>Demo Title</a:t>
            </a:r>
          </a:p>
        </p:txBody>
      </p:sp>
      <p:sp>
        <p:nvSpPr>
          <p:cNvPr id="4" name="Title 1">
            <a:extLst>
              <a:ext uri="{FF2B5EF4-FFF2-40B4-BE49-F238E27FC236}">
                <a16:creationId xmlns:a16="http://schemas.microsoft.com/office/drawing/2014/main" id="{2648046A-8B1E-4189-BC6B-C1071C00F9EB}"/>
              </a:ext>
            </a:extLst>
          </p:cNvPr>
          <p:cNvSpPr txBox="1">
            <a:spLocks/>
          </p:cNvSpPr>
          <p:nvPr userDrawn="1"/>
        </p:nvSpPr>
        <p:spPr>
          <a:xfrm>
            <a:off x="360363" y="3240088"/>
            <a:ext cx="7199763" cy="539750"/>
          </a:xfrm>
          <a:prstGeom prst="rect">
            <a:avLst/>
          </a:prstGeom>
        </p:spPr>
        <p:txBody>
          <a:bodyPr vert="horz" lIns="0" tIns="0" rIns="180000" bIns="0" rtlCol="0" anchor="b">
            <a:noAutofit/>
          </a:bodyPr>
          <a:lstStyle>
            <a:lvl1pPr algn="l" defTabSz="864017" rtl="0" eaLnBrk="1" latinLnBrk="0" hangingPunct="1">
              <a:lnSpc>
                <a:spcPct val="100000"/>
              </a:lnSpc>
              <a:spcBef>
                <a:spcPct val="0"/>
              </a:spcBef>
              <a:buNone/>
              <a:defRPr sz="6000" b="0" kern="1200">
                <a:solidFill>
                  <a:schemeClr val="accent3">
                    <a:lumMod val="75000"/>
                  </a:schemeClr>
                </a:solidFill>
                <a:latin typeface="+mn-lt"/>
                <a:ea typeface="+mj-ea"/>
                <a:cs typeface="+mj-cs"/>
              </a:defRPr>
            </a:lvl1pPr>
          </a:lstStyle>
          <a:p>
            <a:r>
              <a:rPr lang="en-US" sz="3000">
                <a:solidFill>
                  <a:schemeClr val="tx1"/>
                </a:solidFill>
              </a:rPr>
              <a:t>DEMO</a:t>
            </a:r>
          </a:p>
        </p:txBody>
      </p:sp>
      <p:pic>
        <p:nvPicPr>
          <p:cNvPr id="6" name="Picture Placeholder 8">
            <a:extLst>
              <a:ext uri="{FF2B5EF4-FFF2-40B4-BE49-F238E27FC236}">
                <a16:creationId xmlns:a16="http://schemas.microsoft.com/office/drawing/2014/main" id="{46B91A41-8A7D-4776-BC28-7100953055F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9" b="29"/>
          <a:stretch>
            <a:fillRect/>
          </a:stretch>
        </p:blipFill>
        <p:spPr>
          <a:xfrm>
            <a:off x="7560126" y="360363"/>
            <a:ext cx="7200000" cy="7200000"/>
          </a:xfrm>
          <a:prstGeom prst="rect">
            <a:avLst/>
          </a:prstGeom>
        </p:spPr>
      </p:pic>
    </p:spTree>
    <p:extLst>
      <p:ext uri="{BB962C8B-B14F-4D97-AF65-F5344CB8AC3E}">
        <p14:creationId xmlns:p14="http://schemas.microsoft.com/office/powerpoint/2010/main" val="2944082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60AD34-504E-47E1-A185-AD3930D2245F}"/>
              </a:ext>
            </a:extLst>
          </p:cNvPr>
          <p:cNvSpPr txBox="1"/>
          <p:nvPr userDrawn="1"/>
        </p:nvSpPr>
        <p:spPr>
          <a:xfrm>
            <a:off x="360363" y="360000"/>
            <a:ext cx="7200000" cy="5759450"/>
          </a:xfrm>
          <a:prstGeom prst="rect">
            <a:avLst/>
          </a:prstGeom>
          <a:noFill/>
        </p:spPr>
        <p:txBody>
          <a:bodyPr wrap="square" lIns="0" tIns="0" rIns="0" bIns="0" rtlCol="0" anchor="ctr">
            <a:noAutofit/>
          </a:bodyPr>
          <a:lstStyle/>
          <a:p>
            <a:pPr algn="ctr"/>
            <a:r>
              <a:rPr lang="en-US" sz="20000" b="1">
                <a:solidFill>
                  <a:schemeClr val="accent1"/>
                </a:solidFill>
                <a:latin typeface="+mj-lt"/>
              </a:rPr>
              <a:t>?</a:t>
            </a:r>
            <a:r>
              <a:rPr lang="en-US" sz="30000" b="1">
                <a:solidFill>
                  <a:schemeClr val="accent1">
                    <a:lumMod val="60000"/>
                    <a:lumOff val="40000"/>
                  </a:schemeClr>
                </a:solidFill>
                <a:latin typeface="+mj-lt"/>
              </a:rPr>
              <a:t>?</a:t>
            </a:r>
            <a:r>
              <a:rPr lang="en-US" sz="40000" b="1">
                <a:solidFill>
                  <a:schemeClr val="accent1">
                    <a:lumMod val="20000"/>
                    <a:lumOff val="80000"/>
                  </a:schemeClr>
                </a:solidFill>
                <a:latin typeface="+mj-lt"/>
              </a:rPr>
              <a:t>?</a:t>
            </a:r>
          </a:p>
        </p:txBody>
      </p:sp>
      <p:pic>
        <p:nvPicPr>
          <p:cNvPr id="5" name="Picture Placeholder 8">
            <a:extLst>
              <a:ext uri="{FF2B5EF4-FFF2-40B4-BE49-F238E27FC236}">
                <a16:creationId xmlns:a16="http://schemas.microsoft.com/office/drawing/2014/main" id="{1B112F73-E3F7-4056-89DB-94BE2D0E1EA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9" b="29"/>
          <a:stretch>
            <a:fillRect/>
          </a:stretch>
        </p:blipFill>
        <p:spPr>
          <a:xfrm>
            <a:off x="7560126" y="360363"/>
            <a:ext cx="7200000" cy="7200000"/>
          </a:xfrm>
          <a:prstGeom prst="rect">
            <a:avLst/>
          </a:prstGeom>
        </p:spPr>
      </p:pic>
    </p:spTree>
    <p:extLst>
      <p:ext uri="{BB962C8B-B14F-4D97-AF65-F5344CB8AC3E}">
        <p14:creationId xmlns:p14="http://schemas.microsoft.com/office/powerpoint/2010/main" val="3684661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peaker">
    <p:spTree>
      <p:nvGrpSpPr>
        <p:cNvPr id="1" name=""/>
        <p:cNvGrpSpPr/>
        <p:nvPr/>
      </p:nvGrpSpPr>
      <p:grpSpPr>
        <a:xfrm>
          <a:off x="0" y="0"/>
          <a:ext cx="0" cy="0"/>
          <a:chOff x="0" y="0"/>
          <a:chExt cx="0" cy="0"/>
        </a:xfrm>
      </p:grpSpPr>
      <p:sp>
        <p:nvSpPr>
          <p:cNvPr id="55" name="Rectangle 54"/>
          <p:cNvSpPr/>
          <p:nvPr userDrawn="1"/>
        </p:nvSpPr>
        <p:spPr>
          <a:xfrm>
            <a:off x="360244" y="0"/>
            <a:ext cx="5040000" cy="64801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n-lt"/>
            </a:endParaRPr>
          </a:p>
        </p:txBody>
      </p:sp>
      <p:sp>
        <p:nvSpPr>
          <p:cNvPr id="2" name="Title 1"/>
          <p:cNvSpPr>
            <a:spLocks noGrp="1"/>
          </p:cNvSpPr>
          <p:nvPr>
            <p:ph type="title" hasCustomPrompt="1"/>
          </p:nvPr>
        </p:nvSpPr>
        <p:spPr>
          <a:xfrm>
            <a:off x="360363" y="2880088"/>
            <a:ext cx="5040000" cy="720000"/>
          </a:xfrm>
        </p:spPr>
        <p:txBody>
          <a:bodyPr anchor="ctr"/>
          <a:lstStyle>
            <a:lvl1pPr algn="ctr">
              <a:defRPr sz="4000" b="1">
                <a:solidFill>
                  <a:schemeClr val="accent1"/>
                </a:solidFill>
                <a:latin typeface="+mj-lt"/>
              </a:defRPr>
            </a:lvl1pPr>
          </a:lstStyle>
          <a:p>
            <a:r>
              <a:rPr lang="en-US"/>
              <a:t>Speaker</a:t>
            </a:r>
          </a:p>
        </p:txBody>
      </p:sp>
      <p:sp>
        <p:nvSpPr>
          <p:cNvPr id="18" name="Text Placeholder 17"/>
          <p:cNvSpPr>
            <a:spLocks noGrp="1"/>
          </p:cNvSpPr>
          <p:nvPr>
            <p:ph type="body" sz="quarter" idx="10" hasCustomPrompt="1"/>
          </p:nvPr>
        </p:nvSpPr>
        <p:spPr>
          <a:xfrm>
            <a:off x="360363" y="3600088"/>
            <a:ext cx="5040001" cy="540000"/>
          </a:xfrm>
        </p:spPr>
        <p:txBody>
          <a:bodyPr anchor="t">
            <a:noAutofit/>
          </a:bodyPr>
          <a:lstStyle>
            <a:lvl1pPr marL="0" marR="0" indent="0" algn="ctr" defTabSz="576016" rtl="0" eaLnBrk="1" fontAlgn="auto" latinLnBrk="0" hangingPunct="1">
              <a:lnSpc>
                <a:spcPct val="100000"/>
              </a:lnSpc>
              <a:spcBef>
                <a:spcPct val="0"/>
              </a:spcBef>
              <a:spcAft>
                <a:spcPts val="0"/>
              </a:spcAft>
              <a:buClrTx/>
              <a:buSzTx/>
              <a:buFontTx/>
              <a:buNone/>
              <a:tabLst/>
              <a:defRPr kumimoji="0" lang="en-US" sz="2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lvl="0"/>
            <a:r>
              <a:rPr lang="en-US"/>
              <a:t>Title</a:t>
            </a:r>
          </a:p>
        </p:txBody>
      </p:sp>
      <p:sp>
        <p:nvSpPr>
          <p:cNvPr id="23" name="Text Placeholder 17"/>
          <p:cNvSpPr>
            <a:spLocks noGrp="1"/>
          </p:cNvSpPr>
          <p:nvPr>
            <p:ph type="body" sz="quarter" idx="11" hasCustomPrompt="1"/>
          </p:nvPr>
        </p:nvSpPr>
        <p:spPr>
          <a:xfrm>
            <a:off x="5760244" y="360000"/>
            <a:ext cx="5400000" cy="360000"/>
          </a:xfrm>
        </p:spPr>
        <p:txBody>
          <a:bodyPr anchor="t">
            <a:noAutofit/>
          </a:bodyPr>
          <a:lstStyle>
            <a:lvl1pPr marL="0" marR="0" indent="0" algn="l" defTabSz="1152032" rtl="0" eaLnBrk="1" fontAlgn="auto" latinLnBrk="0" hangingPunct="1">
              <a:lnSpc>
                <a:spcPct val="90000"/>
              </a:lnSpc>
              <a:spcBef>
                <a:spcPts val="1260"/>
              </a:spcBef>
              <a:spcAft>
                <a:spcPts val="0"/>
              </a:spcAft>
              <a:buClrTx/>
              <a:buSzTx/>
              <a:buFont typeface="Arial" panose="020B0604020202020204" pitchFamily="34" charset="0"/>
              <a:buNone/>
              <a:tabLst/>
              <a:defRPr kumimoji="0" lang="en-US" sz="2000" b="1" i="0" u="none" strike="noStrike" kern="1200" cap="none" spc="0" normalizeH="0" baseline="0" dirty="0">
                <a:ln>
                  <a:noFill/>
                </a:ln>
                <a:solidFill>
                  <a:schemeClr val="accent1"/>
                </a:solidFill>
                <a:effectLst/>
                <a:uLnTx/>
                <a:uFillTx/>
                <a:latin typeface="+mj-lt"/>
                <a:ea typeface="Segoe UI Light" charset="0"/>
                <a:cs typeface="Segoe UI Light" charset="0"/>
              </a:defRPr>
            </a:lvl1pPr>
          </a:lstStyle>
          <a:p>
            <a:pPr marL="0" lvl="0" indent="0" algn="l" defTabSz="1152032" rtl="0" eaLnBrk="1" latinLnBrk="0" hangingPunct="1">
              <a:lnSpc>
                <a:spcPct val="90000"/>
              </a:lnSpc>
              <a:spcBef>
                <a:spcPts val="1260"/>
              </a:spcBef>
              <a:buFont typeface="Arial" panose="020B0604020202020204" pitchFamily="34" charset="0"/>
              <a:buNone/>
            </a:pPr>
            <a:r>
              <a:rPr lang="en-US"/>
              <a:t>TITLE ONE</a:t>
            </a:r>
          </a:p>
        </p:txBody>
      </p:sp>
      <p:sp>
        <p:nvSpPr>
          <p:cNvPr id="39" name="Picture Placeholder 38"/>
          <p:cNvSpPr>
            <a:spLocks noGrp="1" noChangeAspect="1"/>
          </p:cNvSpPr>
          <p:nvPr>
            <p:ph type="pic" sz="quarter" idx="12" hasCustomPrompt="1"/>
          </p:nvPr>
        </p:nvSpPr>
        <p:spPr>
          <a:xfrm>
            <a:off x="1800363" y="360363"/>
            <a:ext cx="2160000" cy="2160000"/>
          </a:xfrm>
          <a:prstGeom prst="ellipse">
            <a:avLst/>
          </a:prstGeom>
          <a:solidFill>
            <a:schemeClr val="bg2">
              <a:lumMod val="95000"/>
            </a:schemeClr>
          </a:solidFill>
          <a:ln w="3175">
            <a:solidFill>
              <a:schemeClr val="accent1"/>
            </a:solidFill>
          </a:ln>
        </p:spPr>
        <p:txBody>
          <a:bodyPr anchor="ctr"/>
          <a:lstStyle>
            <a:lvl1pPr algn="ctr">
              <a:defRPr sz="1323">
                <a:latin typeface="+mn-lt"/>
              </a:defRPr>
            </a:lvl1pPr>
          </a:lstStyle>
          <a:p>
            <a:r>
              <a:rPr lang="en-US"/>
              <a:t>Photo</a:t>
            </a:r>
          </a:p>
        </p:txBody>
      </p:sp>
      <p:sp>
        <p:nvSpPr>
          <p:cNvPr id="40" name="Text Placeholder 17"/>
          <p:cNvSpPr>
            <a:spLocks noGrp="1"/>
          </p:cNvSpPr>
          <p:nvPr>
            <p:ph type="body" sz="quarter" idx="13" hasCustomPrompt="1"/>
          </p:nvPr>
        </p:nvSpPr>
        <p:spPr>
          <a:xfrm>
            <a:off x="5760244" y="720000"/>
            <a:ext cx="5399881" cy="1080000"/>
          </a:xfrm>
        </p:spPr>
        <p:txBody>
          <a:bodyPr anchor="t">
            <a:noAutofit/>
          </a:bodyPr>
          <a:lstStyle>
            <a:lvl1pPr marL="0" marR="0" indent="0" algn="l" defTabSz="1152032" rtl="0" eaLnBrk="1" fontAlgn="auto" latinLnBrk="0" hangingPunct="1">
              <a:lnSpc>
                <a:spcPct val="90000"/>
              </a:lnSpc>
              <a:spcBef>
                <a:spcPts val="1260"/>
              </a:spcBef>
              <a:spcAft>
                <a:spcPts val="0"/>
              </a:spcAft>
              <a:buClrTx/>
              <a:buSzTx/>
              <a:buFont typeface="Arial" panose="020B0604020202020204" pitchFamily="34" charset="0"/>
              <a:buNone/>
              <a:tabLst/>
              <a:defRPr kumimoji="0" lang="en-US" sz="20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152032" rtl="0" eaLnBrk="1" latinLnBrk="0" hangingPunct="1">
              <a:lnSpc>
                <a:spcPct val="90000"/>
              </a:lnSpc>
              <a:spcBef>
                <a:spcPts val="126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pulvinar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25" name="Text Placeholder 17">
            <a:extLst>
              <a:ext uri="{FF2B5EF4-FFF2-40B4-BE49-F238E27FC236}">
                <a16:creationId xmlns:a16="http://schemas.microsoft.com/office/drawing/2014/main" id="{E0DD786D-132E-4403-98AB-947AA10D57B8}"/>
              </a:ext>
            </a:extLst>
          </p:cNvPr>
          <p:cNvSpPr>
            <a:spLocks noGrp="1"/>
          </p:cNvSpPr>
          <p:nvPr>
            <p:ph type="body" sz="quarter" idx="14" hasCustomPrompt="1"/>
          </p:nvPr>
        </p:nvSpPr>
        <p:spPr>
          <a:xfrm>
            <a:off x="5759450" y="2339906"/>
            <a:ext cx="5400000" cy="360000"/>
          </a:xfrm>
        </p:spPr>
        <p:txBody>
          <a:bodyPr anchor="t">
            <a:noAutofit/>
          </a:bodyPr>
          <a:lstStyle>
            <a:lvl1pPr marL="0" marR="0" indent="0" algn="l" defTabSz="1152032" rtl="0" eaLnBrk="1" fontAlgn="auto" latinLnBrk="0" hangingPunct="1">
              <a:lnSpc>
                <a:spcPct val="90000"/>
              </a:lnSpc>
              <a:spcBef>
                <a:spcPts val="1260"/>
              </a:spcBef>
              <a:spcAft>
                <a:spcPts val="0"/>
              </a:spcAft>
              <a:buClrTx/>
              <a:buSzTx/>
              <a:buFont typeface="Arial" panose="020B0604020202020204" pitchFamily="34" charset="0"/>
              <a:buNone/>
              <a:tabLst/>
              <a:defRPr kumimoji="0" lang="en-US" sz="2000" b="1" i="0" u="none" strike="noStrike" kern="1200" cap="none" spc="0" normalizeH="0" baseline="0" dirty="0">
                <a:ln>
                  <a:noFill/>
                </a:ln>
                <a:solidFill>
                  <a:schemeClr val="accent1"/>
                </a:solidFill>
                <a:effectLst/>
                <a:uLnTx/>
                <a:uFillTx/>
                <a:latin typeface="+mj-lt"/>
                <a:ea typeface="Segoe UI Light" charset="0"/>
                <a:cs typeface="Segoe UI Light" charset="0"/>
              </a:defRPr>
            </a:lvl1pPr>
          </a:lstStyle>
          <a:p>
            <a:pPr marL="0" lvl="0" indent="0" algn="l" defTabSz="1152032" rtl="0" eaLnBrk="1" latinLnBrk="0" hangingPunct="1">
              <a:lnSpc>
                <a:spcPct val="90000"/>
              </a:lnSpc>
              <a:spcBef>
                <a:spcPts val="1260"/>
              </a:spcBef>
              <a:buFont typeface="Arial" panose="020B0604020202020204" pitchFamily="34" charset="0"/>
              <a:buNone/>
            </a:pPr>
            <a:r>
              <a:rPr lang="en-US"/>
              <a:t>TITLE TWO</a:t>
            </a:r>
          </a:p>
        </p:txBody>
      </p:sp>
      <p:sp>
        <p:nvSpPr>
          <p:cNvPr id="27" name="Text Placeholder 17">
            <a:extLst>
              <a:ext uri="{FF2B5EF4-FFF2-40B4-BE49-F238E27FC236}">
                <a16:creationId xmlns:a16="http://schemas.microsoft.com/office/drawing/2014/main" id="{3B05FBF8-AFB6-4176-B6B8-DE2E1C86E7F6}"/>
              </a:ext>
            </a:extLst>
          </p:cNvPr>
          <p:cNvSpPr>
            <a:spLocks noGrp="1"/>
          </p:cNvSpPr>
          <p:nvPr>
            <p:ph type="body" sz="quarter" idx="16" hasCustomPrompt="1"/>
          </p:nvPr>
        </p:nvSpPr>
        <p:spPr>
          <a:xfrm>
            <a:off x="5760244" y="4679813"/>
            <a:ext cx="5400000" cy="360000"/>
          </a:xfrm>
        </p:spPr>
        <p:txBody>
          <a:bodyPr anchor="t">
            <a:noAutofit/>
          </a:bodyPr>
          <a:lstStyle>
            <a:lvl1pPr marL="0" marR="0" indent="0" algn="l" defTabSz="1152032" rtl="0" eaLnBrk="1" fontAlgn="auto" latinLnBrk="0" hangingPunct="1">
              <a:lnSpc>
                <a:spcPct val="90000"/>
              </a:lnSpc>
              <a:spcBef>
                <a:spcPts val="1260"/>
              </a:spcBef>
              <a:spcAft>
                <a:spcPts val="0"/>
              </a:spcAft>
              <a:buClrTx/>
              <a:buSzTx/>
              <a:buFont typeface="Arial" panose="020B0604020202020204" pitchFamily="34" charset="0"/>
              <a:buNone/>
              <a:tabLst/>
              <a:defRPr kumimoji="0" lang="en-US" sz="2000" b="1" i="0" u="none" strike="noStrike" kern="1200" cap="none" spc="0" normalizeH="0" baseline="0" dirty="0">
                <a:ln>
                  <a:noFill/>
                </a:ln>
                <a:solidFill>
                  <a:schemeClr val="accent1"/>
                </a:solidFill>
                <a:effectLst/>
                <a:uLnTx/>
                <a:uFillTx/>
                <a:latin typeface="+mj-lt"/>
                <a:ea typeface="Segoe UI Light" charset="0"/>
                <a:cs typeface="Segoe UI Light" charset="0"/>
              </a:defRPr>
            </a:lvl1pPr>
          </a:lstStyle>
          <a:p>
            <a:pPr marL="0" lvl="0" indent="0" algn="l" defTabSz="1152032" rtl="0" eaLnBrk="1" latinLnBrk="0" hangingPunct="1">
              <a:lnSpc>
                <a:spcPct val="90000"/>
              </a:lnSpc>
              <a:spcBef>
                <a:spcPts val="1260"/>
              </a:spcBef>
              <a:buFont typeface="Arial" panose="020B0604020202020204" pitchFamily="34" charset="0"/>
              <a:buNone/>
            </a:pPr>
            <a:r>
              <a:rPr lang="en-US"/>
              <a:t>TITLE THREE</a:t>
            </a:r>
          </a:p>
        </p:txBody>
      </p:sp>
      <p:sp>
        <p:nvSpPr>
          <p:cNvPr id="28" name="Text Placeholder 17">
            <a:extLst>
              <a:ext uri="{FF2B5EF4-FFF2-40B4-BE49-F238E27FC236}">
                <a16:creationId xmlns:a16="http://schemas.microsoft.com/office/drawing/2014/main" id="{24A07601-45C7-45B6-A200-E9D3A2B7E4BF}"/>
              </a:ext>
            </a:extLst>
          </p:cNvPr>
          <p:cNvSpPr>
            <a:spLocks noGrp="1"/>
          </p:cNvSpPr>
          <p:nvPr>
            <p:ph type="body" sz="quarter" idx="17" hasCustomPrompt="1"/>
          </p:nvPr>
        </p:nvSpPr>
        <p:spPr>
          <a:xfrm>
            <a:off x="5760244" y="5039813"/>
            <a:ext cx="5399881" cy="1080000"/>
          </a:xfrm>
        </p:spPr>
        <p:txBody>
          <a:bodyPr anchor="t">
            <a:noAutofit/>
          </a:bodyPr>
          <a:lstStyle>
            <a:lvl1pPr marL="0" marR="0" indent="0" algn="l" defTabSz="1152032" rtl="0" eaLnBrk="1" fontAlgn="auto" latinLnBrk="0" hangingPunct="1">
              <a:lnSpc>
                <a:spcPct val="90000"/>
              </a:lnSpc>
              <a:spcBef>
                <a:spcPts val="1260"/>
              </a:spcBef>
              <a:spcAft>
                <a:spcPts val="0"/>
              </a:spcAft>
              <a:buClrTx/>
              <a:buSzTx/>
              <a:buFont typeface="Arial" panose="020B0604020202020204" pitchFamily="34" charset="0"/>
              <a:buNone/>
              <a:tabLst/>
              <a:defRPr kumimoji="0" lang="en-US" sz="20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152032" rtl="0" eaLnBrk="1" latinLnBrk="0" hangingPunct="1">
              <a:lnSpc>
                <a:spcPct val="90000"/>
              </a:lnSpc>
              <a:spcBef>
                <a:spcPts val="126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pulvinar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Tree>
    <p:extLst>
      <p:ext uri="{BB962C8B-B14F-4D97-AF65-F5344CB8AC3E}">
        <p14:creationId xmlns:p14="http://schemas.microsoft.com/office/powerpoint/2010/main" val="3079595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0363" y="360364"/>
            <a:ext cx="10799762" cy="3419474"/>
          </a:xfrm>
        </p:spPr>
        <p:txBody>
          <a:bodyPr anchor="t" anchorCtr="0"/>
          <a:lstStyle>
            <a:lvl1pPr algn="l">
              <a:defRPr sz="8000" b="1"/>
            </a:lvl1pPr>
          </a:lstStyle>
          <a:p>
            <a:r>
              <a:rPr lang="en-US"/>
              <a:t>Presentation Title</a:t>
            </a:r>
          </a:p>
        </p:txBody>
      </p:sp>
      <p:sp>
        <p:nvSpPr>
          <p:cNvPr id="4" name="Text Placeholder 3">
            <a:extLst>
              <a:ext uri="{FF2B5EF4-FFF2-40B4-BE49-F238E27FC236}">
                <a16:creationId xmlns:a16="http://schemas.microsoft.com/office/drawing/2014/main" id="{03183DD1-2DE1-4E61-AD54-E5FC2CAF3197}"/>
              </a:ext>
            </a:extLst>
          </p:cNvPr>
          <p:cNvSpPr>
            <a:spLocks noGrp="1"/>
          </p:cNvSpPr>
          <p:nvPr>
            <p:ph type="body" sz="quarter" idx="10" hasCustomPrompt="1"/>
          </p:nvPr>
        </p:nvSpPr>
        <p:spPr>
          <a:xfrm>
            <a:off x="360363" y="3779838"/>
            <a:ext cx="10799762" cy="1620837"/>
          </a:xfrm>
        </p:spPr>
        <p:txBody>
          <a:bodyPr anchor="b">
            <a:normAutofit/>
          </a:bodyPr>
          <a:lstStyle>
            <a:lvl1pPr algn="r">
              <a:defRPr sz="4000" b="1">
                <a:solidFill>
                  <a:schemeClr val="accent1">
                    <a:lumMod val="50000"/>
                  </a:schemeClr>
                </a:solidFill>
                <a:latin typeface="+mj-lt"/>
              </a:defRPr>
            </a:lvl1pPr>
          </a:lstStyle>
          <a:p>
            <a:pPr lvl="0"/>
            <a:r>
              <a:rPr lang="en-US"/>
              <a:t>Speaker Name</a:t>
            </a:r>
          </a:p>
        </p:txBody>
      </p:sp>
      <p:sp>
        <p:nvSpPr>
          <p:cNvPr id="5" name="Text Placeholder 3">
            <a:extLst>
              <a:ext uri="{FF2B5EF4-FFF2-40B4-BE49-F238E27FC236}">
                <a16:creationId xmlns:a16="http://schemas.microsoft.com/office/drawing/2014/main" id="{53E7F0CE-E3E7-4FA6-B1C6-72222792356F}"/>
              </a:ext>
            </a:extLst>
          </p:cNvPr>
          <p:cNvSpPr>
            <a:spLocks noGrp="1"/>
          </p:cNvSpPr>
          <p:nvPr>
            <p:ph type="body" sz="quarter" idx="11" hasCustomPrompt="1"/>
          </p:nvPr>
        </p:nvSpPr>
        <p:spPr>
          <a:xfrm>
            <a:off x="360363" y="5400675"/>
            <a:ext cx="10799762" cy="719138"/>
          </a:xfrm>
        </p:spPr>
        <p:txBody>
          <a:bodyPr anchor="b">
            <a:normAutofit/>
          </a:bodyPr>
          <a:lstStyle>
            <a:lvl1pPr algn="r">
              <a:defRPr sz="4000" b="0">
                <a:solidFill>
                  <a:schemeClr val="accent1">
                    <a:lumMod val="50000"/>
                  </a:schemeClr>
                </a:solidFill>
              </a:defRPr>
            </a:lvl1pPr>
          </a:lstStyle>
          <a:p>
            <a:pPr lvl="0"/>
            <a:r>
              <a:rPr lang="en-US"/>
              <a:t>Event Name · Date</a:t>
            </a:r>
          </a:p>
        </p:txBody>
      </p:sp>
    </p:spTree>
    <p:extLst>
      <p:ext uri="{BB962C8B-B14F-4D97-AF65-F5344CB8AC3E}">
        <p14:creationId xmlns:p14="http://schemas.microsoft.com/office/powerpoint/2010/main" val="2793181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80C1E13-5FBE-4183-BB6D-1C9E4072542D}"/>
              </a:ext>
            </a:extLst>
          </p:cNvPr>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4130391606"/>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Tree>
    <p:extLst>
      <p:ext uri="{BB962C8B-B14F-4D97-AF65-F5344CB8AC3E}">
        <p14:creationId xmlns:p14="http://schemas.microsoft.com/office/powerpoint/2010/main" val="1276620502"/>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13532-AA21-40C6-B2EC-68640E072831}"/>
              </a:ext>
            </a:extLst>
          </p:cNvPr>
          <p:cNvSpPr>
            <a:spLocks noGrp="1"/>
          </p:cNvSpPr>
          <p:nvPr>
            <p:ph sz="quarter" idx="10"/>
          </p:nvPr>
        </p:nvSpPr>
        <p:spPr>
          <a:xfrm>
            <a:off x="360363" y="360363"/>
            <a:ext cx="10799762" cy="5759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2849621688"/>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890905"/>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lum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360363" y="1439813"/>
            <a:ext cx="5400000" cy="4680000"/>
          </a:xfrm>
        </p:spPr>
        <p:txBody>
          <a:bodyPr r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0000" y="1440000"/>
            <a:ext cx="5400000" cy="4680000"/>
          </a:xfrm>
        </p:spPr>
        <p:txBody>
          <a:bodyPr l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883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Tree>
    <p:extLst>
      <p:ext uri="{BB962C8B-B14F-4D97-AF65-F5344CB8AC3E}">
        <p14:creationId xmlns:p14="http://schemas.microsoft.com/office/powerpoint/2010/main" val="1852840071"/>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9451" y="1439999"/>
            <a:ext cx="3600000" cy="4680000"/>
          </a:xfrm>
        </p:spPr>
        <p:txBody>
          <a:bodyPr r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9450" y="1439812"/>
            <a:ext cx="3600000" cy="4680000"/>
          </a:xfrm>
        </p:spPr>
        <p:txBody>
          <a:bodyPr lIns="108000" rIns="108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49A95495-5C8F-46AA-B9BB-61D2094ED773}"/>
              </a:ext>
            </a:extLst>
          </p:cNvPr>
          <p:cNvSpPr>
            <a:spLocks noGrp="1"/>
          </p:cNvSpPr>
          <p:nvPr>
            <p:ph sz="half" idx="10"/>
          </p:nvPr>
        </p:nvSpPr>
        <p:spPr>
          <a:xfrm>
            <a:off x="7559213" y="1439812"/>
            <a:ext cx="3600000" cy="4680000"/>
          </a:xfrm>
        </p:spPr>
        <p:txBody>
          <a:bodyPr l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89B1D50-9E99-4B26-B823-EF43DB338774}"/>
              </a:ext>
            </a:extLst>
          </p:cNvPr>
          <p:cNvSpPr>
            <a:spLocks noGrp="1"/>
          </p:cNvSpPr>
          <p:nvPr>
            <p:ph type="title"/>
          </p:nvPr>
        </p:nvSpPr>
        <p:spPr>
          <a:xfrm>
            <a:off x="360363" y="360363"/>
            <a:ext cx="10800000" cy="72000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3196817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art Content">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A88B3C8A-6BD6-4D4C-88C8-0B5ECD95A7A4}"/>
              </a:ext>
            </a:extLst>
          </p:cNvPr>
          <p:cNvSpPr>
            <a:spLocks noGrp="1"/>
          </p:cNvSpPr>
          <p:nvPr>
            <p:ph type="title" hasCustomPrompt="1"/>
          </p:nvPr>
        </p:nvSpPr>
        <p:spPr>
          <a:xfrm>
            <a:off x="360363" y="360362"/>
            <a:ext cx="10799762" cy="719137"/>
          </a:xfrm>
        </p:spPr>
        <p:txBody>
          <a:bodyPr/>
          <a:lstStyle>
            <a:lvl1pPr>
              <a:defRPr b="1"/>
            </a:lvl1pPr>
          </a:lstStyle>
          <a:p>
            <a:r>
              <a:rPr lang="en-US"/>
              <a:t>Part Title</a:t>
            </a:r>
          </a:p>
        </p:txBody>
      </p:sp>
      <p:sp>
        <p:nvSpPr>
          <p:cNvPr id="6" name="Text Placeholder 3">
            <a:extLst>
              <a:ext uri="{FF2B5EF4-FFF2-40B4-BE49-F238E27FC236}">
                <a16:creationId xmlns:a16="http://schemas.microsoft.com/office/drawing/2014/main" id="{143AB817-C40E-47E0-BB2B-87C5B797EA79}"/>
              </a:ext>
            </a:extLst>
          </p:cNvPr>
          <p:cNvSpPr>
            <a:spLocks noGrp="1"/>
          </p:cNvSpPr>
          <p:nvPr>
            <p:ph type="body" sz="quarter" idx="11" hasCustomPrompt="1"/>
          </p:nvPr>
        </p:nvSpPr>
        <p:spPr>
          <a:xfrm>
            <a:off x="3060701" y="1439863"/>
            <a:ext cx="8099424" cy="4679950"/>
          </a:xfrm>
        </p:spPr>
        <p:txBody>
          <a:bodyPr wrap="square" lIns="360000">
            <a:noAutofit/>
          </a:bodyPr>
          <a:lstStyle>
            <a:lvl1pPr marL="0" indent="0">
              <a:buNone/>
              <a:defRPr/>
            </a:lvl1pPr>
            <a:lvl2pPr marL="216004" indent="0">
              <a:buNone/>
              <a:defRPr/>
            </a:lvl2pPr>
            <a:lvl3pPr marL="432008" indent="0">
              <a:buNone/>
              <a:defRPr/>
            </a:lvl3pPr>
            <a:lvl4pPr marL="648012" indent="0">
              <a:buNone/>
              <a:defRPr/>
            </a:lvl4pPr>
            <a:lvl5pPr marL="864017" indent="0">
              <a:buNone/>
              <a:defRPr/>
            </a:lvl5pPr>
          </a:lstStyle>
          <a:p>
            <a:pPr lvl="0"/>
            <a:r>
              <a:rPr lang="en-US"/>
              <a:t>Content</a:t>
            </a:r>
          </a:p>
        </p:txBody>
      </p:sp>
      <p:pic>
        <p:nvPicPr>
          <p:cNvPr id="7" name="Picture Placeholder 12">
            <a:extLst>
              <a:ext uri="{FF2B5EF4-FFF2-40B4-BE49-F238E27FC236}">
                <a16:creationId xmlns:a16="http://schemas.microsoft.com/office/drawing/2014/main" id="{C3E19B61-22F5-441A-ABCC-09CD71AA43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60362" y="2429838"/>
            <a:ext cx="2700338" cy="2700000"/>
          </a:xfrm>
          <a:prstGeom prst="rect">
            <a:avLst/>
          </a:prstGeom>
        </p:spPr>
      </p:pic>
    </p:spTree>
    <p:extLst>
      <p:ext uri="{BB962C8B-B14F-4D97-AF65-F5344CB8AC3E}">
        <p14:creationId xmlns:p14="http://schemas.microsoft.com/office/powerpoint/2010/main" val="43276871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0363" y="360363"/>
            <a:ext cx="7199762" cy="5759450"/>
          </a:xfrm>
        </p:spPr>
        <p:txBody>
          <a:bodyPr lIns="360000" anchor="ctr" anchorCtr="0"/>
          <a:lstStyle>
            <a:lvl1pPr algn="l">
              <a:defRPr sz="8000" b="1">
                <a:latin typeface="+mj-lt"/>
              </a:defRPr>
            </a:lvl1pPr>
          </a:lstStyle>
          <a:p>
            <a:r>
              <a:rPr lang="en-US"/>
              <a:t>Part Title</a:t>
            </a:r>
          </a:p>
        </p:txBody>
      </p:sp>
      <p:pic>
        <p:nvPicPr>
          <p:cNvPr id="4" name="Picture Placeholder 12">
            <a:extLst>
              <a:ext uri="{FF2B5EF4-FFF2-40B4-BE49-F238E27FC236}">
                <a16:creationId xmlns:a16="http://schemas.microsoft.com/office/drawing/2014/main" id="{8D347D88-6392-4E55-874B-E16E020EBD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59913" y="1439863"/>
            <a:ext cx="3600450" cy="3600000"/>
          </a:xfrm>
          <a:prstGeom prst="rect">
            <a:avLst/>
          </a:prstGeom>
        </p:spPr>
      </p:pic>
    </p:spTree>
    <p:extLst>
      <p:ext uri="{BB962C8B-B14F-4D97-AF65-F5344CB8AC3E}">
        <p14:creationId xmlns:p14="http://schemas.microsoft.com/office/powerpoint/2010/main" val="4155077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123" y="360363"/>
            <a:ext cx="7200001" cy="5759450"/>
          </a:xfrm>
        </p:spPr>
        <p:txBody>
          <a:bodyPr lIns="180000" anchor="t"/>
          <a:lstStyle>
            <a:lvl1pPr algn="r">
              <a:defRPr sz="8000" b="0">
                <a:latin typeface="+mj-lt"/>
              </a:defRPr>
            </a:lvl1pPr>
          </a:lstStyle>
          <a:p>
            <a:r>
              <a:rPr lang="en-US"/>
              <a:t>Section Title</a:t>
            </a:r>
          </a:p>
        </p:txBody>
      </p:sp>
      <p:pic>
        <p:nvPicPr>
          <p:cNvPr id="5" name="Picture Placeholder 12">
            <a:extLst>
              <a:ext uri="{FF2B5EF4-FFF2-40B4-BE49-F238E27FC236}">
                <a16:creationId xmlns:a16="http://schemas.microsoft.com/office/drawing/2014/main" id="{A9DC1B20-0680-486A-94A9-5A75F4F4E6A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0553" y="3240087"/>
            <a:ext cx="5400676" cy="5400000"/>
          </a:xfrm>
          <a:prstGeom prst="rect">
            <a:avLst/>
          </a:prstGeom>
        </p:spPr>
      </p:pic>
    </p:spTree>
    <p:extLst>
      <p:ext uri="{BB962C8B-B14F-4D97-AF65-F5344CB8AC3E}">
        <p14:creationId xmlns:p14="http://schemas.microsoft.com/office/powerpoint/2010/main" val="276347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ub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3F8-2EF6-4A2F-966B-5D763DE3F85A}"/>
              </a:ext>
            </a:extLst>
          </p:cNvPr>
          <p:cNvSpPr>
            <a:spLocks noGrp="1"/>
          </p:cNvSpPr>
          <p:nvPr>
            <p:ph type="title" hasCustomPrompt="1"/>
          </p:nvPr>
        </p:nvSpPr>
        <p:spPr>
          <a:xfrm>
            <a:off x="360363" y="360363"/>
            <a:ext cx="10800000" cy="5759450"/>
          </a:xfrm>
        </p:spPr>
        <p:txBody>
          <a:bodyPr/>
          <a:lstStyle>
            <a:lvl1pPr algn="ctr">
              <a:defRPr sz="8000" b="0">
                <a:latin typeface="+mn-lt"/>
              </a:defRPr>
            </a:lvl1pPr>
          </a:lstStyle>
          <a:p>
            <a:r>
              <a:rPr lang="en-US"/>
              <a:t>Subsection Title</a:t>
            </a:r>
          </a:p>
        </p:txBody>
      </p:sp>
    </p:spTree>
    <p:extLst>
      <p:ext uri="{BB962C8B-B14F-4D97-AF65-F5344CB8AC3E}">
        <p14:creationId xmlns:p14="http://schemas.microsoft.com/office/powerpoint/2010/main" val="1310346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4" y="3779837"/>
            <a:ext cx="7200000" cy="2339975"/>
          </a:xfrm>
        </p:spPr>
        <p:txBody>
          <a:bodyPr lIns="0" rIns="180000" anchor="t"/>
          <a:lstStyle>
            <a:lvl1pPr algn="l">
              <a:defRPr sz="6000" b="1">
                <a:latin typeface="+mj-lt"/>
              </a:defRPr>
            </a:lvl1pPr>
          </a:lstStyle>
          <a:p>
            <a:r>
              <a:rPr lang="en-US"/>
              <a:t>Demo Title</a:t>
            </a:r>
          </a:p>
        </p:txBody>
      </p:sp>
      <p:sp>
        <p:nvSpPr>
          <p:cNvPr id="4" name="Title 1">
            <a:extLst>
              <a:ext uri="{FF2B5EF4-FFF2-40B4-BE49-F238E27FC236}">
                <a16:creationId xmlns:a16="http://schemas.microsoft.com/office/drawing/2014/main" id="{2648046A-8B1E-4189-BC6B-C1071C00F9EB}"/>
              </a:ext>
            </a:extLst>
          </p:cNvPr>
          <p:cNvSpPr txBox="1">
            <a:spLocks/>
          </p:cNvSpPr>
          <p:nvPr userDrawn="1"/>
        </p:nvSpPr>
        <p:spPr>
          <a:xfrm>
            <a:off x="360363" y="3240088"/>
            <a:ext cx="7199763" cy="539750"/>
          </a:xfrm>
          <a:prstGeom prst="rect">
            <a:avLst/>
          </a:prstGeom>
        </p:spPr>
        <p:txBody>
          <a:bodyPr vert="horz" lIns="0" tIns="0" rIns="180000" bIns="0" rtlCol="0" anchor="b">
            <a:noAutofit/>
          </a:bodyPr>
          <a:lstStyle>
            <a:lvl1pPr algn="l" defTabSz="864017" rtl="0" eaLnBrk="1" latinLnBrk="0" hangingPunct="1">
              <a:lnSpc>
                <a:spcPct val="100000"/>
              </a:lnSpc>
              <a:spcBef>
                <a:spcPct val="0"/>
              </a:spcBef>
              <a:buNone/>
              <a:defRPr sz="6000" b="0" kern="1200">
                <a:solidFill>
                  <a:schemeClr val="accent3">
                    <a:lumMod val="75000"/>
                  </a:schemeClr>
                </a:solidFill>
                <a:latin typeface="+mn-lt"/>
                <a:ea typeface="+mj-ea"/>
                <a:cs typeface="+mj-cs"/>
              </a:defRPr>
            </a:lvl1pPr>
          </a:lstStyle>
          <a:p>
            <a:r>
              <a:rPr lang="en-US" sz="3000">
                <a:solidFill>
                  <a:schemeClr val="accent1">
                    <a:lumMod val="50000"/>
                  </a:schemeClr>
                </a:solidFill>
              </a:rPr>
              <a:t>DEMO</a:t>
            </a:r>
          </a:p>
        </p:txBody>
      </p:sp>
      <p:pic>
        <p:nvPicPr>
          <p:cNvPr id="6" name="Picture Placeholder 12">
            <a:extLst>
              <a:ext uri="{FF2B5EF4-FFF2-40B4-BE49-F238E27FC236}">
                <a16:creationId xmlns:a16="http://schemas.microsoft.com/office/drawing/2014/main" id="{7856AF9F-1BC8-4950-A1FB-7AC170E3950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560126" y="360363"/>
            <a:ext cx="7200901" cy="7200000"/>
          </a:xfrm>
          <a:prstGeom prst="rect">
            <a:avLst/>
          </a:prstGeom>
        </p:spPr>
      </p:pic>
    </p:spTree>
    <p:extLst>
      <p:ext uri="{BB962C8B-B14F-4D97-AF65-F5344CB8AC3E}">
        <p14:creationId xmlns:p14="http://schemas.microsoft.com/office/powerpoint/2010/main" val="3949983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60AD34-504E-47E1-A185-AD3930D2245F}"/>
              </a:ext>
            </a:extLst>
          </p:cNvPr>
          <p:cNvSpPr txBox="1"/>
          <p:nvPr userDrawn="1"/>
        </p:nvSpPr>
        <p:spPr>
          <a:xfrm>
            <a:off x="360000" y="360363"/>
            <a:ext cx="7200000" cy="5759450"/>
          </a:xfrm>
          <a:prstGeom prst="rect">
            <a:avLst/>
          </a:prstGeom>
          <a:noFill/>
        </p:spPr>
        <p:txBody>
          <a:bodyPr wrap="square" lIns="0" tIns="0" rIns="0" bIns="0" rtlCol="0" anchor="ctr">
            <a:noAutofit/>
          </a:bodyPr>
          <a:lstStyle/>
          <a:p>
            <a:pPr algn="ctr"/>
            <a:r>
              <a:rPr lang="en-US" sz="20000" b="1">
                <a:solidFill>
                  <a:srgbClr val="0256A5"/>
                </a:solidFill>
                <a:latin typeface="+mj-lt"/>
              </a:rPr>
              <a:t>?</a:t>
            </a:r>
            <a:r>
              <a:rPr lang="en-US" sz="30000" b="1">
                <a:solidFill>
                  <a:schemeClr val="accent6">
                    <a:lumMod val="60000"/>
                    <a:lumOff val="40000"/>
                  </a:schemeClr>
                </a:solidFill>
                <a:latin typeface="+mj-lt"/>
              </a:rPr>
              <a:t>?</a:t>
            </a:r>
            <a:r>
              <a:rPr lang="en-US" sz="40000" b="1">
                <a:solidFill>
                  <a:schemeClr val="accent6">
                    <a:lumMod val="20000"/>
                    <a:lumOff val="80000"/>
                  </a:schemeClr>
                </a:solidFill>
                <a:latin typeface="+mj-lt"/>
              </a:rPr>
              <a:t>?</a:t>
            </a:r>
          </a:p>
        </p:txBody>
      </p:sp>
      <p:pic>
        <p:nvPicPr>
          <p:cNvPr id="5" name="Picture Placeholder 12">
            <a:extLst>
              <a:ext uri="{FF2B5EF4-FFF2-40B4-BE49-F238E27FC236}">
                <a16:creationId xmlns:a16="http://schemas.microsoft.com/office/drawing/2014/main" id="{99DFAF68-C537-494A-AF0D-65A82685236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559674" y="360363"/>
            <a:ext cx="7200901" cy="7200000"/>
          </a:xfrm>
          <a:prstGeom prst="rect">
            <a:avLst/>
          </a:prstGeom>
        </p:spPr>
      </p:pic>
    </p:spTree>
    <p:extLst>
      <p:ext uri="{BB962C8B-B14F-4D97-AF65-F5344CB8AC3E}">
        <p14:creationId xmlns:p14="http://schemas.microsoft.com/office/powerpoint/2010/main" val="707615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0F17CC5-55B7-41E8-B28B-52C1E3174A33}"/>
              </a:ext>
            </a:extLst>
          </p:cNvPr>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941723890"/>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Tree>
    <p:extLst>
      <p:ext uri="{BB962C8B-B14F-4D97-AF65-F5344CB8AC3E}">
        <p14:creationId xmlns:p14="http://schemas.microsoft.com/office/powerpoint/2010/main" val="1094251394"/>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468B1-2DF5-4DE9-B15E-A88015B4477C}"/>
              </a:ext>
            </a:extLst>
          </p:cNvPr>
          <p:cNvSpPr>
            <a:spLocks noGrp="1"/>
          </p:cNvSpPr>
          <p:nvPr>
            <p:ph sz="quarter" idx="10"/>
          </p:nvPr>
        </p:nvSpPr>
        <p:spPr>
          <a:xfrm>
            <a:off x="360363" y="360363"/>
            <a:ext cx="10799762" cy="5759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725823743"/>
      </p:ext>
    </p:extLst>
  </p:cSld>
  <p:clrMapOvr>
    <a:masterClrMapping/>
  </p:clrMapOvr>
  <p:extLst mod="1">
    <p:ext uri="{DCECCB84-F9BA-43D5-87BE-67443E8EF086}">
      <p15:sldGuideLst xmlns:p15="http://schemas.microsoft.com/office/powerpoint/2012/main">
        <p15:guide id="4" orient="horz" pos="1270"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89AAD-27C6-4860-900C-5EE3E485A7D1}"/>
              </a:ext>
            </a:extLst>
          </p:cNvPr>
          <p:cNvSpPr>
            <a:spLocks noGrp="1"/>
          </p:cNvSpPr>
          <p:nvPr>
            <p:ph sz="quarter" idx="10"/>
          </p:nvPr>
        </p:nvSpPr>
        <p:spPr>
          <a:xfrm>
            <a:off x="360363" y="360363"/>
            <a:ext cx="10799762" cy="5759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30376378"/>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645401"/>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lum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360363" y="1439813"/>
            <a:ext cx="5400000" cy="4680000"/>
          </a:xfrm>
        </p:spPr>
        <p:txBody>
          <a:bodyPr r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0000" y="1440000"/>
            <a:ext cx="5400000" cy="4680000"/>
          </a:xfrm>
        </p:spPr>
        <p:txBody>
          <a:bodyPr l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72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Column (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9451" y="1439999"/>
            <a:ext cx="3600000" cy="4680000"/>
          </a:xfrm>
        </p:spPr>
        <p:txBody>
          <a:bodyPr r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9450" y="1439812"/>
            <a:ext cx="3600000" cy="4680000"/>
          </a:xfrm>
        </p:spPr>
        <p:txBody>
          <a:bodyPr lIns="108000" rIns="108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49A95495-5C8F-46AA-B9BB-61D2094ED773}"/>
              </a:ext>
            </a:extLst>
          </p:cNvPr>
          <p:cNvSpPr>
            <a:spLocks noGrp="1"/>
          </p:cNvSpPr>
          <p:nvPr>
            <p:ph sz="half" idx="10"/>
          </p:nvPr>
        </p:nvSpPr>
        <p:spPr>
          <a:xfrm>
            <a:off x="7559213" y="1439812"/>
            <a:ext cx="3600000" cy="4680000"/>
          </a:xfrm>
        </p:spPr>
        <p:txBody>
          <a:bodyPr l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89B1D50-9E99-4B26-B823-EF43DB338774}"/>
              </a:ext>
            </a:extLst>
          </p:cNvPr>
          <p:cNvSpPr>
            <a:spLocks noGrp="1"/>
          </p:cNvSpPr>
          <p:nvPr>
            <p:ph type="title"/>
          </p:nvPr>
        </p:nvSpPr>
        <p:spPr>
          <a:xfrm>
            <a:off x="360363" y="360363"/>
            <a:ext cx="10800000" cy="72000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5346773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art Content">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A88B3C8A-6BD6-4D4C-88C8-0B5ECD95A7A4}"/>
              </a:ext>
            </a:extLst>
          </p:cNvPr>
          <p:cNvSpPr>
            <a:spLocks noGrp="1"/>
          </p:cNvSpPr>
          <p:nvPr>
            <p:ph type="title" hasCustomPrompt="1"/>
          </p:nvPr>
        </p:nvSpPr>
        <p:spPr>
          <a:xfrm>
            <a:off x="360363" y="360362"/>
            <a:ext cx="10799762" cy="719137"/>
          </a:xfrm>
        </p:spPr>
        <p:txBody>
          <a:bodyPr/>
          <a:lstStyle>
            <a:lvl1pPr>
              <a:defRPr b="1"/>
            </a:lvl1pPr>
          </a:lstStyle>
          <a:p>
            <a:r>
              <a:rPr lang="en-US"/>
              <a:t>Part Title</a:t>
            </a:r>
          </a:p>
        </p:txBody>
      </p:sp>
      <p:sp>
        <p:nvSpPr>
          <p:cNvPr id="6" name="Text Placeholder 3">
            <a:extLst>
              <a:ext uri="{FF2B5EF4-FFF2-40B4-BE49-F238E27FC236}">
                <a16:creationId xmlns:a16="http://schemas.microsoft.com/office/drawing/2014/main" id="{143AB817-C40E-47E0-BB2B-87C5B797EA79}"/>
              </a:ext>
            </a:extLst>
          </p:cNvPr>
          <p:cNvSpPr>
            <a:spLocks noGrp="1"/>
          </p:cNvSpPr>
          <p:nvPr>
            <p:ph type="body" sz="quarter" idx="11" hasCustomPrompt="1"/>
          </p:nvPr>
        </p:nvSpPr>
        <p:spPr>
          <a:xfrm>
            <a:off x="3060363" y="1439863"/>
            <a:ext cx="8099761" cy="4679950"/>
          </a:xfrm>
        </p:spPr>
        <p:txBody>
          <a:bodyPr wrap="square" lIns="360000">
            <a:noAutofit/>
          </a:bodyPr>
          <a:lstStyle>
            <a:lvl1pPr marL="0" indent="0">
              <a:buNone/>
              <a:defRPr/>
            </a:lvl1pPr>
            <a:lvl2pPr marL="216004" indent="0">
              <a:buNone/>
              <a:defRPr/>
            </a:lvl2pPr>
            <a:lvl3pPr marL="432008" indent="0">
              <a:buNone/>
              <a:defRPr/>
            </a:lvl3pPr>
            <a:lvl4pPr marL="648012" indent="0">
              <a:buNone/>
              <a:defRPr/>
            </a:lvl4pPr>
            <a:lvl5pPr marL="864017" indent="0">
              <a:buNone/>
              <a:defRPr/>
            </a:lvl5pPr>
          </a:lstStyle>
          <a:p>
            <a:pPr lvl="0"/>
            <a:r>
              <a:rPr lang="en-US"/>
              <a:t>Content</a:t>
            </a:r>
          </a:p>
        </p:txBody>
      </p:sp>
      <p:pic>
        <p:nvPicPr>
          <p:cNvPr id="7" name="Picture Placeholder 12">
            <a:extLst>
              <a:ext uri="{FF2B5EF4-FFF2-40B4-BE49-F238E27FC236}">
                <a16:creationId xmlns:a16="http://schemas.microsoft.com/office/drawing/2014/main" id="{0D96A393-BD9C-4D17-B8DF-B140089082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588" y="2429838"/>
            <a:ext cx="2700000" cy="2700000"/>
          </a:xfrm>
          <a:prstGeom prst="rect">
            <a:avLst/>
          </a:prstGeom>
        </p:spPr>
      </p:pic>
    </p:spTree>
    <p:extLst>
      <p:ext uri="{BB962C8B-B14F-4D97-AF65-F5344CB8AC3E}">
        <p14:creationId xmlns:p14="http://schemas.microsoft.com/office/powerpoint/2010/main" val="36101039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ar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0363" y="360363"/>
            <a:ext cx="7199762" cy="5759450"/>
          </a:xfrm>
        </p:spPr>
        <p:txBody>
          <a:bodyPr lIns="360000" anchor="ctr" anchorCtr="0"/>
          <a:lstStyle>
            <a:lvl1pPr algn="l">
              <a:defRPr sz="8000" b="1">
                <a:latin typeface="+mj-lt"/>
              </a:defRPr>
            </a:lvl1pPr>
          </a:lstStyle>
          <a:p>
            <a:r>
              <a:rPr lang="en-US"/>
              <a:t>Part Title</a:t>
            </a:r>
          </a:p>
        </p:txBody>
      </p:sp>
      <p:pic>
        <p:nvPicPr>
          <p:cNvPr id="4" name="Picture Placeholder 12">
            <a:extLst>
              <a:ext uri="{FF2B5EF4-FFF2-40B4-BE49-F238E27FC236}">
                <a16:creationId xmlns:a16="http://schemas.microsoft.com/office/drawing/2014/main" id="{7AE47D39-D0E3-44B5-9931-CD4240F6B01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588" y="1440088"/>
            <a:ext cx="3600000" cy="3600000"/>
          </a:xfrm>
          <a:prstGeom prst="rect">
            <a:avLst/>
          </a:prstGeom>
        </p:spPr>
      </p:pic>
    </p:spTree>
    <p:extLst>
      <p:ext uri="{BB962C8B-B14F-4D97-AF65-F5344CB8AC3E}">
        <p14:creationId xmlns:p14="http://schemas.microsoft.com/office/powerpoint/2010/main" val="23438551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3" y="360363"/>
            <a:ext cx="10799761" cy="5759450"/>
          </a:xfrm>
        </p:spPr>
        <p:txBody>
          <a:bodyPr lIns="180000" anchor="t"/>
          <a:lstStyle>
            <a:lvl1pPr algn="r">
              <a:defRPr sz="8000" b="0">
                <a:latin typeface="+mj-lt"/>
              </a:defRPr>
            </a:lvl1pPr>
          </a:lstStyle>
          <a:p>
            <a:r>
              <a:rPr lang="en-US"/>
              <a:t>Section Title</a:t>
            </a:r>
          </a:p>
        </p:txBody>
      </p:sp>
      <p:pic>
        <p:nvPicPr>
          <p:cNvPr id="5" name="Picture Placeholder 12">
            <a:extLst>
              <a:ext uri="{FF2B5EF4-FFF2-40B4-BE49-F238E27FC236}">
                <a16:creationId xmlns:a16="http://schemas.microsoft.com/office/drawing/2014/main" id="{DEC91C18-4E76-4B1B-A798-1D300E16F62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1439877" y="3240087"/>
            <a:ext cx="5400000" cy="5400000"/>
          </a:xfrm>
          <a:prstGeom prst="rect">
            <a:avLst/>
          </a:prstGeom>
        </p:spPr>
      </p:pic>
    </p:spTree>
    <p:extLst>
      <p:ext uri="{BB962C8B-B14F-4D97-AF65-F5344CB8AC3E}">
        <p14:creationId xmlns:p14="http://schemas.microsoft.com/office/powerpoint/2010/main" val="31464853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ub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3F8-2EF6-4A2F-966B-5D763DE3F85A}"/>
              </a:ext>
            </a:extLst>
          </p:cNvPr>
          <p:cNvSpPr>
            <a:spLocks noGrp="1"/>
          </p:cNvSpPr>
          <p:nvPr>
            <p:ph type="title" hasCustomPrompt="1"/>
          </p:nvPr>
        </p:nvSpPr>
        <p:spPr>
          <a:xfrm>
            <a:off x="360363" y="360363"/>
            <a:ext cx="10800000" cy="5759450"/>
          </a:xfrm>
        </p:spPr>
        <p:txBody>
          <a:bodyPr/>
          <a:lstStyle>
            <a:lvl1pPr algn="ctr">
              <a:defRPr sz="8000" b="0">
                <a:latin typeface="+mn-lt"/>
              </a:defRPr>
            </a:lvl1pPr>
          </a:lstStyle>
          <a:p>
            <a:r>
              <a:rPr lang="en-US"/>
              <a:t>Subsection Title</a:t>
            </a:r>
          </a:p>
        </p:txBody>
      </p:sp>
    </p:spTree>
    <p:extLst>
      <p:ext uri="{BB962C8B-B14F-4D97-AF65-F5344CB8AC3E}">
        <p14:creationId xmlns:p14="http://schemas.microsoft.com/office/powerpoint/2010/main" val="28301488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4" y="3779837"/>
            <a:ext cx="7200000" cy="2339975"/>
          </a:xfrm>
        </p:spPr>
        <p:txBody>
          <a:bodyPr lIns="0" rIns="180000" anchor="t"/>
          <a:lstStyle>
            <a:lvl1pPr algn="l">
              <a:defRPr sz="6000" b="1">
                <a:latin typeface="+mj-lt"/>
              </a:defRPr>
            </a:lvl1pPr>
          </a:lstStyle>
          <a:p>
            <a:r>
              <a:rPr lang="en-US"/>
              <a:t>Demo Title</a:t>
            </a:r>
          </a:p>
        </p:txBody>
      </p:sp>
      <p:sp>
        <p:nvSpPr>
          <p:cNvPr id="4" name="Title 1">
            <a:extLst>
              <a:ext uri="{FF2B5EF4-FFF2-40B4-BE49-F238E27FC236}">
                <a16:creationId xmlns:a16="http://schemas.microsoft.com/office/drawing/2014/main" id="{2648046A-8B1E-4189-BC6B-C1071C00F9EB}"/>
              </a:ext>
            </a:extLst>
          </p:cNvPr>
          <p:cNvSpPr txBox="1">
            <a:spLocks/>
          </p:cNvSpPr>
          <p:nvPr userDrawn="1"/>
        </p:nvSpPr>
        <p:spPr>
          <a:xfrm>
            <a:off x="360363" y="3240088"/>
            <a:ext cx="7199763" cy="539750"/>
          </a:xfrm>
          <a:prstGeom prst="rect">
            <a:avLst/>
          </a:prstGeom>
        </p:spPr>
        <p:txBody>
          <a:bodyPr vert="horz" lIns="0" tIns="0" rIns="180000" bIns="0" rtlCol="0" anchor="b">
            <a:noAutofit/>
          </a:bodyPr>
          <a:lstStyle>
            <a:lvl1pPr algn="l" defTabSz="864017" rtl="0" eaLnBrk="1" latinLnBrk="0" hangingPunct="1">
              <a:lnSpc>
                <a:spcPct val="100000"/>
              </a:lnSpc>
              <a:spcBef>
                <a:spcPct val="0"/>
              </a:spcBef>
              <a:buNone/>
              <a:defRPr sz="6000" b="0" kern="1200">
                <a:solidFill>
                  <a:schemeClr val="accent3">
                    <a:lumMod val="75000"/>
                  </a:schemeClr>
                </a:solidFill>
                <a:latin typeface="+mn-lt"/>
                <a:ea typeface="+mj-ea"/>
                <a:cs typeface="+mj-cs"/>
              </a:defRPr>
            </a:lvl1pPr>
          </a:lstStyle>
          <a:p>
            <a:r>
              <a:rPr lang="en-US" sz="3000">
                <a:solidFill>
                  <a:schemeClr val="tx1"/>
                </a:solidFill>
              </a:rPr>
              <a:t>DEMO</a:t>
            </a:r>
          </a:p>
        </p:txBody>
      </p:sp>
      <p:pic>
        <p:nvPicPr>
          <p:cNvPr id="6" name="Picture Placeholder 12">
            <a:extLst>
              <a:ext uri="{FF2B5EF4-FFF2-40B4-BE49-F238E27FC236}">
                <a16:creationId xmlns:a16="http://schemas.microsoft.com/office/drawing/2014/main" id="{0A795C5A-7254-46FF-B644-E09914A8AE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0124" y="360363"/>
            <a:ext cx="7200000" cy="7200000"/>
          </a:xfrm>
          <a:prstGeom prst="rect">
            <a:avLst/>
          </a:prstGeom>
        </p:spPr>
      </p:pic>
    </p:spTree>
    <p:extLst>
      <p:ext uri="{BB962C8B-B14F-4D97-AF65-F5344CB8AC3E}">
        <p14:creationId xmlns:p14="http://schemas.microsoft.com/office/powerpoint/2010/main" val="13129654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60AD34-504E-47E1-A185-AD3930D2245F}"/>
              </a:ext>
            </a:extLst>
          </p:cNvPr>
          <p:cNvSpPr txBox="1"/>
          <p:nvPr userDrawn="1"/>
        </p:nvSpPr>
        <p:spPr>
          <a:xfrm>
            <a:off x="360000" y="360363"/>
            <a:ext cx="7200000" cy="5759450"/>
          </a:xfrm>
          <a:prstGeom prst="rect">
            <a:avLst/>
          </a:prstGeom>
          <a:noFill/>
        </p:spPr>
        <p:txBody>
          <a:bodyPr wrap="square" lIns="0" tIns="0" rIns="0" bIns="0" rtlCol="0" anchor="ctr">
            <a:noAutofit/>
          </a:bodyPr>
          <a:lstStyle/>
          <a:p>
            <a:pPr algn="ctr"/>
            <a:r>
              <a:rPr lang="en-US" sz="20000" b="1">
                <a:solidFill>
                  <a:schemeClr val="accent2">
                    <a:lumMod val="75000"/>
                  </a:schemeClr>
                </a:solidFill>
                <a:latin typeface="+mj-lt"/>
              </a:rPr>
              <a:t>?</a:t>
            </a:r>
            <a:r>
              <a:rPr lang="en-US" sz="30000" b="1">
                <a:solidFill>
                  <a:srgbClr val="7FBA00"/>
                </a:solidFill>
                <a:latin typeface="+mj-lt"/>
              </a:rPr>
              <a:t>?</a:t>
            </a:r>
            <a:r>
              <a:rPr lang="en-US" sz="40000" b="1">
                <a:solidFill>
                  <a:srgbClr val="B8D432"/>
                </a:solidFill>
                <a:latin typeface="+mj-lt"/>
              </a:rPr>
              <a:t>?</a:t>
            </a:r>
          </a:p>
        </p:txBody>
      </p:sp>
      <p:pic>
        <p:nvPicPr>
          <p:cNvPr id="5" name="Picture Placeholder 12">
            <a:extLst>
              <a:ext uri="{FF2B5EF4-FFF2-40B4-BE49-F238E27FC236}">
                <a16:creationId xmlns:a16="http://schemas.microsoft.com/office/drawing/2014/main" id="{B59D01F3-853D-4FF7-B543-9B1A1F63780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0124" y="360363"/>
            <a:ext cx="7200000" cy="7200000"/>
          </a:xfrm>
          <a:prstGeom prst="rect">
            <a:avLst/>
          </a:prstGeom>
        </p:spPr>
      </p:pic>
    </p:spTree>
    <p:extLst>
      <p:ext uri="{BB962C8B-B14F-4D97-AF65-F5344CB8AC3E}">
        <p14:creationId xmlns:p14="http://schemas.microsoft.com/office/powerpoint/2010/main" val="21396752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66AB4C0-D0EC-4AF0-94A8-30E42F2A5513}"/>
              </a:ext>
            </a:extLst>
          </p:cNvPr>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912400990"/>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650692"/>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Tree>
    <p:extLst>
      <p:ext uri="{BB962C8B-B14F-4D97-AF65-F5344CB8AC3E}">
        <p14:creationId xmlns:p14="http://schemas.microsoft.com/office/powerpoint/2010/main" val="1358838369"/>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F16F3-ABC9-4BF4-8A80-C06A4DC09562}"/>
              </a:ext>
            </a:extLst>
          </p:cNvPr>
          <p:cNvSpPr>
            <a:spLocks noGrp="1"/>
          </p:cNvSpPr>
          <p:nvPr>
            <p:ph sz="quarter" idx="10"/>
          </p:nvPr>
        </p:nvSpPr>
        <p:spPr>
          <a:xfrm>
            <a:off x="360363" y="360363"/>
            <a:ext cx="10799762" cy="5759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2116014236"/>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219289"/>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lum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360363" y="1439813"/>
            <a:ext cx="5400000" cy="4680000"/>
          </a:xfrm>
        </p:spPr>
        <p:txBody>
          <a:bodyPr r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0000" y="1440000"/>
            <a:ext cx="5400000" cy="4680000"/>
          </a:xfrm>
        </p:spPr>
        <p:txBody>
          <a:bodyPr l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5777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lumn (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9451" y="1439999"/>
            <a:ext cx="3600000" cy="4680000"/>
          </a:xfrm>
        </p:spPr>
        <p:txBody>
          <a:bodyPr r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9450" y="1439812"/>
            <a:ext cx="3600000" cy="4680000"/>
          </a:xfrm>
        </p:spPr>
        <p:txBody>
          <a:bodyPr lIns="108000" rIns="108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49A95495-5C8F-46AA-B9BB-61D2094ED773}"/>
              </a:ext>
            </a:extLst>
          </p:cNvPr>
          <p:cNvSpPr>
            <a:spLocks noGrp="1"/>
          </p:cNvSpPr>
          <p:nvPr>
            <p:ph sz="half" idx="10"/>
          </p:nvPr>
        </p:nvSpPr>
        <p:spPr>
          <a:xfrm>
            <a:off x="7559213" y="1439812"/>
            <a:ext cx="3600000" cy="4680000"/>
          </a:xfrm>
        </p:spPr>
        <p:txBody>
          <a:bodyPr l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89B1D50-9E99-4B26-B823-EF43DB338774}"/>
              </a:ext>
            </a:extLst>
          </p:cNvPr>
          <p:cNvSpPr>
            <a:spLocks noGrp="1"/>
          </p:cNvSpPr>
          <p:nvPr>
            <p:ph type="title"/>
          </p:nvPr>
        </p:nvSpPr>
        <p:spPr>
          <a:xfrm>
            <a:off x="360363" y="360363"/>
            <a:ext cx="10800000" cy="72000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31176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Part Content">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A88B3C8A-6BD6-4D4C-88C8-0B5ECD95A7A4}"/>
              </a:ext>
            </a:extLst>
          </p:cNvPr>
          <p:cNvSpPr>
            <a:spLocks noGrp="1"/>
          </p:cNvSpPr>
          <p:nvPr>
            <p:ph type="title" hasCustomPrompt="1"/>
          </p:nvPr>
        </p:nvSpPr>
        <p:spPr>
          <a:xfrm>
            <a:off x="360363" y="360362"/>
            <a:ext cx="10799762" cy="719137"/>
          </a:xfrm>
        </p:spPr>
        <p:txBody>
          <a:bodyPr/>
          <a:lstStyle>
            <a:lvl1pPr>
              <a:defRPr b="1"/>
            </a:lvl1pPr>
          </a:lstStyle>
          <a:p>
            <a:r>
              <a:rPr lang="en-US"/>
              <a:t>Part Title</a:t>
            </a:r>
          </a:p>
        </p:txBody>
      </p:sp>
      <p:sp>
        <p:nvSpPr>
          <p:cNvPr id="6" name="Text Placeholder 3">
            <a:extLst>
              <a:ext uri="{FF2B5EF4-FFF2-40B4-BE49-F238E27FC236}">
                <a16:creationId xmlns:a16="http://schemas.microsoft.com/office/drawing/2014/main" id="{143AB817-C40E-47E0-BB2B-87C5B797EA79}"/>
              </a:ext>
            </a:extLst>
          </p:cNvPr>
          <p:cNvSpPr>
            <a:spLocks noGrp="1"/>
          </p:cNvSpPr>
          <p:nvPr>
            <p:ph type="body" sz="quarter" idx="11" hasCustomPrompt="1"/>
          </p:nvPr>
        </p:nvSpPr>
        <p:spPr>
          <a:xfrm>
            <a:off x="3060701" y="1439863"/>
            <a:ext cx="8099424" cy="4679950"/>
          </a:xfrm>
        </p:spPr>
        <p:txBody>
          <a:bodyPr wrap="square" lIns="360000">
            <a:noAutofit/>
          </a:bodyPr>
          <a:lstStyle>
            <a:lvl1pPr marL="0" indent="0">
              <a:buNone/>
              <a:defRPr/>
            </a:lvl1pPr>
            <a:lvl2pPr marL="216004" indent="0">
              <a:buNone/>
              <a:defRPr/>
            </a:lvl2pPr>
            <a:lvl3pPr marL="432008" indent="0">
              <a:buNone/>
              <a:defRPr/>
            </a:lvl3pPr>
            <a:lvl4pPr marL="648012" indent="0">
              <a:buNone/>
              <a:defRPr/>
            </a:lvl4pPr>
            <a:lvl5pPr marL="864017" indent="0">
              <a:buNone/>
              <a:defRPr/>
            </a:lvl5pPr>
          </a:lstStyle>
          <a:p>
            <a:pPr lvl="0"/>
            <a:r>
              <a:rPr lang="en-US"/>
              <a:t>Content</a:t>
            </a:r>
          </a:p>
        </p:txBody>
      </p:sp>
      <p:pic>
        <p:nvPicPr>
          <p:cNvPr id="7" name="Picture Placeholder 6">
            <a:extLst>
              <a:ext uri="{FF2B5EF4-FFF2-40B4-BE49-F238E27FC236}">
                <a16:creationId xmlns:a16="http://schemas.microsoft.com/office/drawing/2014/main" id="{979130C9-68C5-44AB-A399-A6C5EBAE66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363" y="2429838"/>
            <a:ext cx="2700000" cy="2700000"/>
          </a:xfrm>
          <a:prstGeom prst="rect">
            <a:avLst/>
          </a:prstGeom>
        </p:spPr>
      </p:pic>
    </p:spTree>
    <p:extLst>
      <p:ext uri="{BB962C8B-B14F-4D97-AF65-F5344CB8AC3E}">
        <p14:creationId xmlns:p14="http://schemas.microsoft.com/office/powerpoint/2010/main" val="22438714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Par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0363" y="360363"/>
            <a:ext cx="7199762" cy="5759450"/>
          </a:xfrm>
        </p:spPr>
        <p:txBody>
          <a:bodyPr lIns="360000" anchor="ctr" anchorCtr="0"/>
          <a:lstStyle>
            <a:lvl1pPr algn="l">
              <a:defRPr sz="8000" b="1">
                <a:latin typeface="+mj-lt"/>
              </a:defRPr>
            </a:lvl1pPr>
          </a:lstStyle>
          <a:p>
            <a:r>
              <a:rPr lang="en-US"/>
              <a:t>Part Title</a:t>
            </a:r>
          </a:p>
        </p:txBody>
      </p:sp>
      <p:pic>
        <p:nvPicPr>
          <p:cNvPr id="6" name="Picture Placeholder 6">
            <a:extLst>
              <a:ext uri="{FF2B5EF4-FFF2-40B4-BE49-F238E27FC236}">
                <a16:creationId xmlns:a16="http://schemas.microsoft.com/office/drawing/2014/main" id="{9E5B557E-1664-43BB-969E-BCFA355E99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363" y="1439863"/>
            <a:ext cx="3600000" cy="3600000"/>
          </a:xfrm>
          <a:prstGeom prst="rect">
            <a:avLst/>
          </a:prstGeom>
        </p:spPr>
      </p:pic>
    </p:spTree>
    <p:extLst>
      <p:ext uri="{BB962C8B-B14F-4D97-AF65-F5344CB8AC3E}">
        <p14:creationId xmlns:p14="http://schemas.microsoft.com/office/powerpoint/2010/main" val="4195912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123" y="360363"/>
            <a:ext cx="7200001" cy="5759450"/>
          </a:xfrm>
        </p:spPr>
        <p:txBody>
          <a:bodyPr lIns="180000" anchor="t"/>
          <a:lstStyle>
            <a:lvl1pPr algn="r">
              <a:defRPr sz="8000" b="0">
                <a:latin typeface="+mj-lt"/>
              </a:defRPr>
            </a:lvl1pPr>
          </a:lstStyle>
          <a:p>
            <a:r>
              <a:rPr lang="en-US"/>
              <a:t>Section Title</a:t>
            </a:r>
          </a:p>
        </p:txBody>
      </p:sp>
      <p:pic>
        <p:nvPicPr>
          <p:cNvPr id="5" name="Picture Placeholder 6">
            <a:extLst>
              <a:ext uri="{FF2B5EF4-FFF2-40B4-BE49-F238E27FC236}">
                <a16:creationId xmlns:a16="http://schemas.microsoft.com/office/drawing/2014/main" id="{0B65C55B-C650-46A0-BF7C-0CB9974237C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439877" y="3239863"/>
            <a:ext cx="5400000" cy="5400000"/>
          </a:xfrm>
          <a:prstGeom prst="rect">
            <a:avLst/>
          </a:prstGeom>
        </p:spPr>
      </p:pic>
    </p:spTree>
    <p:extLst>
      <p:ext uri="{BB962C8B-B14F-4D97-AF65-F5344CB8AC3E}">
        <p14:creationId xmlns:p14="http://schemas.microsoft.com/office/powerpoint/2010/main" val="38089781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ub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3F8-2EF6-4A2F-966B-5D763DE3F85A}"/>
              </a:ext>
            </a:extLst>
          </p:cNvPr>
          <p:cNvSpPr>
            <a:spLocks noGrp="1"/>
          </p:cNvSpPr>
          <p:nvPr>
            <p:ph type="title" hasCustomPrompt="1"/>
          </p:nvPr>
        </p:nvSpPr>
        <p:spPr>
          <a:xfrm>
            <a:off x="360363" y="360363"/>
            <a:ext cx="10800000" cy="5759450"/>
          </a:xfrm>
        </p:spPr>
        <p:txBody>
          <a:bodyPr/>
          <a:lstStyle>
            <a:lvl1pPr algn="ctr">
              <a:defRPr sz="8000" b="0">
                <a:latin typeface="+mn-lt"/>
              </a:defRPr>
            </a:lvl1pPr>
          </a:lstStyle>
          <a:p>
            <a:r>
              <a:rPr lang="en-US"/>
              <a:t>Subsection Title</a:t>
            </a:r>
          </a:p>
        </p:txBody>
      </p:sp>
    </p:spTree>
    <p:extLst>
      <p:ext uri="{BB962C8B-B14F-4D97-AF65-F5344CB8AC3E}">
        <p14:creationId xmlns:p14="http://schemas.microsoft.com/office/powerpoint/2010/main" val="5879308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4" y="3779837"/>
            <a:ext cx="7200000" cy="2339975"/>
          </a:xfrm>
        </p:spPr>
        <p:txBody>
          <a:bodyPr lIns="0" rIns="180000" anchor="t"/>
          <a:lstStyle>
            <a:lvl1pPr algn="l">
              <a:defRPr sz="6000" b="1">
                <a:latin typeface="+mj-lt"/>
              </a:defRPr>
            </a:lvl1pPr>
          </a:lstStyle>
          <a:p>
            <a:r>
              <a:rPr lang="en-US"/>
              <a:t>Demo Title</a:t>
            </a:r>
          </a:p>
        </p:txBody>
      </p:sp>
      <p:sp>
        <p:nvSpPr>
          <p:cNvPr id="4" name="Title 1">
            <a:extLst>
              <a:ext uri="{FF2B5EF4-FFF2-40B4-BE49-F238E27FC236}">
                <a16:creationId xmlns:a16="http://schemas.microsoft.com/office/drawing/2014/main" id="{2648046A-8B1E-4189-BC6B-C1071C00F9EB}"/>
              </a:ext>
            </a:extLst>
          </p:cNvPr>
          <p:cNvSpPr txBox="1">
            <a:spLocks/>
          </p:cNvSpPr>
          <p:nvPr userDrawn="1"/>
        </p:nvSpPr>
        <p:spPr>
          <a:xfrm>
            <a:off x="360363" y="3240088"/>
            <a:ext cx="7199763" cy="539750"/>
          </a:xfrm>
          <a:prstGeom prst="rect">
            <a:avLst/>
          </a:prstGeom>
        </p:spPr>
        <p:txBody>
          <a:bodyPr vert="horz" lIns="0" tIns="0" rIns="180000" bIns="0" rtlCol="0" anchor="b">
            <a:noAutofit/>
          </a:bodyPr>
          <a:lstStyle>
            <a:lvl1pPr algn="l" defTabSz="864017" rtl="0" eaLnBrk="1" latinLnBrk="0" hangingPunct="1">
              <a:lnSpc>
                <a:spcPct val="100000"/>
              </a:lnSpc>
              <a:spcBef>
                <a:spcPct val="0"/>
              </a:spcBef>
              <a:buNone/>
              <a:defRPr sz="6000" b="0" kern="1200">
                <a:solidFill>
                  <a:schemeClr val="accent3">
                    <a:lumMod val="75000"/>
                  </a:schemeClr>
                </a:solidFill>
                <a:latin typeface="+mn-lt"/>
                <a:ea typeface="+mj-ea"/>
                <a:cs typeface="+mj-cs"/>
              </a:defRPr>
            </a:lvl1pPr>
          </a:lstStyle>
          <a:p>
            <a:r>
              <a:rPr lang="en-US" sz="3000">
                <a:solidFill>
                  <a:schemeClr val="accent3">
                    <a:lumMod val="50000"/>
                  </a:schemeClr>
                </a:solidFill>
              </a:rPr>
              <a:t>DEMO</a:t>
            </a:r>
          </a:p>
        </p:txBody>
      </p:sp>
      <p:pic>
        <p:nvPicPr>
          <p:cNvPr id="6" name="Picture Placeholder 6">
            <a:extLst>
              <a:ext uri="{FF2B5EF4-FFF2-40B4-BE49-F238E27FC236}">
                <a16:creationId xmlns:a16="http://schemas.microsoft.com/office/drawing/2014/main" id="{1FF329A4-F898-4CCB-8159-95DE6CB319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560000" y="360363"/>
            <a:ext cx="7200000" cy="7200000"/>
          </a:xfrm>
          <a:prstGeom prst="rect">
            <a:avLst/>
          </a:prstGeom>
        </p:spPr>
      </p:pic>
    </p:spTree>
    <p:extLst>
      <p:ext uri="{BB962C8B-B14F-4D97-AF65-F5344CB8AC3E}">
        <p14:creationId xmlns:p14="http://schemas.microsoft.com/office/powerpoint/2010/main" val="256628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lum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360363" y="1439813"/>
            <a:ext cx="5400000" cy="4680000"/>
          </a:xfrm>
        </p:spPr>
        <p:txBody>
          <a:bodyPr r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0000" y="1440000"/>
            <a:ext cx="5400000" cy="4680000"/>
          </a:xfrm>
        </p:spPr>
        <p:txBody>
          <a:bodyPr l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86240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60AD34-504E-47E1-A185-AD3930D2245F}"/>
              </a:ext>
            </a:extLst>
          </p:cNvPr>
          <p:cNvSpPr txBox="1"/>
          <p:nvPr userDrawn="1"/>
        </p:nvSpPr>
        <p:spPr>
          <a:xfrm>
            <a:off x="360000" y="360363"/>
            <a:ext cx="7200000" cy="5759450"/>
          </a:xfrm>
          <a:prstGeom prst="rect">
            <a:avLst/>
          </a:prstGeom>
          <a:noFill/>
        </p:spPr>
        <p:txBody>
          <a:bodyPr wrap="square" lIns="0" tIns="0" rIns="0" bIns="0" rtlCol="0" anchor="ctr">
            <a:noAutofit/>
          </a:bodyPr>
          <a:lstStyle/>
          <a:p>
            <a:pPr algn="ctr"/>
            <a:r>
              <a:rPr lang="en-US" sz="20000" b="1">
                <a:solidFill>
                  <a:schemeClr val="accent3"/>
                </a:solidFill>
                <a:latin typeface="+mj-lt"/>
              </a:rPr>
              <a:t>?</a:t>
            </a:r>
            <a:r>
              <a:rPr lang="en-US" sz="30000" b="1">
                <a:solidFill>
                  <a:schemeClr val="accent3">
                    <a:lumMod val="60000"/>
                    <a:lumOff val="40000"/>
                  </a:schemeClr>
                </a:solidFill>
                <a:latin typeface="+mj-lt"/>
              </a:rPr>
              <a:t>?</a:t>
            </a:r>
            <a:r>
              <a:rPr lang="en-US" sz="40000" b="1">
                <a:solidFill>
                  <a:schemeClr val="accent3">
                    <a:lumMod val="20000"/>
                    <a:lumOff val="80000"/>
                  </a:schemeClr>
                </a:solidFill>
                <a:latin typeface="+mj-lt"/>
              </a:rPr>
              <a:t>?</a:t>
            </a:r>
          </a:p>
        </p:txBody>
      </p:sp>
      <p:pic>
        <p:nvPicPr>
          <p:cNvPr id="5" name="Picture Placeholder 6">
            <a:extLst>
              <a:ext uri="{FF2B5EF4-FFF2-40B4-BE49-F238E27FC236}">
                <a16:creationId xmlns:a16="http://schemas.microsoft.com/office/drawing/2014/main" id="{01993DB1-9C65-4CCC-AFED-79CA39185A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560126" y="360363"/>
            <a:ext cx="7200000" cy="7200000"/>
          </a:xfrm>
          <a:prstGeom prst="rect">
            <a:avLst/>
          </a:prstGeom>
        </p:spPr>
      </p:pic>
    </p:spTree>
    <p:extLst>
      <p:ext uri="{BB962C8B-B14F-4D97-AF65-F5344CB8AC3E}">
        <p14:creationId xmlns:p14="http://schemas.microsoft.com/office/powerpoint/2010/main" val="4410512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7A6AA9F-EB3E-480F-A926-0EB644AC3598}"/>
              </a:ext>
            </a:extLst>
          </p:cNvPr>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296422823"/>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Tree>
    <p:extLst>
      <p:ext uri="{BB962C8B-B14F-4D97-AF65-F5344CB8AC3E}">
        <p14:creationId xmlns:p14="http://schemas.microsoft.com/office/powerpoint/2010/main" val="3060147664"/>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05621-BDE2-468B-8CD2-0B47A992B610}"/>
              </a:ext>
            </a:extLst>
          </p:cNvPr>
          <p:cNvSpPr>
            <a:spLocks noGrp="1"/>
          </p:cNvSpPr>
          <p:nvPr>
            <p:ph sz="quarter" idx="10"/>
          </p:nvPr>
        </p:nvSpPr>
        <p:spPr>
          <a:xfrm>
            <a:off x="360363" y="360363"/>
            <a:ext cx="10799762" cy="5759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4019762727"/>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796622"/>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lum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360363" y="1439813"/>
            <a:ext cx="5400000" cy="4680000"/>
          </a:xfrm>
        </p:spPr>
        <p:txBody>
          <a:bodyPr r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0000" y="1440000"/>
            <a:ext cx="5400000" cy="4680000"/>
          </a:xfrm>
        </p:spPr>
        <p:txBody>
          <a:bodyPr l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5914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9451" y="1439999"/>
            <a:ext cx="3600000" cy="4680000"/>
          </a:xfrm>
        </p:spPr>
        <p:txBody>
          <a:bodyPr r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9450" y="1439812"/>
            <a:ext cx="3600000" cy="4680000"/>
          </a:xfrm>
        </p:spPr>
        <p:txBody>
          <a:bodyPr lIns="108000" rIns="108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49A95495-5C8F-46AA-B9BB-61D2094ED773}"/>
              </a:ext>
            </a:extLst>
          </p:cNvPr>
          <p:cNvSpPr>
            <a:spLocks noGrp="1"/>
          </p:cNvSpPr>
          <p:nvPr>
            <p:ph sz="half" idx="10"/>
          </p:nvPr>
        </p:nvSpPr>
        <p:spPr>
          <a:xfrm>
            <a:off x="7559213" y="1439812"/>
            <a:ext cx="3600000" cy="4680000"/>
          </a:xfrm>
        </p:spPr>
        <p:txBody>
          <a:bodyPr l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89B1D50-9E99-4B26-B823-EF43DB338774}"/>
              </a:ext>
            </a:extLst>
          </p:cNvPr>
          <p:cNvSpPr>
            <a:spLocks noGrp="1"/>
          </p:cNvSpPr>
          <p:nvPr>
            <p:ph type="title"/>
          </p:nvPr>
        </p:nvSpPr>
        <p:spPr>
          <a:xfrm>
            <a:off x="360363" y="360363"/>
            <a:ext cx="10800000" cy="72000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6388251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Part Content">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A88B3C8A-6BD6-4D4C-88C8-0B5ECD95A7A4}"/>
              </a:ext>
            </a:extLst>
          </p:cNvPr>
          <p:cNvSpPr>
            <a:spLocks noGrp="1"/>
          </p:cNvSpPr>
          <p:nvPr>
            <p:ph type="title" hasCustomPrompt="1"/>
          </p:nvPr>
        </p:nvSpPr>
        <p:spPr>
          <a:xfrm>
            <a:off x="360363" y="360362"/>
            <a:ext cx="10799762" cy="719137"/>
          </a:xfrm>
        </p:spPr>
        <p:txBody>
          <a:bodyPr/>
          <a:lstStyle>
            <a:lvl1pPr>
              <a:defRPr b="1"/>
            </a:lvl1pPr>
          </a:lstStyle>
          <a:p>
            <a:r>
              <a:rPr lang="en-US"/>
              <a:t>Part Title</a:t>
            </a:r>
          </a:p>
        </p:txBody>
      </p:sp>
      <p:sp>
        <p:nvSpPr>
          <p:cNvPr id="6" name="Text Placeholder 3">
            <a:extLst>
              <a:ext uri="{FF2B5EF4-FFF2-40B4-BE49-F238E27FC236}">
                <a16:creationId xmlns:a16="http://schemas.microsoft.com/office/drawing/2014/main" id="{143AB817-C40E-47E0-BB2B-87C5B797EA79}"/>
              </a:ext>
            </a:extLst>
          </p:cNvPr>
          <p:cNvSpPr>
            <a:spLocks noGrp="1"/>
          </p:cNvSpPr>
          <p:nvPr>
            <p:ph type="body" sz="quarter" idx="11" hasCustomPrompt="1"/>
          </p:nvPr>
        </p:nvSpPr>
        <p:spPr>
          <a:xfrm>
            <a:off x="3060701" y="1439863"/>
            <a:ext cx="8099424" cy="4679950"/>
          </a:xfrm>
        </p:spPr>
        <p:txBody>
          <a:bodyPr wrap="square" lIns="360000">
            <a:noAutofit/>
          </a:bodyPr>
          <a:lstStyle>
            <a:lvl1pPr marL="0" indent="0">
              <a:buNone/>
              <a:defRPr/>
            </a:lvl1pPr>
            <a:lvl2pPr marL="216004" indent="0">
              <a:buNone/>
              <a:defRPr/>
            </a:lvl2pPr>
            <a:lvl3pPr marL="432008" indent="0">
              <a:buNone/>
              <a:defRPr/>
            </a:lvl3pPr>
            <a:lvl4pPr marL="648012" indent="0">
              <a:buNone/>
              <a:defRPr/>
            </a:lvl4pPr>
            <a:lvl5pPr marL="864017" indent="0">
              <a:buNone/>
              <a:defRPr/>
            </a:lvl5pPr>
          </a:lstStyle>
          <a:p>
            <a:pPr lvl="0"/>
            <a:r>
              <a:rPr lang="en-US"/>
              <a:t>Content</a:t>
            </a:r>
          </a:p>
        </p:txBody>
      </p:sp>
      <p:pic>
        <p:nvPicPr>
          <p:cNvPr id="7" name="Picture Placeholder 12">
            <a:extLst>
              <a:ext uri="{FF2B5EF4-FFF2-40B4-BE49-F238E27FC236}">
                <a16:creationId xmlns:a16="http://schemas.microsoft.com/office/drawing/2014/main" id="{C5641C43-03DF-414F-BDF5-22A13BDFDA5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588" y="2429838"/>
            <a:ext cx="2700000" cy="2700000"/>
          </a:xfrm>
          <a:prstGeom prst="rect">
            <a:avLst/>
          </a:prstGeom>
        </p:spPr>
      </p:pic>
    </p:spTree>
    <p:extLst>
      <p:ext uri="{BB962C8B-B14F-4D97-AF65-F5344CB8AC3E}">
        <p14:creationId xmlns:p14="http://schemas.microsoft.com/office/powerpoint/2010/main" val="40841906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Par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0363" y="360363"/>
            <a:ext cx="7199762" cy="5759450"/>
          </a:xfrm>
        </p:spPr>
        <p:txBody>
          <a:bodyPr lIns="360000" anchor="ctr" anchorCtr="0"/>
          <a:lstStyle>
            <a:lvl1pPr algn="l">
              <a:defRPr sz="8000" b="1">
                <a:latin typeface="+mj-lt"/>
              </a:defRPr>
            </a:lvl1pPr>
          </a:lstStyle>
          <a:p>
            <a:r>
              <a:rPr lang="en-US"/>
              <a:t>Part Title</a:t>
            </a:r>
          </a:p>
        </p:txBody>
      </p:sp>
      <p:pic>
        <p:nvPicPr>
          <p:cNvPr id="4" name="Picture Placeholder 12">
            <a:extLst>
              <a:ext uri="{FF2B5EF4-FFF2-40B4-BE49-F238E27FC236}">
                <a16:creationId xmlns:a16="http://schemas.microsoft.com/office/drawing/2014/main" id="{F83307C6-E0EB-4726-BC5A-AEDB9A3841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588" y="1440088"/>
            <a:ext cx="3600000" cy="3600000"/>
          </a:xfrm>
          <a:prstGeom prst="rect">
            <a:avLst/>
          </a:prstGeom>
        </p:spPr>
      </p:pic>
    </p:spTree>
    <p:extLst>
      <p:ext uri="{BB962C8B-B14F-4D97-AF65-F5344CB8AC3E}">
        <p14:creationId xmlns:p14="http://schemas.microsoft.com/office/powerpoint/2010/main" val="30080761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3" y="360363"/>
            <a:ext cx="10799762" cy="5759450"/>
          </a:xfrm>
        </p:spPr>
        <p:txBody>
          <a:bodyPr lIns="180000" anchor="t"/>
          <a:lstStyle>
            <a:lvl1pPr algn="r">
              <a:defRPr sz="8000" b="0">
                <a:latin typeface="+mj-lt"/>
              </a:defRPr>
            </a:lvl1pPr>
          </a:lstStyle>
          <a:p>
            <a:r>
              <a:rPr lang="en-US"/>
              <a:t>Section Title</a:t>
            </a:r>
          </a:p>
        </p:txBody>
      </p:sp>
      <p:pic>
        <p:nvPicPr>
          <p:cNvPr id="5" name="Picture Placeholder 12">
            <a:extLst>
              <a:ext uri="{FF2B5EF4-FFF2-40B4-BE49-F238E27FC236}">
                <a16:creationId xmlns:a16="http://schemas.microsoft.com/office/drawing/2014/main" id="{33E23E18-131B-43AF-A47C-93C1F003DC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877" y="3240087"/>
            <a:ext cx="5400000" cy="5400000"/>
          </a:xfrm>
          <a:prstGeom prst="rect">
            <a:avLst/>
          </a:prstGeom>
        </p:spPr>
      </p:pic>
    </p:spTree>
    <p:extLst>
      <p:ext uri="{BB962C8B-B14F-4D97-AF65-F5344CB8AC3E}">
        <p14:creationId xmlns:p14="http://schemas.microsoft.com/office/powerpoint/2010/main" val="60433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art Content">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A88B3C8A-6BD6-4D4C-88C8-0B5ECD95A7A4}"/>
              </a:ext>
            </a:extLst>
          </p:cNvPr>
          <p:cNvSpPr>
            <a:spLocks noGrp="1"/>
          </p:cNvSpPr>
          <p:nvPr>
            <p:ph type="title" hasCustomPrompt="1"/>
          </p:nvPr>
        </p:nvSpPr>
        <p:spPr>
          <a:xfrm>
            <a:off x="360363" y="360362"/>
            <a:ext cx="10799762" cy="719137"/>
          </a:xfrm>
        </p:spPr>
        <p:txBody>
          <a:bodyPr/>
          <a:lstStyle>
            <a:lvl1pPr>
              <a:defRPr b="1"/>
            </a:lvl1pPr>
          </a:lstStyle>
          <a:p>
            <a:r>
              <a:rPr lang="en-US"/>
              <a:t>Part Title</a:t>
            </a:r>
          </a:p>
        </p:txBody>
      </p:sp>
      <p:sp>
        <p:nvSpPr>
          <p:cNvPr id="6" name="Text Placeholder 3">
            <a:extLst>
              <a:ext uri="{FF2B5EF4-FFF2-40B4-BE49-F238E27FC236}">
                <a16:creationId xmlns:a16="http://schemas.microsoft.com/office/drawing/2014/main" id="{143AB817-C40E-47E0-BB2B-87C5B797EA79}"/>
              </a:ext>
            </a:extLst>
          </p:cNvPr>
          <p:cNvSpPr>
            <a:spLocks noGrp="1"/>
          </p:cNvSpPr>
          <p:nvPr>
            <p:ph type="body" sz="quarter" idx="11" hasCustomPrompt="1"/>
          </p:nvPr>
        </p:nvSpPr>
        <p:spPr>
          <a:xfrm>
            <a:off x="3060701" y="1439863"/>
            <a:ext cx="8099424" cy="4679950"/>
          </a:xfrm>
        </p:spPr>
        <p:txBody>
          <a:bodyPr wrap="square" lIns="360000">
            <a:noAutofit/>
          </a:bodyPr>
          <a:lstStyle>
            <a:lvl1pPr marL="0" indent="0">
              <a:buNone/>
              <a:defRPr/>
            </a:lvl1pPr>
            <a:lvl2pPr marL="216004" indent="0">
              <a:buNone/>
              <a:defRPr/>
            </a:lvl2pPr>
            <a:lvl3pPr marL="432008" indent="0">
              <a:buNone/>
              <a:defRPr/>
            </a:lvl3pPr>
            <a:lvl4pPr marL="648012" indent="0">
              <a:buNone/>
              <a:defRPr/>
            </a:lvl4pPr>
            <a:lvl5pPr marL="864017" indent="0">
              <a:buNone/>
              <a:defRPr/>
            </a:lvl5pPr>
          </a:lstStyle>
          <a:p>
            <a:pPr lvl="0"/>
            <a:r>
              <a:rPr lang="en-US"/>
              <a:t>Content</a:t>
            </a:r>
          </a:p>
        </p:txBody>
      </p:sp>
      <p:pic>
        <p:nvPicPr>
          <p:cNvPr id="7" name="Picture Placeholder 8">
            <a:extLst>
              <a:ext uri="{FF2B5EF4-FFF2-40B4-BE49-F238E27FC236}">
                <a16:creationId xmlns:a16="http://schemas.microsoft.com/office/drawing/2014/main" id="{BE3EC57C-6F28-4E88-AB81-2B43D28E11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9" b="29"/>
          <a:stretch>
            <a:fillRect/>
          </a:stretch>
        </p:blipFill>
        <p:spPr>
          <a:xfrm>
            <a:off x="360363" y="2429838"/>
            <a:ext cx="2700000" cy="2700000"/>
          </a:xfrm>
          <a:prstGeom prst="rect">
            <a:avLst/>
          </a:prstGeom>
        </p:spPr>
      </p:pic>
    </p:spTree>
    <p:extLst>
      <p:ext uri="{BB962C8B-B14F-4D97-AF65-F5344CB8AC3E}">
        <p14:creationId xmlns:p14="http://schemas.microsoft.com/office/powerpoint/2010/main" val="9531408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ub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3F8-2EF6-4A2F-966B-5D763DE3F85A}"/>
              </a:ext>
            </a:extLst>
          </p:cNvPr>
          <p:cNvSpPr>
            <a:spLocks noGrp="1"/>
          </p:cNvSpPr>
          <p:nvPr>
            <p:ph type="title" hasCustomPrompt="1"/>
          </p:nvPr>
        </p:nvSpPr>
        <p:spPr>
          <a:xfrm>
            <a:off x="360363" y="360363"/>
            <a:ext cx="10800000" cy="5759450"/>
          </a:xfrm>
        </p:spPr>
        <p:txBody>
          <a:bodyPr/>
          <a:lstStyle>
            <a:lvl1pPr algn="ctr">
              <a:defRPr sz="8000" b="0">
                <a:latin typeface="+mn-lt"/>
              </a:defRPr>
            </a:lvl1pPr>
          </a:lstStyle>
          <a:p>
            <a:r>
              <a:rPr lang="en-US"/>
              <a:t>Subsection Title</a:t>
            </a:r>
          </a:p>
        </p:txBody>
      </p:sp>
    </p:spTree>
    <p:extLst>
      <p:ext uri="{BB962C8B-B14F-4D97-AF65-F5344CB8AC3E}">
        <p14:creationId xmlns:p14="http://schemas.microsoft.com/office/powerpoint/2010/main" val="3593198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4" y="3779837"/>
            <a:ext cx="7200000" cy="2339975"/>
          </a:xfrm>
        </p:spPr>
        <p:txBody>
          <a:bodyPr lIns="0" rIns="180000" anchor="t"/>
          <a:lstStyle>
            <a:lvl1pPr algn="l">
              <a:defRPr sz="6000" b="1">
                <a:latin typeface="+mj-lt"/>
              </a:defRPr>
            </a:lvl1pPr>
          </a:lstStyle>
          <a:p>
            <a:r>
              <a:rPr lang="en-US"/>
              <a:t>Demo Title</a:t>
            </a:r>
          </a:p>
        </p:txBody>
      </p:sp>
      <p:sp>
        <p:nvSpPr>
          <p:cNvPr id="4" name="Title 1">
            <a:extLst>
              <a:ext uri="{FF2B5EF4-FFF2-40B4-BE49-F238E27FC236}">
                <a16:creationId xmlns:a16="http://schemas.microsoft.com/office/drawing/2014/main" id="{2648046A-8B1E-4189-BC6B-C1071C00F9EB}"/>
              </a:ext>
            </a:extLst>
          </p:cNvPr>
          <p:cNvSpPr txBox="1">
            <a:spLocks/>
          </p:cNvSpPr>
          <p:nvPr userDrawn="1"/>
        </p:nvSpPr>
        <p:spPr>
          <a:xfrm>
            <a:off x="360363" y="3240088"/>
            <a:ext cx="7199763" cy="539750"/>
          </a:xfrm>
          <a:prstGeom prst="rect">
            <a:avLst/>
          </a:prstGeom>
        </p:spPr>
        <p:txBody>
          <a:bodyPr vert="horz" lIns="0" tIns="0" rIns="180000" bIns="0" rtlCol="0" anchor="b">
            <a:noAutofit/>
          </a:bodyPr>
          <a:lstStyle>
            <a:lvl1pPr algn="l" defTabSz="864017" rtl="0" eaLnBrk="1" latinLnBrk="0" hangingPunct="1">
              <a:lnSpc>
                <a:spcPct val="100000"/>
              </a:lnSpc>
              <a:spcBef>
                <a:spcPct val="0"/>
              </a:spcBef>
              <a:buNone/>
              <a:defRPr sz="6000" b="0" kern="1200">
                <a:solidFill>
                  <a:schemeClr val="accent3">
                    <a:lumMod val="75000"/>
                  </a:schemeClr>
                </a:solidFill>
                <a:latin typeface="+mn-lt"/>
                <a:ea typeface="+mj-ea"/>
                <a:cs typeface="+mj-cs"/>
              </a:defRPr>
            </a:lvl1pPr>
          </a:lstStyle>
          <a:p>
            <a:r>
              <a:rPr lang="en-US" sz="3000">
                <a:solidFill>
                  <a:schemeClr val="tx1"/>
                </a:solidFill>
              </a:rPr>
              <a:t>DEMO</a:t>
            </a:r>
          </a:p>
        </p:txBody>
      </p:sp>
      <p:pic>
        <p:nvPicPr>
          <p:cNvPr id="6" name="Picture Placeholder 12">
            <a:extLst>
              <a:ext uri="{FF2B5EF4-FFF2-40B4-BE49-F238E27FC236}">
                <a16:creationId xmlns:a16="http://schemas.microsoft.com/office/drawing/2014/main" id="{F5E158AD-88C2-4BD4-8403-E33D812A61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0124" y="360363"/>
            <a:ext cx="7200000" cy="7200000"/>
          </a:xfrm>
          <a:prstGeom prst="rect">
            <a:avLst/>
          </a:prstGeom>
        </p:spPr>
      </p:pic>
    </p:spTree>
    <p:extLst>
      <p:ext uri="{BB962C8B-B14F-4D97-AF65-F5344CB8AC3E}">
        <p14:creationId xmlns:p14="http://schemas.microsoft.com/office/powerpoint/2010/main" val="3765601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60AD34-504E-47E1-A185-AD3930D2245F}"/>
              </a:ext>
            </a:extLst>
          </p:cNvPr>
          <p:cNvSpPr txBox="1"/>
          <p:nvPr userDrawn="1"/>
        </p:nvSpPr>
        <p:spPr>
          <a:xfrm>
            <a:off x="360000" y="360363"/>
            <a:ext cx="7200000" cy="5759450"/>
          </a:xfrm>
          <a:prstGeom prst="rect">
            <a:avLst/>
          </a:prstGeom>
          <a:noFill/>
        </p:spPr>
        <p:txBody>
          <a:bodyPr wrap="square" lIns="0" tIns="0" rIns="0" bIns="0" rtlCol="0" anchor="ctr">
            <a:noAutofit/>
          </a:bodyPr>
          <a:lstStyle/>
          <a:p>
            <a:pPr algn="ctr"/>
            <a:r>
              <a:rPr lang="en-US" sz="20000" b="1">
                <a:solidFill>
                  <a:schemeClr val="accent4"/>
                </a:solidFill>
                <a:latin typeface="+mj-lt"/>
              </a:rPr>
              <a:t>?</a:t>
            </a:r>
            <a:r>
              <a:rPr lang="en-US" sz="30000" b="1">
                <a:solidFill>
                  <a:schemeClr val="accent4">
                    <a:lumMod val="60000"/>
                    <a:lumOff val="40000"/>
                  </a:schemeClr>
                </a:solidFill>
                <a:latin typeface="+mj-lt"/>
              </a:rPr>
              <a:t>?</a:t>
            </a:r>
            <a:r>
              <a:rPr lang="en-US" sz="40000" b="1">
                <a:solidFill>
                  <a:schemeClr val="accent4">
                    <a:lumMod val="20000"/>
                    <a:lumOff val="80000"/>
                  </a:schemeClr>
                </a:solidFill>
                <a:latin typeface="+mj-lt"/>
              </a:rPr>
              <a:t>?</a:t>
            </a:r>
          </a:p>
        </p:txBody>
      </p:sp>
      <p:pic>
        <p:nvPicPr>
          <p:cNvPr id="5" name="Picture Placeholder 12">
            <a:extLst>
              <a:ext uri="{FF2B5EF4-FFF2-40B4-BE49-F238E27FC236}">
                <a16:creationId xmlns:a16="http://schemas.microsoft.com/office/drawing/2014/main" id="{1EC0C0E6-C795-490F-8880-3A78140B8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0124" y="360363"/>
            <a:ext cx="7200000" cy="7200000"/>
          </a:xfrm>
          <a:prstGeom prst="rect">
            <a:avLst/>
          </a:prstGeom>
        </p:spPr>
      </p:pic>
    </p:spTree>
    <p:extLst>
      <p:ext uri="{BB962C8B-B14F-4D97-AF65-F5344CB8AC3E}">
        <p14:creationId xmlns:p14="http://schemas.microsoft.com/office/powerpoint/2010/main" val="37772601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DD39E-00C4-4376-B6ED-5DA133805AA7}"/>
              </a:ext>
            </a:extLst>
          </p:cNvPr>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2" name="Title 1">
            <a:extLst>
              <a:ext uri="{FF2B5EF4-FFF2-40B4-BE49-F238E27FC236}">
                <a16:creationId xmlns:a16="http://schemas.microsoft.com/office/drawing/2014/main" id="{758D84AA-D7E8-4FFF-B57A-C683E7E61027}"/>
              </a:ext>
            </a:extLst>
          </p:cNvPr>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1822115186"/>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Tree>
    <p:extLst>
      <p:ext uri="{BB962C8B-B14F-4D97-AF65-F5344CB8AC3E}">
        <p14:creationId xmlns:p14="http://schemas.microsoft.com/office/powerpoint/2010/main" val="856960964"/>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80A4C-7227-400F-8646-A9B99C2858E2}"/>
              </a:ext>
            </a:extLst>
          </p:cNvPr>
          <p:cNvSpPr>
            <a:spLocks noGrp="1"/>
          </p:cNvSpPr>
          <p:nvPr>
            <p:ph sz="quarter" idx="10"/>
          </p:nvPr>
        </p:nvSpPr>
        <p:spPr>
          <a:xfrm>
            <a:off x="360363" y="360363"/>
            <a:ext cx="10799762" cy="5759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963630892"/>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461498"/>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lum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360363" y="1439813"/>
            <a:ext cx="5400000" cy="4680000"/>
          </a:xfrm>
        </p:spPr>
        <p:txBody>
          <a:bodyPr r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0000" y="1440000"/>
            <a:ext cx="5400000" cy="4680000"/>
          </a:xfrm>
        </p:spPr>
        <p:txBody>
          <a:bodyPr l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7875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Column (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9451" y="1439999"/>
            <a:ext cx="3600000" cy="4680000"/>
          </a:xfrm>
        </p:spPr>
        <p:txBody>
          <a:bodyPr r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9450" y="1439812"/>
            <a:ext cx="3600000" cy="4680000"/>
          </a:xfrm>
        </p:spPr>
        <p:txBody>
          <a:bodyPr lIns="108000" rIns="108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49A95495-5C8F-46AA-B9BB-61D2094ED773}"/>
              </a:ext>
            </a:extLst>
          </p:cNvPr>
          <p:cNvSpPr>
            <a:spLocks noGrp="1"/>
          </p:cNvSpPr>
          <p:nvPr>
            <p:ph sz="half" idx="10"/>
          </p:nvPr>
        </p:nvSpPr>
        <p:spPr>
          <a:xfrm>
            <a:off x="7559213" y="1439812"/>
            <a:ext cx="3600000" cy="4680000"/>
          </a:xfrm>
        </p:spPr>
        <p:txBody>
          <a:bodyPr l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89B1D50-9E99-4B26-B823-EF43DB338774}"/>
              </a:ext>
            </a:extLst>
          </p:cNvPr>
          <p:cNvSpPr>
            <a:spLocks noGrp="1"/>
          </p:cNvSpPr>
          <p:nvPr>
            <p:ph type="title"/>
          </p:nvPr>
        </p:nvSpPr>
        <p:spPr>
          <a:xfrm>
            <a:off x="360363" y="360363"/>
            <a:ext cx="10800000" cy="72000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747319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Part Content">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143AB817-C40E-47E0-BB2B-87C5B797EA79}"/>
              </a:ext>
            </a:extLst>
          </p:cNvPr>
          <p:cNvSpPr>
            <a:spLocks noGrp="1"/>
          </p:cNvSpPr>
          <p:nvPr>
            <p:ph type="body" sz="quarter" idx="11" hasCustomPrompt="1"/>
          </p:nvPr>
        </p:nvSpPr>
        <p:spPr>
          <a:xfrm>
            <a:off x="3060701" y="1439863"/>
            <a:ext cx="8099424" cy="4679950"/>
          </a:xfrm>
        </p:spPr>
        <p:txBody>
          <a:bodyPr wrap="square" lIns="360000">
            <a:noAutofit/>
          </a:bodyPr>
          <a:lstStyle>
            <a:lvl1pPr marL="0" indent="0">
              <a:buNone/>
              <a:defRPr/>
            </a:lvl1pPr>
            <a:lvl2pPr marL="216004" indent="0">
              <a:buNone/>
              <a:defRPr/>
            </a:lvl2pPr>
            <a:lvl3pPr marL="432008" indent="0">
              <a:buNone/>
              <a:defRPr/>
            </a:lvl3pPr>
            <a:lvl4pPr marL="648012" indent="0">
              <a:buNone/>
              <a:defRPr/>
            </a:lvl4pPr>
            <a:lvl5pPr marL="864017" indent="0">
              <a:buNone/>
              <a:defRPr/>
            </a:lvl5pPr>
          </a:lstStyle>
          <a:p>
            <a:pPr lvl="0"/>
            <a:r>
              <a:rPr lang="en-US"/>
              <a:t>Content</a:t>
            </a:r>
          </a:p>
        </p:txBody>
      </p:sp>
      <p:pic>
        <p:nvPicPr>
          <p:cNvPr id="7" name="Picture Placeholder 12">
            <a:extLst>
              <a:ext uri="{FF2B5EF4-FFF2-40B4-BE49-F238E27FC236}">
                <a16:creationId xmlns:a16="http://schemas.microsoft.com/office/drawing/2014/main" id="{207C25BD-A95A-4C55-9FC0-BD650DA0E6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588" y="2429838"/>
            <a:ext cx="2700000" cy="2700000"/>
          </a:xfrm>
          <a:prstGeom prst="rect">
            <a:avLst/>
          </a:prstGeom>
        </p:spPr>
      </p:pic>
      <p:sp>
        <p:nvSpPr>
          <p:cNvPr id="2" name="Title 1">
            <a:extLst>
              <a:ext uri="{FF2B5EF4-FFF2-40B4-BE49-F238E27FC236}">
                <a16:creationId xmlns:a16="http://schemas.microsoft.com/office/drawing/2014/main" id="{A33D67B2-86D4-45A4-922F-9F413B14E9F2}"/>
              </a:ext>
            </a:extLst>
          </p:cNvPr>
          <p:cNvSpPr>
            <a:spLocks noGrp="1"/>
          </p:cNvSpPr>
          <p:nvPr>
            <p:ph type="title" hasCustomPrompt="1"/>
          </p:nvPr>
        </p:nvSpPr>
        <p:spPr/>
        <p:txBody>
          <a:bodyPr/>
          <a:lstStyle>
            <a:lvl1pPr>
              <a:defRPr/>
            </a:lvl1pPr>
          </a:lstStyle>
          <a:p>
            <a:r>
              <a:rPr lang="en-US"/>
              <a:t>Part Title</a:t>
            </a:r>
            <a:endParaRPr lang="nb-NO"/>
          </a:p>
        </p:txBody>
      </p:sp>
    </p:spTree>
    <p:extLst>
      <p:ext uri="{BB962C8B-B14F-4D97-AF65-F5344CB8AC3E}">
        <p14:creationId xmlns:p14="http://schemas.microsoft.com/office/powerpoint/2010/main" val="2292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ar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0363" y="360363"/>
            <a:ext cx="7199762" cy="5759450"/>
          </a:xfrm>
        </p:spPr>
        <p:txBody>
          <a:bodyPr lIns="360000" anchor="ctr" anchorCtr="0"/>
          <a:lstStyle>
            <a:lvl1pPr algn="l">
              <a:defRPr sz="8000" b="1">
                <a:latin typeface="+mj-lt"/>
              </a:defRPr>
            </a:lvl1pPr>
          </a:lstStyle>
          <a:p>
            <a:r>
              <a:rPr lang="en-US"/>
              <a:t>Part Title</a:t>
            </a:r>
          </a:p>
        </p:txBody>
      </p:sp>
      <p:pic>
        <p:nvPicPr>
          <p:cNvPr id="4" name="Picture Placeholder 8">
            <a:extLst>
              <a:ext uri="{FF2B5EF4-FFF2-40B4-BE49-F238E27FC236}">
                <a16:creationId xmlns:a16="http://schemas.microsoft.com/office/drawing/2014/main" id="{57999ADF-1748-4233-8EBE-DC5567B2C58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9" b="29"/>
          <a:stretch>
            <a:fillRect/>
          </a:stretch>
        </p:blipFill>
        <p:spPr>
          <a:xfrm>
            <a:off x="360363" y="1439863"/>
            <a:ext cx="3600000" cy="3600000"/>
          </a:xfrm>
          <a:prstGeom prst="rect">
            <a:avLst/>
          </a:prstGeom>
        </p:spPr>
      </p:pic>
    </p:spTree>
    <p:extLst>
      <p:ext uri="{BB962C8B-B14F-4D97-AF65-F5344CB8AC3E}">
        <p14:creationId xmlns:p14="http://schemas.microsoft.com/office/powerpoint/2010/main" val="30838721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Part">
    <p:spTree>
      <p:nvGrpSpPr>
        <p:cNvPr id="1" name=""/>
        <p:cNvGrpSpPr/>
        <p:nvPr/>
      </p:nvGrpSpPr>
      <p:grpSpPr>
        <a:xfrm>
          <a:off x="0" y="0"/>
          <a:ext cx="0" cy="0"/>
          <a:chOff x="0" y="0"/>
          <a:chExt cx="0" cy="0"/>
        </a:xfrm>
      </p:grpSpPr>
      <p:pic>
        <p:nvPicPr>
          <p:cNvPr id="4" name="Picture Placeholder 12">
            <a:extLst>
              <a:ext uri="{FF2B5EF4-FFF2-40B4-BE49-F238E27FC236}">
                <a16:creationId xmlns:a16="http://schemas.microsoft.com/office/drawing/2014/main" id="{B9030315-CA28-4CC4-BBB3-1A03B00F1F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588" y="1440088"/>
            <a:ext cx="3600000" cy="3600000"/>
          </a:xfrm>
          <a:prstGeom prst="rect">
            <a:avLst/>
          </a:prstGeom>
        </p:spPr>
      </p:pic>
      <p:sp>
        <p:nvSpPr>
          <p:cNvPr id="3" name="Title 2">
            <a:extLst>
              <a:ext uri="{FF2B5EF4-FFF2-40B4-BE49-F238E27FC236}">
                <a16:creationId xmlns:a16="http://schemas.microsoft.com/office/drawing/2014/main" id="{9CCC3D7C-6109-4D01-BC60-0739ED4D258E}"/>
              </a:ext>
            </a:extLst>
          </p:cNvPr>
          <p:cNvSpPr>
            <a:spLocks noGrp="1"/>
          </p:cNvSpPr>
          <p:nvPr>
            <p:ph type="title" hasCustomPrompt="1"/>
          </p:nvPr>
        </p:nvSpPr>
        <p:spPr>
          <a:xfrm>
            <a:off x="3960587" y="360365"/>
            <a:ext cx="7199537" cy="5759448"/>
          </a:xfrm>
        </p:spPr>
        <p:txBody>
          <a:bodyPr lIns="360000"/>
          <a:lstStyle>
            <a:lvl1pPr>
              <a:defRPr sz="8000"/>
            </a:lvl1pPr>
          </a:lstStyle>
          <a:p>
            <a:r>
              <a:rPr lang="en-US"/>
              <a:t>Part Title</a:t>
            </a:r>
            <a:endParaRPr lang="nb-NO"/>
          </a:p>
        </p:txBody>
      </p:sp>
    </p:spTree>
    <p:extLst>
      <p:ext uri="{BB962C8B-B14F-4D97-AF65-F5344CB8AC3E}">
        <p14:creationId xmlns:p14="http://schemas.microsoft.com/office/powerpoint/2010/main" val="53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pic>
        <p:nvPicPr>
          <p:cNvPr id="5" name="Picture Placeholder 12">
            <a:extLst>
              <a:ext uri="{FF2B5EF4-FFF2-40B4-BE49-F238E27FC236}">
                <a16:creationId xmlns:a16="http://schemas.microsoft.com/office/drawing/2014/main" id="{0213EFC1-670F-4A3A-8A4A-897935D00A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877" y="3240087"/>
            <a:ext cx="5400000" cy="5400000"/>
          </a:xfrm>
          <a:prstGeom prst="rect">
            <a:avLst/>
          </a:prstGeom>
        </p:spPr>
      </p:pic>
      <p:sp>
        <p:nvSpPr>
          <p:cNvPr id="3" name="Title 2">
            <a:extLst>
              <a:ext uri="{FF2B5EF4-FFF2-40B4-BE49-F238E27FC236}">
                <a16:creationId xmlns:a16="http://schemas.microsoft.com/office/drawing/2014/main" id="{199918CF-145E-4564-8838-533A7865D821}"/>
              </a:ext>
            </a:extLst>
          </p:cNvPr>
          <p:cNvSpPr>
            <a:spLocks noGrp="1"/>
          </p:cNvSpPr>
          <p:nvPr>
            <p:ph type="title" hasCustomPrompt="1"/>
          </p:nvPr>
        </p:nvSpPr>
        <p:spPr>
          <a:xfrm>
            <a:off x="360363" y="360365"/>
            <a:ext cx="10799762" cy="5759448"/>
          </a:xfrm>
        </p:spPr>
        <p:txBody>
          <a:bodyPr anchor="t"/>
          <a:lstStyle>
            <a:lvl1pPr algn="r">
              <a:defRPr sz="8000" b="0">
                <a:latin typeface="+mj-lt"/>
              </a:defRPr>
            </a:lvl1pPr>
          </a:lstStyle>
          <a:p>
            <a:r>
              <a:rPr lang="en-US"/>
              <a:t>Section Title</a:t>
            </a:r>
            <a:endParaRPr lang="nb-NO"/>
          </a:p>
        </p:txBody>
      </p:sp>
    </p:spTree>
    <p:extLst>
      <p:ext uri="{BB962C8B-B14F-4D97-AF65-F5344CB8AC3E}">
        <p14:creationId xmlns:p14="http://schemas.microsoft.com/office/powerpoint/2010/main" val="24155392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Subsecti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0DE0BC-D44E-41DE-BA26-D2EFB33D1BFD}"/>
              </a:ext>
            </a:extLst>
          </p:cNvPr>
          <p:cNvSpPr>
            <a:spLocks noGrp="1"/>
          </p:cNvSpPr>
          <p:nvPr>
            <p:ph type="title" hasCustomPrompt="1"/>
          </p:nvPr>
        </p:nvSpPr>
        <p:spPr>
          <a:xfrm>
            <a:off x="360365" y="360365"/>
            <a:ext cx="10799760" cy="5759448"/>
          </a:xfrm>
        </p:spPr>
        <p:txBody>
          <a:bodyPr/>
          <a:lstStyle>
            <a:lvl1pPr algn="ctr">
              <a:defRPr sz="8000" b="0">
                <a:latin typeface="+mn-lt"/>
              </a:defRPr>
            </a:lvl1pPr>
          </a:lstStyle>
          <a:p>
            <a:r>
              <a:rPr lang="en-US"/>
              <a:t>Subsection Title</a:t>
            </a:r>
            <a:endParaRPr lang="nb-NO"/>
          </a:p>
        </p:txBody>
      </p:sp>
    </p:spTree>
    <p:extLst>
      <p:ext uri="{BB962C8B-B14F-4D97-AF65-F5344CB8AC3E}">
        <p14:creationId xmlns:p14="http://schemas.microsoft.com/office/powerpoint/2010/main" val="37865405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8046A-8B1E-4189-BC6B-C1071C00F9EB}"/>
              </a:ext>
            </a:extLst>
          </p:cNvPr>
          <p:cNvSpPr txBox="1">
            <a:spLocks/>
          </p:cNvSpPr>
          <p:nvPr userDrawn="1"/>
        </p:nvSpPr>
        <p:spPr>
          <a:xfrm>
            <a:off x="360363" y="3240088"/>
            <a:ext cx="7199763" cy="539750"/>
          </a:xfrm>
          <a:prstGeom prst="rect">
            <a:avLst/>
          </a:prstGeom>
        </p:spPr>
        <p:txBody>
          <a:bodyPr vert="horz" lIns="0" tIns="0" rIns="180000" bIns="0" rtlCol="0" anchor="b">
            <a:noAutofit/>
          </a:bodyPr>
          <a:lstStyle>
            <a:lvl1pPr algn="l" defTabSz="864017" rtl="0" eaLnBrk="1" latinLnBrk="0" hangingPunct="1">
              <a:lnSpc>
                <a:spcPct val="100000"/>
              </a:lnSpc>
              <a:spcBef>
                <a:spcPct val="0"/>
              </a:spcBef>
              <a:buNone/>
              <a:defRPr sz="6000" b="0" kern="1200">
                <a:solidFill>
                  <a:schemeClr val="accent3">
                    <a:lumMod val="75000"/>
                  </a:schemeClr>
                </a:solidFill>
                <a:latin typeface="+mn-lt"/>
                <a:ea typeface="+mj-ea"/>
                <a:cs typeface="+mj-cs"/>
              </a:defRPr>
            </a:lvl1pPr>
          </a:lstStyle>
          <a:p>
            <a:r>
              <a:rPr lang="en-US" sz="3000">
                <a:solidFill>
                  <a:schemeClr val="tx1"/>
                </a:solidFill>
              </a:rPr>
              <a:t>DEMO</a:t>
            </a:r>
          </a:p>
        </p:txBody>
      </p:sp>
      <p:pic>
        <p:nvPicPr>
          <p:cNvPr id="6" name="Picture Placeholder 12">
            <a:extLst>
              <a:ext uri="{FF2B5EF4-FFF2-40B4-BE49-F238E27FC236}">
                <a16:creationId xmlns:a16="http://schemas.microsoft.com/office/drawing/2014/main" id="{5C365A72-1DFB-4975-A401-FBDF81888B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0126" y="360363"/>
            <a:ext cx="7200000" cy="7200000"/>
          </a:xfrm>
          <a:prstGeom prst="rect">
            <a:avLst/>
          </a:prstGeom>
        </p:spPr>
      </p:pic>
      <p:sp>
        <p:nvSpPr>
          <p:cNvPr id="3" name="Title 2">
            <a:extLst>
              <a:ext uri="{FF2B5EF4-FFF2-40B4-BE49-F238E27FC236}">
                <a16:creationId xmlns:a16="http://schemas.microsoft.com/office/drawing/2014/main" id="{2C3F79C2-55CF-4522-8E02-4514EE72777D}"/>
              </a:ext>
            </a:extLst>
          </p:cNvPr>
          <p:cNvSpPr>
            <a:spLocks noGrp="1"/>
          </p:cNvSpPr>
          <p:nvPr>
            <p:ph type="title" hasCustomPrompt="1"/>
          </p:nvPr>
        </p:nvSpPr>
        <p:spPr>
          <a:xfrm>
            <a:off x="360365" y="3779838"/>
            <a:ext cx="7199761" cy="2339973"/>
          </a:xfrm>
        </p:spPr>
        <p:txBody>
          <a:bodyPr anchor="t"/>
          <a:lstStyle>
            <a:lvl1pPr>
              <a:defRPr sz="6000"/>
            </a:lvl1pPr>
          </a:lstStyle>
          <a:p>
            <a:r>
              <a:rPr lang="en-US"/>
              <a:t>Demo Title</a:t>
            </a:r>
            <a:endParaRPr lang="nb-NO"/>
          </a:p>
        </p:txBody>
      </p:sp>
    </p:spTree>
    <p:extLst>
      <p:ext uri="{BB962C8B-B14F-4D97-AF65-F5344CB8AC3E}">
        <p14:creationId xmlns:p14="http://schemas.microsoft.com/office/powerpoint/2010/main" val="9480727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60AD34-504E-47E1-A185-AD3930D2245F}"/>
              </a:ext>
            </a:extLst>
          </p:cNvPr>
          <p:cNvSpPr txBox="1"/>
          <p:nvPr userDrawn="1"/>
        </p:nvSpPr>
        <p:spPr>
          <a:xfrm>
            <a:off x="360000" y="360363"/>
            <a:ext cx="7200000" cy="5759450"/>
          </a:xfrm>
          <a:prstGeom prst="rect">
            <a:avLst/>
          </a:prstGeom>
          <a:noFill/>
        </p:spPr>
        <p:txBody>
          <a:bodyPr wrap="square" lIns="0" tIns="0" rIns="0" bIns="0" rtlCol="0" anchor="ctr">
            <a:noAutofit/>
          </a:bodyPr>
          <a:lstStyle/>
          <a:p>
            <a:pPr algn="ctr"/>
            <a:r>
              <a:rPr lang="en-US" sz="20000" b="1">
                <a:solidFill>
                  <a:srgbClr val="5B6876"/>
                </a:solidFill>
                <a:latin typeface="+mj-lt"/>
              </a:rPr>
              <a:t>?</a:t>
            </a:r>
            <a:r>
              <a:rPr lang="en-US" sz="30000" b="1">
                <a:solidFill>
                  <a:srgbClr val="7F8D9D"/>
                </a:solidFill>
                <a:latin typeface="+mj-lt"/>
              </a:rPr>
              <a:t>?</a:t>
            </a:r>
            <a:r>
              <a:rPr lang="en-US" sz="40000" b="1">
                <a:solidFill>
                  <a:srgbClr val="A6B0BA"/>
                </a:solidFill>
                <a:latin typeface="+mj-lt"/>
              </a:rPr>
              <a:t>?</a:t>
            </a:r>
          </a:p>
        </p:txBody>
      </p:sp>
      <p:pic>
        <p:nvPicPr>
          <p:cNvPr id="5" name="Picture Placeholder 12">
            <a:extLst>
              <a:ext uri="{FF2B5EF4-FFF2-40B4-BE49-F238E27FC236}">
                <a16:creationId xmlns:a16="http://schemas.microsoft.com/office/drawing/2014/main" id="{0510FE0B-FEA8-446D-A8D7-ADFFF440A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0126" y="360363"/>
            <a:ext cx="7200000" cy="7200000"/>
          </a:xfrm>
          <a:prstGeom prst="rect">
            <a:avLst/>
          </a:prstGeom>
        </p:spPr>
      </p:pic>
    </p:spTree>
    <p:extLst>
      <p:ext uri="{BB962C8B-B14F-4D97-AF65-F5344CB8AC3E}">
        <p14:creationId xmlns:p14="http://schemas.microsoft.com/office/powerpoint/2010/main" val="26239798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9F0D06-FEB6-485B-B17E-643AC4C79F59}"/>
              </a:ext>
            </a:extLst>
          </p:cNvPr>
          <p:cNvSpPr>
            <a:spLocks noGrp="1"/>
          </p:cNvSpPr>
          <p:nvPr>
            <p:ph sz="quarter" idx="10"/>
          </p:nvPr>
        </p:nvSpPr>
        <p:spPr>
          <a:xfrm>
            <a:off x="360364" y="1439865"/>
            <a:ext cx="10799760" cy="467994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617722399"/>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360363" y="360362"/>
            <a:ext cx="10799762" cy="719137"/>
          </a:xfrm>
        </p:spPr>
        <p:txBody>
          <a:bodyPr/>
          <a:lstStyle/>
          <a:p>
            <a:r>
              <a:rPr lang="en-US"/>
              <a:t>Click to edit Master title style</a:t>
            </a:r>
          </a:p>
        </p:txBody>
      </p:sp>
    </p:spTree>
    <p:extLst>
      <p:ext uri="{BB962C8B-B14F-4D97-AF65-F5344CB8AC3E}">
        <p14:creationId xmlns:p14="http://schemas.microsoft.com/office/powerpoint/2010/main" val="2551040943"/>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68E86-A33B-4388-954E-11A564F95FC7}"/>
              </a:ext>
            </a:extLst>
          </p:cNvPr>
          <p:cNvSpPr>
            <a:spLocks noGrp="1"/>
          </p:cNvSpPr>
          <p:nvPr>
            <p:ph sz="quarter" idx="10"/>
          </p:nvPr>
        </p:nvSpPr>
        <p:spPr>
          <a:xfrm>
            <a:off x="360363" y="360363"/>
            <a:ext cx="10799762" cy="57594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876157882"/>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476567"/>
      </p:ext>
    </p:extLst>
  </p:cSld>
  <p:clrMapOvr>
    <a:masterClrMapping/>
  </p:clrMapOvr>
  <p:extLst mod="1">
    <p:ext uri="{DCECCB84-F9BA-43D5-87BE-67443E8EF086}">
      <p15:sldGuideLst xmlns:p15="http://schemas.microsoft.com/office/powerpoint/2012/main">
        <p15:guide id="4" orient="horz" pos="1272">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lumn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360363" y="1439813"/>
            <a:ext cx="5400000" cy="4680000"/>
          </a:xfrm>
          <a:prstGeom prst="rect">
            <a:avLst/>
          </a:prstGeom>
        </p:spPr>
        <p:txBody>
          <a:bodyPr r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0000" y="1440000"/>
            <a:ext cx="5400000" cy="4680000"/>
          </a:xfrm>
          <a:prstGeom prst="rect">
            <a:avLst/>
          </a:prstGeom>
        </p:spPr>
        <p:txBody>
          <a:bodyPr lIns="180000"/>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99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3" y="360363"/>
            <a:ext cx="10799761" cy="5759450"/>
          </a:xfrm>
        </p:spPr>
        <p:txBody>
          <a:bodyPr lIns="180000" anchor="t"/>
          <a:lstStyle>
            <a:lvl1pPr algn="r">
              <a:defRPr sz="8000" b="0">
                <a:latin typeface="+mj-lt"/>
              </a:defRPr>
            </a:lvl1pPr>
          </a:lstStyle>
          <a:p>
            <a:r>
              <a:rPr lang="en-US"/>
              <a:t>Section Title</a:t>
            </a:r>
          </a:p>
        </p:txBody>
      </p:sp>
      <p:pic>
        <p:nvPicPr>
          <p:cNvPr id="5" name="Picture Placeholder 8">
            <a:extLst>
              <a:ext uri="{FF2B5EF4-FFF2-40B4-BE49-F238E27FC236}">
                <a16:creationId xmlns:a16="http://schemas.microsoft.com/office/drawing/2014/main" id="{BE2197E1-C1A9-4B99-81ED-4A318DAFA1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9" b="29"/>
          <a:stretch>
            <a:fillRect/>
          </a:stretch>
        </p:blipFill>
        <p:spPr>
          <a:xfrm>
            <a:off x="-1439877" y="3240087"/>
            <a:ext cx="5400000" cy="5400000"/>
          </a:xfrm>
          <a:prstGeom prst="rect">
            <a:avLst/>
          </a:prstGeom>
        </p:spPr>
      </p:pic>
    </p:spTree>
    <p:extLst>
      <p:ext uri="{BB962C8B-B14F-4D97-AF65-F5344CB8AC3E}">
        <p14:creationId xmlns:p14="http://schemas.microsoft.com/office/powerpoint/2010/main" val="13391692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lumn (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9451" y="1439999"/>
            <a:ext cx="3600000" cy="4680000"/>
          </a:xfrm>
          <a:prstGeom prst="rect">
            <a:avLst/>
          </a:prstGeom>
        </p:spPr>
        <p:txBody>
          <a:bodyPr r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9450" y="1439812"/>
            <a:ext cx="3600000" cy="4680000"/>
          </a:xfrm>
          <a:prstGeom prst="rect">
            <a:avLst/>
          </a:prstGeom>
        </p:spPr>
        <p:txBody>
          <a:bodyPr lIns="108000" rIns="108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49A95495-5C8F-46AA-B9BB-61D2094ED773}"/>
              </a:ext>
            </a:extLst>
          </p:cNvPr>
          <p:cNvSpPr>
            <a:spLocks noGrp="1"/>
          </p:cNvSpPr>
          <p:nvPr>
            <p:ph sz="half" idx="10"/>
          </p:nvPr>
        </p:nvSpPr>
        <p:spPr>
          <a:xfrm>
            <a:off x="7559213" y="1439812"/>
            <a:ext cx="3600000" cy="4680000"/>
          </a:xfrm>
          <a:prstGeom prst="rect">
            <a:avLst/>
          </a:prstGeom>
        </p:spPr>
        <p:txBody>
          <a:bodyPr lIns="144000"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89B1D50-9E99-4B26-B823-EF43DB338774}"/>
              </a:ext>
            </a:extLst>
          </p:cNvPr>
          <p:cNvSpPr>
            <a:spLocks noGrp="1"/>
          </p:cNvSpPr>
          <p:nvPr>
            <p:ph type="title"/>
          </p:nvPr>
        </p:nvSpPr>
        <p:spPr>
          <a:xfrm>
            <a:off x="360363" y="360363"/>
            <a:ext cx="10800000" cy="72000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42402526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Part Content">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A88B3C8A-6BD6-4D4C-88C8-0B5ECD95A7A4}"/>
              </a:ext>
            </a:extLst>
          </p:cNvPr>
          <p:cNvSpPr>
            <a:spLocks noGrp="1"/>
          </p:cNvSpPr>
          <p:nvPr>
            <p:ph type="title" hasCustomPrompt="1"/>
          </p:nvPr>
        </p:nvSpPr>
        <p:spPr>
          <a:xfrm>
            <a:off x="360363" y="360362"/>
            <a:ext cx="10799762" cy="719137"/>
          </a:xfrm>
        </p:spPr>
        <p:txBody>
          <a:bodyPr/>
          <a:lstStyle>
            <a:lvl1pPr>
              <a:defRPr b="1"/>
            </a:lvl1pPr>
          </a:lstStyle>
          <a:p>
            <a:r>
              <a:rPr lang="en-US"/>
              <a:t>Part Title</a:t>
            </a:r>
          </a:p>
        </p:txBody>
      </p:sp>
      <p:sp>
        <p:nvSpPr>
          <p:cNvPr id="6" name="Text Placeholder 3">
            <a:extLst>
              <a:ext uri="{FF2B5EF4-FFF2-40B4-BE49-F238E27FC236}">
                <a16:creationId xmlns:a16="http://schemas.microsoft.com/office/drawing/2014/main" id="{143AB817-C40E-47E0-BB2B-87C5B797EA79}"/>
              </a:ext>
            </a:extLst>
          </p:cNvPr>
          <p:cNvSpPr>
            <a:spLocks noGrp="1"/>
          </p:cNvSpPr>
          <p:nvPr>
            <p:ph type="body" sz="quarter" idx="11" hasCustomPrompt="1"/>
          </p:nvPr>
        </p:nvSpPr>
        <p:spPr>
          <a:xfrm>
            <a:off x="3060363" y="1439863"/>
            <a:ext cx="8099761" cy="4679950"/>
          </a:xfrm>
        </p:spPr>
        <p:txBody>
          <a:bodyPr wrap="square" lIns="360000">
            <a:noAutofit/>
          </a:bodyPr>
          <a:lstStyle>
            <a:lvl1pPr marL="0" indent="0">
              <a:buNone/>
              <a:defRPr/>
            </a:lvl1pPr>
            <a:lvl2pPr marL="216004" indent="0">
              <a:buNone/>
              <a:defRPr/>
            </a:lvl2pPr>
            <a:lvl3pPr marL="432008" indent="0">
              <a:buNone/>
              <a:defRPr/>
            </a:lvl3pPr>
            <a:lvl4pPr marL="648012" indent="0">
              <a:buNone/>
              <a:defRPr/>
            </a:lvl4pPr>
            <a:lvl5pPr marL="864017" indent="0">
              <a:buNone/>
              <a:defRPr/>
            </a:lvl5pPr>
          </a:lstStyle>
          <a:p>
            <a:pPr lvl="0"/>
            <a:r>
              <a:rPr lang="en-US"/>
              <a:t>Content</a:t>
            </a:r>
          </a:p>
        </p:txBody>
      </p:sp>
      <p:pic>
        <p:nvPicPr>
          <p:cNvPr id="7" name="Picture Placeholder 12">
            <a:extLst>
              <a:ext uri="{FF2B5EF4-FFF2-40B4-BE49-F238E27FC236}">
                <a16:creationId xmlns:a16="http://schemas.microsoft.com/office/drawing/2014/main" id="{E5BEE894-542B-4D6F-BEEF-20C5FAD1921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588" y="2429838"/>
            <a:ext cx="2700000" cy="2700000"/>
          </a:xfrm>
          <a:prstGeom prst="rect">
            <a:avLst/>
          </a:prstGeom>
        </p:spPr>
      </p:pic>
    </p:spTree>
    <p:extLst>
      <p:ext uri="{BB962C8B-B14F-4D97-AF65-F5344CB8AC3E}">
        <p14:creationId xmlns:p14="http://schemas.microsoft.com/office/powerpoint/2010/main" val="9718106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Par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0363" y="360363"/>
            <a:ext cx="7199762" cy="5759450"/>
          </a:xfrm>
        </p:spPr>
        <p:txBody>
          <a:bodyPr lIns="360000" anchor="ctr" anchorCtr="0"/>
          <a:lstStyle>
            <a:lvl1pPr algn="l">
              <a:defRPr sz="8000" b="1">
                <a:latin typeface="+mj-lt"/>
              </a:defRPr>
            </a:lvl1pPr>
          </a:lstStyle>
          <a:p>
            <a:r>
              <a:rPr lang="en-US"/>
              <a:t>Part Title</a:t>
            </a:r>
          </a:p>
        </p:txBody>
      </p:sp>
      <p:pic>
        <p:nvPicPr>
          <p:cNvPr id="4" name="Picture Placeholder 12">
            <a:extLst>
              <a:ext uri="{FF2B5EF4-FFF2-40B4-BE49-F238E27FC236}">
                <a16:creationId xmlns:a16="http://schemas.microsoft.com/office/drawing/2014/main" id="{79145102-1C87-4D81-8D8A-30E2EF5C63F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588" y="1440088"/>
            <a:ext cx="3600000" cy="3600000"/>
          </a:xfrm>
          <a:prstGeom prst="rect">
            <a:avLst/>
          </a:prstGeom>
        </p:spPr>
      </p:pic>
    </p:spTree>
    <p:extLst>
      <p:ext uri="{BB962C8B-B14F-4D97-AF65-F5344CB8AC3E}">
        <p14:creationId xmlns:p14="http://schemas.microsoft.com/office/powerpoint/2010/main" val="1539825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60123" y="360363"/>
            <a:ext cx="7200001" cy="5759450"/>
          </a:xfrm>
        </p:spPr>
        <p:txBody>
          <a:bodyPr lIns="180000" anchor="t"/>
          <a:lstStyle>
            <a:lvl1pPr algn="r">
              <a:defRPr sz="8000" b="0">
                <a:latin typeface="+mj-lt"/>
              </a:defRPr>
            </a:lvl1pPr>
          </a:lstStyle>
          <a:p>
            <a:r>
              <a:rPr lang="en-US"/>
              <a:t>Section Title</a:t>
            </a:r>
          </a:p>
        </p:txBody>
      </p:sp>
      <p:pic>
        <p:nvPicPr>
          <p:cNvPr id="5" name="Picture Placeholder 12">
            <a:extLst>
              <a:ext uri="{FF2B5EF4-FFF2-40B4-BE49-F238E27FC236}">
                <a16:creationId xmlns:a16="http://schemas.microsoft.com/office/drawing/2014/main" id="{69DC80D4-7F87-4370-82B6-0DF075B4469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877" y="3240087"/>
            <a:ext cx="5400000" cy="5400000"/>
          </a:xfrm>
          <a:prstGeom prst="rect">
            <a:avLst/>
          </a:prstGeom>
        </p:spPr>
      </p:pic>
    </p:spTree>
    <p:extLst>
      <p:ext uri="{BB962C8B-B14F-4D97-AF65-F5344CB8AC3E}">
        <p14:creationId xmlns:p14="http://schemas.microsoft.com/office/powerpoint/2010/main" val="51242244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ub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3F8-2EF6-4A2F-966B-5D763DE3F85A}"/>
              </a:ext>
            </a:extLst>
          </p:cNvPr>
          <p:cNvSpPr>
            <a:spLocks noGrp="1"/>
          </p:cNvSpPr>
          <p:nvPr>
            <p:ph type="title" hasCustomPrompt="1"/>
          </p:nvPr>
        </p:nvSpPr>
        <p:spPr>
          <a:xfrm>
            <a:off x="360363" y="360363"/>
            <a:ext cx="10800000" cy="5759450"/>
          </a:xfrm>
        </p:spPr>
        <p:txBody>
          <a:bodyPr/>
          <a:lstStyle>
            <a:lvl1pPr algn="ctr">
              <a:defRPr sz="8000" b="0">
                <a:latin typeface="+mn-lt"/>
              </a:defRPr>
            </a:lvl1pPr>
          </a:lstStyle>
          <a:p>
            <a:r>
              <a:rPr lang="en-US"/>
              <a:t>Subsection Title</a:t>
            </a:r>
          </a:p>
        </p:txBody>
      </p:sp>
    </p:spTree>
    <p:extLst>
      <p:ext uri="{BB962C8B-B14F-4D97-AF65-F5344CB8AC3E}">
        <p14:creationId xmlns:p14="http://schemas.microsoft.com/office/powerpoint/2010/main" val="9456047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4" y="3779837"/>
            <a:ext cx="7199636" cy="2339975"/>
          </a:xfrm>
        </p:spPr>
        <p:txBody>
          <a:bodyPr lIns="0" rIns="180000" anchor="t"/>
          <a:lstStyle>
            <a:lvl1pPr algn="l">
              <a:defRPr sz="6000" b="1">
                <a:latin typeface="+mj-lt"/>
              </a:defRPr>
            </a:lvl1pPr>
          </a:lstStyle>
          <a:p>
            <a:r>
              <a:rPr lang="en-US"/>
              <a:t>Demo Title</a:t>
            </a:r>
          </a:p>
        </p:txBody>
      </p:sp>
      <p:sp>
        <p:nvSpPr>
          <p:cNvPr id="4" name="Title 1">
            <a:extLst>
              <a:ext uri="{FF2B5EF4-FFF2-40B4-BE49-F238E27FC236}">
                <a16:creationId xmlns:a16="http://schemas.microsoft.com/office/drawing/2014/main" id="{2648046A-8B1E-4189-BC6B-C1071C00F9EB}"/>
              </a:ext>
            </a:extLst>
          </p:cNvPr>
          <p:cNvSpPr txBox="1">
            <a:spLocks/>
          </p:cNvSpPr>
          <p:nvPr userDrawn="1"/>
        </p:nvSpPr>
        <p:spPr>
          <a:xfrm>
            <a:off x="360363" y="3240088"/>
            <a:ext cx="7199763" cy="539750"/>
          </a:xfrm>
          <a:prstGeom prst="rect">
            <a:avLst/>
          </a:prstGeom>
        </p:spPr>
        <p:txBody>
          <a:bodyPr vert="horz" lIns="0" tIns="0" rIns="180000" bIns="0" rtlCol="0" anchor="b">
            <a:noAutofit/>
          </a:bodyPr>
          <a:lstStyle>
            <a:lvl1pPr algn="l" defTabSz="864017" rtl="0" eaLnBrk="1" latinLnBrk="0" hangingPunct="1">
              <a:lnSpc>
                <a:spcPct val="100000"/>
              </a:lnSpc>
              <a:spcBef>
                <a:spcPct val="0"/>
              </a:spcBef>
              <a:buNone/>
              <a:defRPr sz="6000" b="0" kern="1200">
                <a:solidFill>
                  <a:schemeClr val="accent3">
                    <a:lumMod val="75000"/>
                  </a:schemeClr>
                </a:solidFill>
                <a:latin typeface="+mn-lt"/>
                <a:ea typeface="+mj-ea"/>
                <a:cs typeface="+mj-cs"/>
              </a:defRPr>
            </a:lvl1pPr>
          </a:lstStyle>
          <a:p>
            <a:r>
              <a:rPr lang="en-US" sz="3000">
                <a:solidFill>
                  <a:schemeClr val="tx2">
                    <a:lumMod val="50000"/>
                  </a:schemeClr>
                </a:solidFill>
              </a:rPr>
              <a:t>DEMO</a:t>
            </a:r>
          </a:p>
        </p:txBody>
      </p:sp>
      <p:pic>
        <p:nvPicPr>
          <p:cNvPr id="6" name="Picture Placeholder 12">
            <a:extLst>
              <a:ext uri="{FF2B5EF4-FFF2-40B4-BE49-F238E27FC236}">
                <a16:creationId xmlns:a16="http://schemas.microsoft.com/office/drawing/2014/main" id="{65C4913A-8614-4242-ACE3-75AFB8936D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0000" y="360363"/>
            <a:ext cx="7200000" cy="7200000"/>
          </a:xfrm>
          <a:prstGeom prst="rect">
            <a:avLst/>
          </a:prstGeom>
        </p:spPr>
      </p:pic>
    </p:spTree>
    <p:extLst>
      <p:ext uri="{BB962C8B-B14F-4D97-AF65-F5344CB8AC3E}">
        <p14:creationId xmlns:p14="http://schemas.microsoft.com/office/powerpoint/2010/main" val="165233546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60AD34-504E-47E1-A185-AD3930D2245F}"/>
              </a:ext>
            </a:extLst>
          </p:cNvPr>
          <p:cNvSpPr txBox="1"/>
          <p:nvPr userDrawn="1"/>
        </p:nvSpPr>
        <p:spPr>
          <a:xfrm>
            <a:off x="360000" y="360363"/>
            <a:ext cx="7200000" cy="5759450"/>
          </a:xfrm>
          <a:prstGeom prst="rect">
            <a:avLst/>
          </a:prstGeom>
          <a:noFill/>
        </p:spPr>
        <p:txBody>
          <a:bodyPr wrap="square" lIns="0" tIns="0" rIns="0" bIns="0" rtlCol="0" anchor="ctr">
            <a:noAutofit/>
          </a:bodyPr>
          <a:lstStyle/>
          <a:p>
            <a:pPr algn="ctr"/>
            <a:r>
              <a:rPr lang="en-US" sz="20000" b="1">
                <a:solidFill>
                  <a:schemeClr val="accent5"/>
                </a:solidFill>
                <a:latin typeface="+mj-lt"/>
              </a:rPr>
              <a:t>?</a:t>
            </a:r>
            <a:r>
              <a:rPr lang="en-US" sz="30000" b="1">
                <a:solidFill>
                  <a:schemeClr val="accent5">
                    <a:lumMod val="60000"/>
                    <a:lumOff val="40000"/>
                  </a:schemeClr>
                </a:solidFill>
                <a:latin typeface="+mj-lt"/>
              </a:rPr>
              <a:t>?</a:t>
            </a:r>
            <a:r>
              <a:rPr lang="en-US" sz="40000" b="1">
                <a:solidFill>
                  <a:schemeClr val="accent5">
                    <a:lumMod val="20000"/>
                    <a:lumOff val="80000"/>
                  </a:schemeClr>
                </a:solidFill>
                <a:latin typeface="+mj-lt"/>
              </a:rPr>
              <a:t>?</a:t>
            </a:r>
          </a:p>
        </p:txBody>
      </p:sp>
      <p:pic>
        <p:nvPicPr>
          <p:cNvPr id="5" name="Picture Placeholder 12">
            <a:extLst>
              <a:ext uri="{FF2B5EF4-FFF2-40B4-BE49-F238E27FC236}">
                <a16:creationId xmlns:a16="http://schemas.microsoft.com/office/drawing/2014/main" id="{F1D8D8C3-A528-466B-A43F-025C40F7AD9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0000" y="360363"/>
            <a:ext cx="7200000" cy="7200000"/>
          </a:xfrm>
          <a:prstGeom prst="rect">
            <a:avLst/>
          </a:prstGeom>
        </p:spPr>
      </p:pic>
    </p:spTree>
    <p:extLst>
      <p:ext uri="{BB962C8B-B14F-4D97-AF65-F5344CB8AC3E}">
        <p14:creationId xmlns:p14="http://schemas.microsoft.com/office/powerpoint/2010/main" val="347701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b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D3F8-2EF6-4A2F-966B-5D763DE3F85A}"/>
              </a:ext>
            </a:extLst>
          </p:cNvPr>
          <p:cNvSpPr>
            <a:spLocks noGrp="1"/>
          </p:cNvSpPr>
          <p:nvPr>
            <p:ph type="title" hasCustomPrompt="1"/>
          </p:nvPr>
        </p:nvSpPr>
        <p:spPr>
          <a:xfrm>
            <a:off x="360363" y="360363"/>
            <a:ext cx="10800000" cy="5759450"/>
          </a:xfrm>
        </p:spPr>
        <p:txBody>
          <a:bodyPr/>
          <a:lstStyle>
            <a:lvl1pPr algn="ctr">
              <a:defRPr sz="8000" b="0">
                <a:latin typeface="+mn-lt"/>
              </a:defRPr>
            </a:lvl1pPr>
          </a:lstStyle>
          <a:p>
            <a:r>
              <a:rPr lang="en-US"/>
              <a:t>Subsection Title</a:t>
            </a:r>
          </a:p>
        </p:txBody>
      </p:sp>
    </p:spTree>
    <p:extLst>
      <p:ext uri="{BB962C8B-B14F-4D97-AF65-F5344CB8AC3E}">
        <p14:creationId xmlns:p14="http://schemas.microsoft.com/office/powerpoint/2010/main" val="103569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heme" Target="../theme/theme5.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theme" Target="../theme/theme6.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theme" Target="../theme/theme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360365" y="360365"/>
            <a:ext cx="10799760" cy="720000"/>
          </a:xfrm>
          <a:prstGeom prst="rect">
            <a:avLst/>
          </a:prstGeom>
        </p:spPr>
        <p:txBody>
          <a:bodyPr vert="horz" wrap="square" lIns="0" tIns="0" rIns="0" bIns="0" rtlCol="0" anchor="ctr">
            <a:noAutofit/>
          </a:bodyPr>
          <a:lstStyle/>
          <a:p>
            <a:r>
              <a:rPr lang="en-US"/>
              <a:t>Click to edit Master title style</a:t>
            </a:r>
          </a:p>
        </p:txBody>
      </p:sp>
      <p:sp>
        <p:nvSpPr>
          <p:cNvPr id="4" name="Text Placeholder 3"/>
          <p:cNvSpPr>
            <a:spLocks noGrp="1"/>
          </p:cNvSpPr>
          <p:nvPr>
            <p:ph type="body" idx="1"/>
          </p:nvPr>
        </p:nvSpPr>
        <p:spPr>
          <a:xfrm>
            <a:off x="360364" y="1439865"/>
            <a:ext cx="10799760" cy="4679948"/>
          </a:xfrm>
          <a:prstGeom prst="rect">
            <a:avLst/>
          </a:prstGeom>
        </p:spPr>
        <p:txBody>
          <a:bodyPr vert="horz" wrap="square" lIns="0" tIns="0" rIns="0" bIns="0" rtlCol="0" anchor="ct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1520488" cy="648017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52983" cy="55297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76492" cy="276487"/>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83BA2C8B-AD36-4512-9066-1BDB3751F10B}"/>
              </a:ext>
            </a:extLst>
          </p:cNvPr>
          <p:cNvSpPr txBox="1"/>
          <p:nvPr userDrawn="1"/>
        </p:nvSpPr>
        <p:spPr>
          <a:xfrm>
            <a:off x="360000" y="6119810"/>
            <a:ext cx="10799637" cy="360000"/>
          </a:xfrm>
          <a:prstGeom prst="rect">
            <a:avLst/>
          </a:prstGeom>
          <a:noFill/>
        </p:spPr>
        <p:txBody>
          <a:bodyPr wrap="square" lIns="0" tIns="0" rIns="0" bIns="0" rtlCol="0" anchor="ctr">
            <a:noAutofit/>
          </a:bodyPr>
          <a:lstStyle/>
          <a:p>
            <a:pPr algn="ctr"/>
            <a:r>
              <a:rPr lang="en-US" sz="1200">
                <a:solidFill>
                  <a:schemeClr val="bg1">
                    <a:lumMod val="75000"/>
                  </a:schemeClr>
                </a:solidFill>
              </a:rPr>
              <a:t>Jason Horner (jason@jasonhorner.com) &amp; Cathrine Wilhelmsen (contact@cathrinewilhelmsen.net)</a:t>
            </a:r>
          </a:p>
        </p:txBody>
      </p:sp>
    </p:spTree>
    <p:extLst>
      <p:ext uri="{BB962C8B-B14F-4D97-AF65-F5344CB8AC3E}">
        <p14:creationId xmlns:p14="http://schemas.microsoft.com/office/powerpoint/2010/main" val="344658702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75" r:id="rId5"/>
    <p:sldLayoutId id="2147483773" r:id="rId6"/>
    <p:sldLayoutId id="2147483764" r:id="rId7"/>
    <p:sldLayoutId id="2147483765" r:id="rId8"/>
    <p:sldLayoutId id="2147483768" r:id="rId9"/>
    <p:sldLayoutId id="2147483863" r:id="rId10"/>
    <p:sldLayoutId id="2147483766" r:id="rId11"/>
    <p:sldLayoutId id="2147483767" r:id="rId12"/>
    <p:sldLayoutId id="2147483770" r:id="rId13"/>
    <p:sldLayoutId id="2147483763" r:id="rId14"/>
  </p:sldLayoutIdLst>
  <p:hf sldNum="0" hdr="0" ftr="0" dt="0"/>
  <p:txStyles>
    <p:titleStyle>
      <a:lvl1pPr algn="l" defTabSz="881348" rtl="0" eaLnBrk="1" latinLnBrk="0" hangingPunct="1">
        <a:lnSpc>
          <a:spcPct val="100000"/>
        </a:lnSpc>
        <a:spcBef>
          <a:spcPct val="0"/>
        </a:spcBef>
        <a:buNone/>
        <a:defRPr lang="en-US" sz="4400" b="1" kern="1200" cap="none" spc="-47" baseline="0" dirty="0" smtClean="0">
          <a:ln w="3175">
            <a:noFill/>
          </a:ln>
          <a:solidFill>
            <a:schemeClr val="accent1"/>
          </a:solidFill>
          <a:effectLst/>
          <a:latin typeface="+mj-lt"/>
          <a:ea typeface="+mn-ea"/>
          <a:cs typeface="Segoe UI" pitchFamily="34" charset="0"/>
        </a:defRPr>
      </a:lvl1pPr>
    </p:titleStyle>
    <p:bodyStyle>
      <a:lvl1pPr marL="0"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16004"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200" kern="1200" spc="0" baseline="0">
          <a:gradFill>
            <a:gsLst>
              <a:gs pos="1250">
                <a:schemeClr val="tx1"/>
              </a:gs>
              <a:gs pos="100000">
                <a:schemeClr val="tx1"/>
              </a:gs>
            </a:gsLst>
            <a:lin ang="5400000" scaled="0"/>
          </a:gradFill>
          <a:latin typeface="+mn-lt"/>
          <a:ea typeface="+mn-ea"/>
          <a:cs typeface="+mn-cs"/>
        </a:defRPr>
      </a:lvl2pPr>
      <a:lvl3pPr marL="432008"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3pPr>
      <a:lvl4pPr marL="625513"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4pPr>
      <a:lvl5pPr marL="808516"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423706"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64381"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305055"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745730"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9pPr>
    </p:bodyStyle>
    <p:otherStyle>
      <a:defPPr>
        <a:defRPr lang="en-US"/>
      </a:defPPr>
      <a:lvl1pPr marL="0" algn="l" defTabSz="881348" rtl="0" eaLnBrk="1" latinLnBrk="0" hangingPunct="1">
        <a:defRPr sz="1701" kern="1200">
          <a:solidFill>
            <a:schemeClr val="tx1"/>
          </a:solidFill>
          <a:latin typeface="+mn-lt"/>
          <a:ea typeface="+mn-ea"/>
          <a:cs typeface="+mn-cs"/>
        </a:defRPr>
      </a:lvl1pPr>
      <a:lvl2pPr marL="440674" algn="l" defTabSz="881348" rtl="0" eaLnBrk="1" latinLnBrk="0" hangingPunct="1">
        <a:defRPr sz="1701" kern="1200">
          <a:solidFill>
            <a:schemeClr val="tx1"/>
          </a:solidFill>
          <a:latin typeface="+mn-lt"/>
          <a:ea typeface="+mn-ea"/>
          <a:cs typeface="+mn-cs"/>
        </a:defRPr>
      </a:lvl2pPr>
      <a:lvl3pPr marL="881348" algn="l" defTabSz="881348" rtl="0" eaLnBrk="1" latinLnBrk="0" hangingPunct="1">
        <a:defRPr sz="1701" kern="1200">
          <a:solidFill>
            <a:schemeClr val="tx1"/>
          </a:solidFill>
          <a:latin typeface="+mn-lt"/>
          <a:ea typeface="+mn-ea"/>
          <a:cs typeface="+mn-cs"/>
        </a:defRPr>
      </a:lvl3pPr>
      <a:lvl4pPr marL="1322022" algn="l" defTabSz="881348" rtl="0" eaLnBrk="1" latinLnBrk="0" hangingPunct="1">
        <a:defRPr sz="1701" kern="1200">
          <a:solidFill>
            <a:schemeClr val="tx1"/>
          </a:solidFill>
          <a:latin typeface="+mn-lt"/>
          <a:ea typeface="+mn-ea"/>
          <a:cs typeface="+mn-cs"/>
        </a:defRPr>
      </a:lvl4pPr>
      <a:lvl5pPr marL="1762696" algn="l" defTabSz="881348" rtl="0" eaLnBrk="1" latinLnBrk="0" hangingPunct="1">
        <a:defRPr sz="1701" kern="1200">
          <a:solidFill>
            <a:schemeClr val="tx1"/>
          </a:solidFill>
          <a:latin typeface="+mn-lt"/>
          <a:ea typeface="+mn-ea"/>
          <a:cs typeface="+mn-cs"/>
        </a:defRPr>
      </a:lvl5pPr>
      <a:lvl6pPr marL="2203371" algn="l" defTabSz="881348" rtl="0" eaLnBrk="1" latinLnBrk="0" hangingPunct="1">
        <a:defRPr sz="1701" kern="1200">
          <a:solidFill>
            <a:schemeClr val="tx1"/>
          </a:solidFill>
          <a:latin typeface="+mn-lt"/>
          <a:ea typeface="+mn-ea"/>
          <a:cs typeface="+mn-cs"/>
        </a:defRPr>
      </a:lvl6pPr>
      <a:lvl7pPr marL="2644044" algn="l" defTabSz="881348" rtl="0" eaLnBrk="1" latinLnBrk="0" hangingPunct="1">
        <a:defRPr sz="1701" kern="1200">
          <a:solidFill>
            <a:schemeClr val="tx1"/>
          </a:solidFill>
          <a:latin typeface="+mn-lt"/>
          <a:ea typeface="+mn-ea"/>
          <a:cs typeface="+mn-cs"/>
        </a:defRPr>
      </a:lvl7pPr>
      <a:lvl8pPr marL="3084718" algn="l" defTabSz="881348" rtl="0" eaLnBrk="1" latinLnBrk="0" hangingPunct="1">
        <a:defRPr sz="1701" kern="1200">
          <a:solidFill>
            <a:schemeClr val="tx1"/>
          </a:solidFill>
          <a:latin typeface="+mn-lt"/>
          <a:ea typeface="+mn-ea"/>
          <a:cs typeface="+mn-cs"/>
        </a:defRPr>
      </a:lvl8pPr>
      <a:lvl9pPr marL="3525393" algn="l" defTabSz="881348" rtl="0" eaLnBrk="1" latinLnBrk="0" hangingPunct="1">
        <a:defRPr sz="17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1" pos="3629">
          <p15:clr>
            <a:srgbClr val="000000"/>
          </p15:clr>
        </p15:guide>
        <p15:guide id="32" orient="horz" pos="2041">
          <p15:clr>
            <a:srgbClr val="000000"/>
          </p15:clr>
        </p15:guide>
        <p15:guide id="33" orient="horz" pos="907" userDrawn="1">
          <p15:clr>
            <a:srgbClr val="F26B43"/>
          </p15:clr>
        </p15:guide>
        <p15:guide id="34" orient="horz" pos="3855" userDrawn="1">
          <p15:clr>
            <a:srgbClr val="F26B43"/>
          </p15:clr>
        </p15:guide>
        <p15:guide id="35" orient="horz" pos="680" userDrawn="1">
          <p15:clr>
            <a:srgbClr val="9FCC3B"/>
          </p15:clr>
        </p15:guide>
        <p15:guide id="36" orient="horz" pos="227" userDrawn="1">
          <p15:clr>
            <a:srgbClr val="9FCC3B"/>
          </p15:clr>
        </p15:guide>
        <p15:guide id="37" pos="3628">
          <p15:clr>
            <a:srgbClr val="F26B43"/>
          </p15:clr>
        </p15:guide>
        <p15:guide id="38" pos="7030" userDrawn="1">
          <p15:clr>
            <a:srgbClr val="000000"/>
          </p15:clr>
        </p15:guide>
        <p15:guide id="39" pos="227" userDrawn="1">
          <p15:clr>
            <a:srgbClr val="000000"/>
          </p15:clr>
        </p15:guide>
        <p15:guide id="40" pos="5329" userDrawn="1">
          <p15:clr>
            <a:srgbClr val="A4A3A4"/>
          </p15:clr>
        </p15:guide>
        <p15:guide id="41" pos="1928" userDrawn="1">
          <p15:clr>
            <a:srgbClr val="A4A3A4"/>
          </p15:clr>
        </p15:guide>
        <p15:guide id="42" orient="horz" pos="2381"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360365" y="360365"/>
            <a:ext cx="10799760" cy="720000"/>
          </a:xfrm>
          <a:prstGeom prst="rect">
            <a:avLst/>
          </a:prstGeom>
        </p:spPr>
        <p:txBody>
          <a:bodyPr vert="horz" wrap="square" lIns="0" tIns="0" rIns="0" bIns="0" rtlCol="0" anchor="ctr">
            <a:noAutofit/>
          </a:bodyPr>
          <a:lstStyle/>
          <a:p>
            <a:r>
              <a:rPr lang="en-US"/>
              <a:t>Click to edit Master title style</a:t>
            </a:r>
          </a:p>
        </p:txBody>
      </p:sp>
      <p:sp>
        <p:nvSpPr>
          <p:cNvPr id="4" name="Text Placeholder 3"/>
          <p:cNvSpPr>
            <a:spLocks noGrp="1"/>
          </p:cNvSpPr>
          <p:nvPr userDrawn="1">
            <p:ph type="body" idx="1"/>
          </p:nvPr>
        </p:nvSpPr>
        <p:spPr>
          <a:xfrm>
            <a:off x="360364" y="1439865"/>
            <a:ext cx="10799760" cy="4679948"/>
          </a:xfrm>
          <a:prstGeom prst="rect">
            <a:avLst/>
          </a:prstGeom>
        </p:spPr>
        <p:txBody>
          <a:bodyPr vert="horz" wrap="square" lIns="0" tIns="0" rIns="0" bIns="0" rtlCol="0" anchor="ct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1520488" cy="648017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52983" cy="55297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76492" cy="276487"/>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83BA2C8B-AD36-4512-9066-1BDB3751F10B}"/>
              </a:ext>
            </a:extLst>
          </p:cNvPr>
          <p:cNvSpPr txBox="1"/>
          <p:nvPr userDrawn="1"/>
        </p:nvSpPr>
        <p:spPr>
          <a:xfrm>
            <a:off x="360000" y="6119810"/>
            <a:ext cx="10799637" cy="360000"/>
          </a:xfrm>
          <a:prstGeom prst="rect">
            <a:avLst/>
          </a:prstGeom>
          <a:noFill/>
        </p:spPr>
        <p:txBody>
          <a:bodyPr wrap="square" lIns="0" tIns="0" rIns="0" bIns="0" rtlCol="0" anchor="ctr">
            <a:noAutofit/>
          </a:bodyPr>
          <a:lstStyle/>
          <a:p>
            <a:pPr algn="ctr"/>
            <a:r>
              <a:rPr lang="en-US" sz="1200">
                <a:solidFill>
                  <a:schemeClr val="bg1">
                    <a:lumMod val="75000"/>
                  </a:schemeClr>
                </a:solidFill>
              </a:rPr>
              <a:t>Jason Horner (jason@jasonhorner.com) &amp; Cathrine Wilhelmsen (contact@cathrinewilhelmsen.net)</a:t>
            </a:r>
          </a:p>
        </p:txBody>
      </p:sp>
    </p:spTree>
    <p:extLst>
      <p:ext uri="{BB962C8B-B14F-4D97-AF65-F5344CB8AC3E}">
        <p14:creationId xmlns:p14="http://schemas.microsoft.com/office/powerpoint/2010/main" val="205255871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7" r:id="rId7"/>
    <p:sldLayoutId id="2147483786" r:id="rId8"/>
    <p:sldLayoutId id="2147483788" r:id="rId9"/>
    <p:sldLayoutId id="2147483789" r:id="rId10"/>
    <p:sldLayoutId id="2147483790" r:id="rId11"/>
    <p:sldLayoutId id="2147483791" r:id="rId12"/>
  </p:sldLayoutIdLst>
  <p:hf sldNum="0" hdr="0" ftr="0" dt="0"/>
  <p:txStyles>
    <p:titleStyle>
      <a:lvl1pPr algn="l" defTabSz="881348" rtl="0" eaLnBrk="1" latinLnBrk="0" hangingPunct="1">
        <a:lnSpc>
          <a:spcPct val="100000"/>
        </a:lnSpc>
        <a:spcBef>
          <a:spcPct val="0"/>
        </a:spcBef>
        <a:buNone/>
        <a:defRPr lang="en-US" sz="4400" b="1" kern="1200" cap="none" spc="-47" baseline="0" dirty="0" smtClean="0">
          <a:ln w="3175">
            <a:noFill/>
          </a:ln>
          <a:solidFill>
            <a:srgbClr val="0256A5"/>
          </a:solidFill>
          <a:effectLst/>
          <a:latin typeface="+mj-lt"/>
          <a:ea typeface="+mn-ea"/>
          <a:cs typeface="Segoe UI" pitchFamily="34" charset="0"/>
        </a:defRPr>
      </a:lvl1pPr>
    </p:titleStyle>
    <p:bodyStyle>
      <a:lvl1pPr marL="0"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16004"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200" kern="1200" spc="0" baseline="0">
          <a:gradFill>
            <a:gsLst>
              <a:gs pos="1250">
                <a:schemeClr val="tx1"/>
              </a:gs>
              <a:gs pos="100000">
                <a:schemeClr val="tx1"/>
              </a:gs>
            </a:gsLst>
            <a:lin ang="5400000" scaled="0"/>
          </a:gradFill>
          <a:latin typeface="+mn-lt"/>
          <a:ea typeface="+mn-ea"/>
          <a:cs typeface="+mn-cs"/>
        </a:defRPr>
      </a:lvl2pPr>
      <a:lvl3pPr marL="432008"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3pPr>
      <a:lvl4pPr marL="625513"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4pPr>
      <a:lvl5pPr marL="808516"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423706"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64381"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305055"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745730"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9pPr>
    </p:bodyStyle>
    <p:otherStyle>
      <a:defPPr>
        <a:defRPr lang="en-US"/>
      </a:defPPr>
      <a:lvl1pPr marL="0" algn="l" defTabSz="881348" rtl="0" eaLnBrk="1" latinLnBrk="0" hangingPunct="1">
        <a:defRPr sz="1701" kern="1200">
          <a:solidFill>
            <a:schemeClr val="tx1"/>
          </a:solidFill>
          <a:latin typeface="+mn-lt"/>
          <a:ea typeface="+mn-ea"/>
          <a:cs typeface="+mn-cs"/>
        </a:defRPr>
      </a:lvl1pPr>
      <a:lvl2pPr marL="440674" algn="l" defTabSz="881348" rtl="0" eaLnBrk="1" latinLnBrk="0" hangingPunct="1">
        <a:defRPr sz="1701" kern="1200">
          <a:solidFill>
            <a:schemeClr val="tx1"/>
          </a:solidFill>
          <a:latin typeface="+mn-lt"/>
          <a:ea typeface="+mn-ea"/>
          <a:cs typeface="+mn-cs"/>
        </a:defRPr>
      </a:lvl2pPr>
      <a:lvl3pPr marL="881348" algn="l" defTabSz="881348" rtl="0" eaLnBrk="1" latinLnBrk="0" hangingPunct="1">
        <a:defRPr sz="1701" kern="1200">
          <a:solidFill>
            <a:schemeClr val="tx1"/>
          </a:solidFill>
          <a:latin typeface="+mn-lt"/>
          <a:ea typeface="+mn-ea"/>
          <a:cs typeface="+mn-cs"/>
        </a:defRPr>
      </a:lvl3pPr>
      <a:lvl4pPr marL="1322022" algn="l" defTabSz="881348" rtl="0" eaLnBrk="1" latinLnBrk="0" hangingPunct="1">
        <a:defRPr sz="1701" kern="1200">
          <a:solidFill>
            <a:schemeClr val="tx1"/>
          </a:solidFill>
          <a:latin typeface="+mn-lt"/>
          <a:ea typeface="+mn-ea"/>
          <a:cs typeface="+mn-cs"/>
        </a:defRPr>
      </a:lvl4pPr>
      <a:lvl5pPr marL="1762696" algn="l" defTabSz="881348" rtl="0" eaLnBrk="1" latinLnBrk="0" hangingPunct="1">
        <a:defRPr sz="1701" kern="1200">
          <a:solidFill>
            <a:schemeClr val="tx1"/>
          </a:solidFill>
          <a:latin typeface="+mn-lt"/>
          <a:ea typeface="+mn-ea"/>
          <a:cs typeface="+mn-cs"/>
        </a:defRPr>
      </a:lvl5pPr>
      <a:lvl6pPr marL="2203371" algn="l" defTabSz="881348" rtl="0" eaLnBrk="1" latinLnBrk="0" hangingPunct="1">
        <a:defRPr sz="1701" kern="1200">
          <a:solidFill>
            <a:schemeClr val="tx1"/>
          </a:solidFill>
          <a:latin typeface="+mn-lt"/>
          <a:ea typeface="+mn-ea"/>
          <a:cs typeface="+mn-cs"/>
        </a:defRPr>
      </a:lvl6pPr>
      <a:lvl7pPr marL="2644044" algn="l" defTabSz="881348" rtl="0" eaLnBrk="1" latinLnBrk="0" hangingPunct="1">
        <a:defRPr sz="1701" kern="1200">
          <a:solidFill>
            <a:schemeClr val="tx1"/>
          </a:solidFill>
          <a:latin typeface="+mn-lt"/>
          <a:ea typeface="+mn-ea"/>
          <a:cs typeface="+mn-cs"/>
        </a:defRPr>
      </a:lvl7pPr>
      <a:lvl8pPr marL="3084718" algn="l" defTabSz="881348" rtl="0" eaLnBrk="1" latinLnBrk="0" hangingPunct="1">
        <a:defRPr sz="1701" kern="1200">
          <a:solidFill>
            <a:schemeClr val="tx1"/>
          </a:solidFill>
          <a:latin typeface="+mn-lt"/>
          <a:ea typeface="+mn-ea"/>
          <a:cs typeface="+mn-cs"/>
        </a:defRPr>
      </a:lvl8pPr>
      <a:lvl9pPr marL="3525393" algn="l" defTabSz="881348" rtl="0" eaLnBrk="1" latinLnBrk="0" hangingPunct="1">
        <a:defRPr sz="17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1" pos="3629">
          <p15:clr>
            <a:srgbClr val="000000"/>
          </p15:clr>
        </p15:guide>
        <p15:guide id="32" orient="horz" pos="2041">
          <p15:clr>
            <a:srgbClr val="000000"/>
          </p15:clr>
        </p15:guide>
        <p15:guide id="33" orient="horz" pos="907">
          <p15:clr>
            <a:srgbClr val="F26B43"/>
          </p15:clr>
        </p15:guide>
        <p15:guide id="34" orient="horz" pos="3855">
          <p15:clr>
            <a:srgbClr val="F26B43"/>
          </p15:clr>
        </p15:guide>
        <p15:guide id="35" orient="horz" pos="680">
          <p15:clr>
            <a:srgbClr val="9FCC3B"/>
          </p15:clr>
        </p15:guide>
        <p15:guide id="36" orient="horz" pos="227">
          <p15:clr>
            <a:srgbClr val="9FCC3B"/>
          </p15:clr>
        </p15:guide>
        <p15:guide id="37" pos="3628">
          <p15:clr>
            <a:srgbClr val="F26B43"/>
          </p15:clr>
        </p15:guide>
        <p15:guide id="38" pos="7030">
          <p15:clr>
            <a:srgbClr val="000000"/>
          </p15:clr>
        </p15:guide>
        <p15:guide id="39" pos="227">
          <p15:clr>
            <a:srgbClr val="000000"/>
          </p15:clr>
        </p15:guide>
        <p15:guide id="40" pos="5329" userDrawn="1">
          <p15:clr>
            <a:srgbClr val="A4A3A4"/>
          </p15:clr>
        </p15:guide>
        <p15:guide id="41" pos="1928" userDrawn="1">
          <p15:clr>
            <a:srgbClr val="A4A3A4"/>
          </p15:clr>
        </p15:guide>
        <p15:guide id="42" orient="horz" pos="238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360365" y="360365"/>
            <a:ext cx="10799760" cy="720000"/>
          </a:xfrm>
          <a:prstGeom prst="rect">
            <a:avLst/>
          </a:prstGeom>
        </p:spPr>
        <p:txBody>
          <a:bodyPr vert="horz" wrap="square" lIns="0" tIns="0" rIns="0" bIns="0" rtlCol="0" anchor="ctr">
            <a:noAutofit/>
          </a:bodyPr>
          <a:lstStyle/>
          <a:p>
            <a:r>
              <a:rPr lang="en-US"/>
              <a:t>Click to edit Master title style</a:t>
            </a:r>
          </a:p>
        </p:txBody>
      </p:sp>
      <p:sp>
        <p:nvSpPr>
          <p:cNvPr id="4" name="Text Placeholder 3"/>
          <p:cNvSpPr>
            <a:spLocks noGrp="1"/>
          </p:cNvSpPr>
          <p:nvPr userDrawn="1">
            <p:ph type="body" idx="1"/>
          </p:nvPr>
        </p:nvSpPr>
        <p:spPr>
          <a:xfrm>
            <a:off x="360364" y="1439865"/>
            <a:ext cx="10799760" cy="4679948"/>
          </a:xfrm>
          <a:prstGeom prst="rect">
            <a:avLst/>
          </a:prstGeom>
        </p:spPr>
        <p:txBody>
          <a:bodyPr vert="horz" wrap="square" lIns="0" tIns="0" rIns="0" bIns="0" rtlCol="0" anchor="ct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1520488" cy="648017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52983" cy="55297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76492" cy="276487"/>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83BA2C8B-AD36-4512-9066-1BDB3751F10B}"/>
              </a:ext>
            </a:extLst>
          </p:cNvPr>
          <p:cNvSpPr txBox="1"/>
          <p:nvPr userDrawn="1"/>
        </p:nvSpPr>
        <p:spPr>
          <a:xfrm>
            <a:off x="360000" y="6119810"/>
            <a:ext cx="10799637" cy="360000"/>
          </a:xfrm>
          <a:prstGeom prst="rect">
            <a:avLst/>
          </a:prstGeom>
          <a:noFill/>
        </p:spPr>
        <p:txBody>
          <a:bodyPr wrap="square" lIns="0" tIns="0" rIns="0" bIns="0" rtlCol="0" anchor="ctr">
            <a:noAutofit/>
          </a:bodyPr>
          <a:lstStyle/>
          <a:p>
            <a:pPr algn="ctr"/>
            <a:r>
              <a:rPr lang="en-US" sz="1200">
                <a:solidFill>
                  <a:schemeClr val="bg1">
                    <a:lumMod val="75000"/>
                  </a:schemeClr>
                </a:solidFill>
              </a:rPr>
              <a:t>Jason Horner (jason@jasonhorner.com) &amp; Cathrine Wilhelmsen (contact@cathrinewilhelmsen.net)</a:t>
            </a:r>
          </a:p>
        </p:txBody>
      </p:sp>
    </p:spTree>
    <p:extLst>
      <p:ext uri="{BB962C8B-B14F-4D97-AF65-F5344CB8AC3E}">
        <p14:creationId xmlns:p14="http://schemas.microsoft.com/office/powerpoint/2010/main" val="176185930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801" r:id="rId7"/>
    <p:sldLayoutId id="2147483800" r:id="rId8"/>
    <p:sldLayoutId id="2147483802" r:id="rId9"/>
    <p:sldLayoutId id="2147483803" r:id="rId10"/>
    <p:sldLayoutId id="2147483804" r:id="rId11"/>
    <p:sldLayoutId id="2147483805" r:id="rId12"/>
  </p:sldLayoutIdLst>
  <p:hf sldNum="0" hdr="0" ftr="0" dt="0"/>
  <p:txStyles>
    <p:titleStyle>
      <a:lvl1pPr algn="l" defTabSz="881348" rtl="0" eaLnBrk="1" latinLnBrk="0" hangingPunct="1">
        <a:lnSpc>
          <a:spcPct val="100000"/>
        </a:lnSpc>
        <a:spcBef>
          <a:spcPct val="0"/>
        </a:spcBef>
        <a:buNone/>
        <a:defRPr lang="en-US" sz="4400" b="1" kern="1200" cap="none" spc="-47" baseline="0" dirty="0" smtClean="0">
          <a:ln w="3175">
            <a:noFill/>
          </a:ln>
          <a:solidFill>
            <a:schemeClr val="accent2"/>
          </a:solidFill>
          <a:effectLst/>
          <a:latin typeface="+mj-lt"/>
          <a:ea typeface="+mn-ea"/>
          <a:cs typeface="Segoe UI" pitchFamily="34" charset="0"/>
        </a:defRPr>
      </a:lvl1pPr>
    </p:titleStyle>
    <p:bodyStyle>
      <a:lvl1pPr marL="0"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16004"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200" kern="1200" spc="0" baseline="0">
          <a:gradFill>
            <a:gsLst>
              <a:gs pos="1250">
                <a:schemeClr val="tx1"/>
              </a:gs>
              <a:gs pos="100000">
                <a:schemeClr val="tx1"/>
              </a:gs>
            </a:gsLst>
            <a:lin ang="5400000" scaled="0"/>
          </a:gradFill>
          <a:latin typeface="+mn-lt"/>
          <a:ea typeface="+mn-ea"/>
          <a:cs typeface="+mn-cs"/>
        </a:defRPr>
      </a:lvl2pPr>
      <a:lvl3pPr marL="432008"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3pPr>
      <a:lvl4pPr marL="625513"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4pPr>
      <a:lvl5pPr marL="808516"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423706"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64381"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305055"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745730"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9pPr>
    </p:bodyStyle>
    <p:otherStyle>
      <a:defPPr>
        <a:defRPr lang="en-US"/>
      </a:defPPr>
      <a:lvl1pPr marL="0" algn="l" defTabSz="881348" rtl="0" eaLnBrk="1" latinLnBrk="0" hangingPunct="1">
        <a:defRPr sz="1701" kern="1200">
          <a:solidFill>
            <a:schemeClr val="tx1"/>
          </a:solidFill>
          <a:latin typeface="+mn-lt"/>
          <a:ea typeface="+mn-ea"/>
          <a:cs typeface="+mn-cs"/>
        </a:defRPr>
      </a:lvl1pPr>
      <a:lvl2pPr marL="440674" algn="l" defTabSz="881348" rtl="0" eaLnBrk="1" latinLnBrk="0" hangingPunct="1">
        <a:defRPr sz="1701" kern="1200">
          <a:solidFill>
            <a:schemeClr val="tx1"/>
          </a:solidFill>
          <a:latin typeface="+mn-lt"/>
          <a:ea typeface="+mn-ea"/>
          <a:cs typeface="+mn-cs"/>
        </a:defRPr>
      </a:lvl2pPr>
      <a:lvl3pPr marL="881348" algn="l" defTabSz="881348" rtl="0" eaLnBrk="1" latinLnBrk="0" hangingPunct="1">
        <a:defRPr sz="1701" kern="1200">
          <a:solidFill>
            <a:schemeClr val="tx1"/>
          </a:solidFill>
          <a:latin typeface="+mn-lt"/>
          <a:ea typeface="+mn-ea"/>
          <a:cs typeface="+mn-cs"/>
        </a:defRPr>
      </a:lvl3pPr>
      <a:lvl4pPr marL="1322022" algn="l" defTabSz="881348" rtl="0" eaLnBrk="1" latinLnBrk="0" hangingPunct="1">
        <a:defRPr sz="1701" kern="1200">
          <a:solidFill>
            <a:schemeClr val="tx1"/>
          </a:solidFill>
          <a:latin typeface="+mn-lt"/>
          <a:ea typeface="+mn-ea"/>
          <a:cs typeface="+mn-cs"/>
        </a:defRPr>
      </a:lvl4pPr>
      <a:lvl5pPr marL="1762696" algn="l" defTabSz="881348" rtl="0" eaLnBrk="1" latinLnBrk="0" hangingPunct="1">
        <a:defRPr sz="1701" kern="1200">
          <a:solidFill>
            <a:schemeClr val="tx1"/>
          </a:solidFill>
          <a:latin typeface="+mn-lt"/>
          <a:ea typeface="+mn-ea"/>
          <a:cs typeface="+mn-cs"/>
        </a:defRPr>
      </a:lvl5pPr>
      <a:lvl6pPr marL="2203371" algn="l" defTabSz="881348" rtl="0" eaLnBrk="1" latinLnBrk="0" hangingPunct="1">
        <a:defRPr sz="1701" kern="1200">
          <a:solidFill>
            <a:schemeClr val="tx1"/>
          </a:solidFill>
          <a:latin typeface="+mn-lt"/>
          <a:ea typeface="+mn-ea"/>
          <a:cs typeface="+mn-cs"/>
        </a:defRPr>
      </a:lvl6pPr>
      <a:lvl7pPr marL="2644044" algn="l" defTabSz="881348" rtl="0" eaLnBrk="1" latinLnBrk="0" hangingPunct="1">
        <a:defRPr sz="1701" kern="1200">
          <a:solidFill>
            <a:schemeClr val="tx1"/>
          </a:solidFill>
          <a:latin typeface="+mn-lt"/>
          <a:ea typeface="+mn-ea"/>
          <a:cs typeface="+mn-cs"/>
        </a:defRPr>
      </a:lvl7pPr>
      <a:lvl8pPr marL="3084718" algn="l" defTabSz="881348" rtl="0" eaLnBrk="1" latinLnBrk="0" hangingPunct="1">
        <a:defRPr sz="1701" kern="1200">
          <a:solidFill>
            <a:schemeClr val="tx1"/>
          </a:solidFill>
          <a:latin typeface="+mn-lt"/>
          <a:ea typeface="+mn-ea"/>
          <a:cs typeface="+mn-cs"/>
        </a:defRPr>
      </a:lvl8pPr>
      <a:lvl9pPr marL="3525393" algn="l" defTabSz="881348" rtl="0" eaLnBrk="1" latinLnBrk="0" hangingPunct="1">
        <a:defRPr sz="17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1" pos="3629">
          <p15:clr>
            <a:srgbClr val="000000"/>
          </p15:clr>
        </p15:guide>
        <p15:guide id="32" orient="horz" pos="2041">
          <p15:clr>
            <a:srgbClr val="000000"/>
          </p15:clr>
        </p15:guide>
        <p15:guide id="33" orient="horz" pos="907">
          <p15:clr>
            <a:srgbClr val="F26B43"/>
          </p15:clr>
        </p15:guide>
        <p15:guide id="34" orient="horz" pos="3855">
          <p15:clr>
            <a:srgbClr val="F26B43"/>
          </p15:clr>
        </p15:guide>
        <p15:guide id="35" orient="horz" pos="680">
          <p15:clr>
            <a:srgbClr val="9FCC3B"/>
          </p15:clr>
        </p15:guide>
        <p15:guide id="36" orient="horz" pos="227">
          <p15:clr>
            <a:srgbClr val="9FCC3B"/>
          </p15:clr>
        </p15:guide>
        <p15:guide id="37" pos="3628">
          <p15:clr>
            <a:srgbClr val="F26B43"/>
          </p15:clr>
        </p15:guide>
        <p15:guide id="38" pos="7030">
          <p15:clr>
            <a:srgbClr val="000000"/>
          </p15:clr>
        </p15:guide>
        <p15:guide id="39" pos="227">
          <p15:clr>
            <a:srgbClr val="000000"/>
          </p15:clr>
        </p15:guide>
        <p15:guide id="40" pos="5329" userDrawn="1">
          <p15:clr>
            <a:srgbClr val="A4A3A4"/>
          </p15:clr>
        </p15:guide>
        <p15:guide id="41" pos="1928" userDrawn="1">
          <p15:clr>
            <a:srgbClr val="A4A3A4"/>
          </p15:clr>
        </p15:guide>
        <p15:guide id="42" orient="horz" pos="238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360365" y="360365"/>
            <a:ext cx="10799760" cy="720000"/>
          </a:xfrm>
          <a:prstGeom prst="rect">
            <a:avLst/>
          </a:prstGeom>
        </p:spPr>
        <p:txBody>
          <a:bodyPr vert="horz" wrap="square" lIns="0" tIns="0" rIns="0" bIns="0" rtlCol="0" anchor="ctr">
            <a:noAutofit/>
          </a:bodyPr>
          <a:lstStyle/>
          <a:p>
            <a:r>
              <a:rPr lang="en-US"/>
              <a:t>Click to edit Master title style</a:t>
            </a:r>
          </a:p>
        </p:txBody>
      </p:sp>
      <p:sp>
        <p:nvSpPr>
          <p:cNvPr id="4" name="Text Placeholder 3"/>
          <p:cNvSpPr>
            <a:spLocks noGrp="1"/>
          </p:cNvSpPr>
          <p:nvPr userDrawn="1">
            <p:ph type="body" idx="1"/>
          </p:nvPr>
        </p:nvSpPr>
        <p:spPr>
          <a:xfrm>
            <a:off x="360364" y="1439865"/>
            <a:ext cx="10799760" cy="4679948"/>
          </a:xfrm>
          <a:prstGeom prst="rect">
            <a:avLst/>
          </a:prstGeom>
        </p:spPr>
        <p:txBody>
          <a:bodyPr vert="horz" wrap="square" lIns="0" tIns="0" rIns="0" bIns="0" rtlCol="0" anchor="ct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1520488" cy="648017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52983" cy="55297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76492" cy="276487"/>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83BA2C8B-AD36-4512-9066-1BDB3751F10B}"/>
              </a:ext>
            </a:extLst>
          </p:cNvPr>
          <p:cNvSpPr txBox="1"/>
          <p:nvPr userDrawn="1"/>
        </p:nvSpPr>
        <p:spPr>
          <a:xfrm>
            <a:off x="360000" y="6119810"/>
            <a:ext cx="10799637" cy="360000"/>
          </a:xfrm>
          <a:prstGeom prst="rect">
            <a:avLst/>
          </a:prstGeom>
          <a:noFill/>
        </p:spPr>
        <p:txBody>
          <a:bodyPr wrap="square" lIns="0" tIns="0" rIns="0" bIns="0" rtlCol="0" anchor="ctr">
            <a:noAutofit/>
          </a:bodyPr>
          <a:lstStyle/>
          <a:p>
            <a:pPr algn="ctr"/>
            <a:r>
              <a:rPr lang="en-US" sz="1200">
                <a:solidFill>
                  <a:schemeClr val="bg1">
                    <a:lumMod val="75000"/>
                  </a:schemeClr>
                </a:solidFill>
              </a:rPr>
              <a:t>Jason Horner (jason@jasonhorner.com) &amp; Cathrine Wilhelmsen (contact@cathrinewilhelmsen.net)</a:t>
            </a:r>
          </a:p>
        </p:txBody>
      </p:sp>
    </p:spTree>
    <p:extLst>
      <p:ext uri="{BB962C8B-B14F-4D97-AF65-F5344CB8AC3E}">
        <p14:creationId xmlns:p14="http://schemas.microsoft.com/office/powerpoint/2010/main" val="310085394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5" r:id="rId7"/>
    <p:sldLayoutId id="2147483814" r:id="rId8"/>
    <p:sldLayoutId id="2147483816" r:id="rId9"/>
    <p:sldLayoutId id="2147483817" r:id="rId10"/>
    <p:sldLayoutId id="2147483818" r:id="rId11"/>
    <p:sldLayoutId id="2147483819" r:id="rId12"/>
  </p:sldLayoutIdLst>
  <p:hf sldNum="0" hdr="0" ftr="0" dt="0"/>
  <p:txStyles>
    <p:titleStyle>
      <a:lvl1pPr algn="l" defTabSz="881348" rtl="0" eaLnBrk="1" latinLnBrk="0" hangingPunct="1">
        <a:lnSpc>
          <a:spcPct val="100000"/>
        </a:lnSpc>
        <a:spcBef>
          <a:spcPct val="0"/>
        </a:spcBef>
        <a:buNone/>
        <a:defRPr lang="en-US" sz="4400" b="1" kern="1200" cap="none" spc="-47" baseline="0" dirty="0" smtClean="0">
          <a:ln w="3175">
            <a:noFill/>
          </a:ln>
          <a:solidFill>
            <a:schemeClr val="accent3"/>
          </a:solidFill>
          <a:effectLst/>
          <a:latin typeface="+mj-lt"/>
          <a:ea typeface="+mn-ea"/>
          <a:cs typeface="Segoe UI" pitchFamily="34" charset="0"/>
        </a:defRPr>
      </a:lvl1pPr>
    </p:titleStyle>
    <p:bodyStyle>
      <a:lvl1pPr marL="0"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16004"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200" kern="1200" spc="0" baseline="0">
          <a:gradFill>
            <a:gsLst>
              <a:gs pos="1250">
                <a:schemeClr val="tx1"/>
              </a:gs>
              <a:gs pos="100000">
                <a:schemeClr val="tx1"/>
              </a:gs>
            </a:gsLst>
            <a:lin ang="5400000" scaled="0"/>
          </a:gradFill>
          <a:latin typeface="+mn-lt"/>
          <a:ea typeface="+mn-ea"/>
          <a:cs typeface="+mn-cs"/>
        </a:defRPr>
      </a:lvl2pPr>
      <a:lvl3pPr marL="432008"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3pPr>
      <a:lvl4pPr marL="625513"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4pPr>
      <a:lvl5pPr marL="808516"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423706"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64381"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305055"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745730"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9pPr>
    </p:bodyStyle>
    <p:otherStyle>
      <a:defPPr>
        <a:defRPr lang="en-US"/>
      </a:defPPr>
      <a:lvl1pPr marL="0" algn="l" defTabSz="881348" rtl="0" eaLnBrk="1" latinLnBrk="0" hangingPunct="1">
        <a:defRPr sz="1701" kern="1200">
          <a:solidFill>
            <a:schemeClr val="tx1"/>
          </a:solidFill>
          <a:latin typeface="+mn-lt"/>
          <a:ea typeface="+mn-ea"/>
          <a:cs typeface="+mn-cs"/>
        </a:defRPr>
      </a:lvl1pPr>
      <a:lvl2pPr marL="440674" algn="l" defTabSz="881348" rtl="0" eaLnBrk="1" latinLnBrk="0" hangingPunct="1">
        <a:defRPr sz="1701" kern="1200">
          <a:solidFill>
            <a:schemeClr val="tx1"/>
          </a:solidFill>
          <a:latin typeface="+mn-lt"/>
          <a:ea typeface="+mn-ea"/>
          <a:cs typeface="+mn-cs"/>
        </a:defRPr>
      </a:lvl2pPr>
      <a:lvl3pPr marL="881348" algn="l" defTabSz="881348" rtl="0" eaLnBrk="1" latinLnBrk="0" hangingPunct="1">
        <a:defRPr sz="1701" kern="1200">
          <a:solidFill>
            <a:schemeClr val="tx1"/>
          </a:solidFill>
          <a:latin typeface="+mn-lt"/>
          <a:ea typeface="+mn-ea"/>
          <a:cs typeface="+mn-cs"/>
        </a:defRPr>
      </a:lvl3pPr>
      <a:lvl4pPr marL="1322022" algn="l" defTabSz="881348" rtl="0" eaLnBrk="1" latinLnBrk="0" hangingPunct="1">
        <a:defRPr sz="1701" kern="1200">
          <a:solidFill>
            <a:schemeClr val="tx1"/>
          </a:solidFill>
          <a:latin typeface="+mn-lt"/>
          <a:ea typeface="+mn-ea"/>
          <a:cs typeface="+mn-cs"/>
        </a:defRPr>
      </a:lvl4pPr>
      <a:lvl5pPr marL="1762696" algn="l" defTabSz="881348" rtl="0" eaLnBrk="1" latinLnBrk="0" hangingPunct="1">
        <a:defRPr sz="1701" kern="1200">
          <a:solidFill>
            <a:schemeClr val="tx1"/>
          </a:solidFill>
          <a:latin typeface="+mn-lt"/>
          <a:ea typeface="+mn-ea"/>
          <a:cs typeface="+mn-cs"/>
        </a:defRPr>
      </a:lvl5pPr>
      <a:lvl6pPr marL="2203371" algn="l" defTabSz="881348" rtl="0" eaLnBrk="1" latinLnBrk="0" hangingPunct="1">
        <a:defRPr sz="1701" kern="1200">
          <a:solidFill>
            <a:schemeClr val="tx1"/>
          </a:solidFill>
          <a:latin typeface="+mn-lt"/>
          <a:ea typeface="+mn-ea"/>
          <a:cs typeface="+mn-cs"/>
        </a:defRPr>
      </a:lvl6pPr>
      <a:lvl7pPr marL="2644044" algn="l" defTabSz="881348" rtl="0" eaLnBrk="1" latinLnBrk="0" hangingPunct="1">
        <a:defRPr sz="1701" kern="1200">
          <a:solidFill>
            <a:schemeClr val="tx1"/>
          </a:solidFill>
          <a:latin typeface="+mn-lt"/>
          <a:ea typeface="+mn-ea"/>
          <a:cs typeface="+mn-cs"/>
        </a:defRPr>
      </a:lvl7pPr>
      <a:lvl8pPr marL="3084718" algn="l" defTabSz="881348" rtl="0" eaLnBrk="1" latinLnBrk="0" hangingPunct="1">
        <a:defRPr sz="1701" kern="1200">
          <a:solidFill>
            <a:schemeClr val="tx1"/>
          </a:solidFill>
          <a:latin typeface="+mn-lt"/>
          <a:ea typeface="+mn-ea"/>
          <a:cs typeface="+mn-cs"/>
        </a:defRPr>
      </a:lvl8pPr>
      <a:lvl9pPr marL="3525393" algn="l" defTabSz="881348" rtl="0" eaLnBrk="1" latinLnBrk="0" hangingPunct="1">
        <a:defRPr sz="17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1" pos="3629">
          <p15:clr>
            <a:srgbClr val="000000"/>
          </p15:clr>
        </p15:guide>
        <p15:guide id="32" orient="horz" pos="2041">
          <p15:clr>
            <a:srgbClr val="000000"/>
          </p15:clr>
        </p15:guide>
        <p15:guide id="33" orient="horz" pos="907">
          <p15:clr>
            <a:srgbClr val="F26B43"/>
          </p15:clr>
        </p15:guide>
        <p15:guide id="34" orient="horz" pos="3855">
          <p15:clr>
            <a:srgbClr val="F26B43"/>
          </p15:clr>
        </p15:guide>
        <p15:guide id="35" orient="horz" pos="680">
          <p15:clr>
            <a:srgbClr val="9FCC3B"/>
          </p15:clr>
        </p15:guide>
        <p15:guide id="36" orient="horz" pos="227">
          <p15:clr>
            <a:srgbClr val="9FCC3B"/>
          </p15:clr>
        </p15:guide>
        <p15:guide id="37" pos="3628">
          <p15:clr>
            <a:srgbClr val="F26B43"/>
          </p15:clr>
        </p15:guide>
        <p15:guide id="38" pos="7030">
          <p15:clr>
            <a:srgbClr val="000000"/>
          </p15:clr>
        </p15:guide>
        <p15:guide id="39" pos="227">
          <p15:clr>
            <a:srgbClr val="000000"/>
          </p15:clr>
        </p15:guide>
        <p15:guide id="40" pos="5329" userDrawn="1">
          <p15:clr>
            <a:srgbClr val="A4A3A4"/>
          </p15:clr>
        </p15:guide>
        <p15:guide id="41" pos="1928" userDrawn="1">
          <p15:clr>
            <a:srgbClr val="A4A3A4"/>
          </p15:clr>
        </p15:guide>
        <p15:guide id="42" orient="horz" pos="238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360365" y="360365"/>
            <a:ext cx="10799760" cy="720000"/>
          </a:xfrm>
          <a:prstGeom prst="rect">
            <a:avLst/>
          </a:prstGeom>
        </p:spPr>
        <p:txBody>
          <a:bodyPr vert="horz" wrap="square" lIns="0" tIns="0" rIns="0" bIns="0" rtlCol="0" anchor="ctr">
            <a:noAutofit/>
          </a:bodyPr>
          <a:lstStyle/>
          <a:p>
            <a:r>
              <a:rPr lang="en-US"/>
              <a:t>Click to edit Master title style</a:t>
            </a:r>
          </a:p>
        </p:txBody>
      </p:sp>
      <p:sp>
        <p:nvSpPr>
          <p:cNvPr id="4" name="Text Placeholder 3"/>
          <p:cNvSpPr>
            <a:spLocks noGrp="1"/>
          </p:cNvSpPr>
          <p:nvPr userDrawn="1">
            <p:ph type="body" idx="1"/>
          </p:nvPr>
        </p:nvSpPr>
        <p:spPr>
          <a:xfrm>
            <a:off x="360364" y="1439865"/>
            <a:ext cx="10799760" cy="4679948"/>
          </a:xfrm>
          <a:prstGeom prst="rect">
            <a:avLst/>
          </a:prstGeom>
        </p:spPr>
        <p:txBody>
          <a:bodyPr vert="horz" wrap="square" lIns="0" tIns="0" rIns="0" bIns="0" rtlCol="0" anchor="ct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1520488" cy="648017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52983" cy="55297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76492" cy="276487"/>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83BA2C8B-AD36-4512-9066-1BDB3751F10B}"/>
              </a:ext>
            </a:extLst>
          </p:cNvPr>
          <p:cNvSpPr txBox="1"/>
          <p:nvPr userDrawn="1"/>
        </p:nvSpPr>
        <p:spPr>
          <a:xfrm>
            <a:off x="360000" y="6119810"/>
            <a:ext cx="10799637" cy="360000"/>
          </a:xfrm>
          <a:prstGeom prst="rect">
            <a:avLst/>
          </a:prstGeom>
          <a:noFill/>
        </p:spPr>
        <p:txBody>
          <a:bodyPr wrap="square" lIns="0" tIns="0" rIns="0" bIns="0" rtlCol="0" anchor="ctr">
            <a:noAutofit/>
          </a:bodyPr>
          <a:lstStyle/>
          <a:p>
            <a:pPr algn="ctr"/>
            <a:r>
              <a:rPr lang="en-US" sz="1200">
                <a:solidFill>
                  <a:schemeClr val="bg1">
                    <a:lumMod val="75000"/>
                  </a:schemeClr>
                </a:solidFill>
              </a:rPr>
              <a:t>Jason Horner (jason@jasonhorner.com) &amp; Cathrine Wilhelmsen (contact@cathrinewilhelmsen.net)</a:t>
            </a:r>
          </a:p>
        </p:txBody>
      </p:sp>
    </p:spTree>
    <p:extLst>
      <p:ext uri="{BB962C8B-B14F-4D97-AF65-F5344CB8AC3E}">
        <p14:creationId xmlns:p14="http://schemas.microsoft.com/office/powerpoint/2010/main" val="410944467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9" r:id="rId7"/>
    <p:sldLayoutId id="2147483828" r:id="rId8"/>
    <p:sldLayoutId id="2147483830" r:id="rId9"/>
    <p:sldLayoutId id="2147483831" r:id="rId10"/>
    <p:sldLayoutId id="2147483832" r:id="rId11"/>
    <p:sldLayoutId id="2147483833" r:id="rId12"/>
  </p:sldLayoutIdLst>
  <p:hf sldNum="0" hdr="0" ftr="0" dt="0"/>
  <p:txStyles>
    <p:titleStyle>
      <a:lvl1pPr algn="l" defTabSz="881348" rtl="0" eaLnBrk="1" latinLnBrk="0" hangingPunct="1">
        <a:lnSpc>
          <a:spcPct val="100000"/>
        </a:lnSpc>
        <a:spcBef>
          <a:spcPct val="0"/>
        </a:spcBef>
        <a:buNone/>
        <a:defRPr lang="en-US" sz="4400" b="1" kern="1200" cap="none" spc="-47" baseline="0" dirty="0" smtClean="0">
          <a:ln w="3175">
            <a:noFill/>
          </a:ln>
          <a:solidFill>
            <a:schemeClr val="accent4"/>
          </a:solidFill>
          <a:effectLst/>
          <a:latin typeface="+mj-lt"/>
          <a:ea typeface="+mn-ea"/>
          <a:cs typeface="Segoe UI" pitchFamily="34" charset="0"/>
        </a:defRPr>
      </a:lvl1pPr>
    </p:titleStyle>
    <p:bodyStyle>
      <a:lvl1pPr marL="0"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16004"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200" kern="1200" spc="0" baseline="0">
          <a:gradFill>
            <a:gsLst>
              <a:gs pos="1250">
                <a:schemeClr val="tx1"/>
              </a:gs>
              <a:gs pos="100000">
                <a:schemeClr val="tx1"/>
              </a:gs>
            </a:gsLst>
            <a:lin ang="5400000" scaled="0"/>
          </a:gradFill>
          <a:latin typeface="+mn-lt"/>
          <a:ea typeface="+mn-ea"/>
          <a:cs typeface="+mn-cs"/>
        </a:defRPr>
      </a:lvl2pPr>
      <a:lvl3pPr marL="432008"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3pPr>
      <a:lvl4pPr marL="625513"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4pPr>
      <a:lvl5pPr marL="808516"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423706"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64381"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305055"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745730"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9pPr>
    </p:bodyStyle>
    <p:otherStyle>
      <a:defPPr>
        <a:defRPr lang="en-US"/>
      </a:defPPr>
      <a:lvl1pPr marL="0" algn="l" defTabSz="881348" rtl="0" eaLnBrk="1" latinLnBrk="0" hangingPunct="1">
        <a:defRPr sz="1701" kern="1200">
          <a:solidFill>
            <a:schemeClr val="tx1"/>
          </a:solidFill>
          <a:latin typeface="+mn-lt"/>
          <a:ea typeface="+mn-ea"/>
          <a:cs typeface="+mn-cs"/>
        </a:defRPr>
      </a:lvl1pPr>
      <a:lvl2pPr marL="440674" algn="l" defTabSz="881348" rtl="0" eaLnBrk="1" latinLnBrk="0" hangingPunct="1">
        <a:defRPr sz="1701" kern="1200">
          <a:solidFill>
            <a:schemeClr val="tx1"/>
          </a:solidFill>
          <a:latin typeface="+mn-lt"/>
          <a:ea typeface="+mn-ea"/>
          <a:cs typeface="+mn-cs"/>
        </a:defRPr>
      </a:lvl2pPr>
      <a:lvl3pPr marL="881348" algn="l" defTabSz="881348" rtl="0" eaLnBrk="1" latinLnBrk="0" hangingPunct="1">
        <a:defRPr sz="1701" kern="1200">
          <a:solidFill>
            <a:schemeClr val="tx1"/>
          </a:solidFill>
          <a:latin typeface="+mn-lt"/>
          <a:ea typeface="+mn-ea"/>
          <a:cs typeface="+mn-cs"/>
        </a:defRPr>
      </a:lvl3pPr>
      <a:lvl4pPr marL="1322022" algn="l" defTabSz="881348" rtl="0" eaLnBrk="1" latinLnBrk="0" hangingPunct="1">
        <a:defRPr sz="1701" kern="1200">
          <a:solidFill>
            <a:schemeClr val="tx1"/>
          </a:solidFill>
          <a:latin typeface="+mn-lt"/>
          <a:ea typeface="+mn-ea"/>
          <a:cs typeface="+mn-cs"/>
        </a:defRPr>
      </a:lvl4pPr>
      <a:lvl5pPr marL="1762696" algn="l" defTabSz="881348" rtl="0" eaLnBrk="1" latinLnBrk="0" hangingPunct="1">
        <a:defRPr sz="1701" kern="1200">
          <a:solidFill>
            <a:schemeClr val="tx1"/>
          </a:solidFill>
          <a:latin typeface="+mn-lt"/>
          <a:ea typeface="+mn-ea"/>
          <a:cs typeface="+mn-cs"/>
        </a:defRPr>
      </a:lvl5pPr>
      <a:lvl6pPr marL="2203371" algn="l" defTabSz="881348" rtl="0" eaLnBrk="1" latinLnBrk="0" hangingPunct="1">
        <a:defRPr sz="1701" kern="1200">
          <a:solidFill>
            <a:schemeClr val="tx1"/>
          </a:solidFill>
          <a:latin typeface="+mn-lt"/>
          <a:ea typeface="+mn-ea"/>
          <a:cs typeface="+mn-cs"/>
        </a:defRPr>
      </a:lvl6pPr>
      <a:lvl7pPr marL="2644044" algn="l" defTabSz="881348" rtl="0" eaLnBrk="1" latinLnBrk="0" hangingPunct="1">
        <a:defRPr sz="1701" kern="1200">
          <a:solidFill>
            <a:schemeClr val="tx1"/>
          </a:solidFill>
          <a:latin typeface="+mn-lt"/>
          <a:ea typeface="+mn-ea"/>
          <a:cs typeface="+mn-cs"/>
        </a:defRPr>
      </a:lvl7pPr>
      <a:lvl8pPr marL="3084718" algn="l" defTabSz="881348" rtl="0" eaLnBrk="1" latinLnBrk="0" hangingPunct="1">
        <a:defRPr sz="1701" kern="1200">
          <a:solidFill>
            <a:schemeClr val="tx1"/>
          </a:solidFill>
          <a:latin typeface="+mn-lt"/>
          <a:ea typeface="+mn-ea"/>
          <a:cs typeface="+mn-cs"/>
        </a:defRPr>
      </a:lvl8pPr>
      <a:lvl9pPr marL="3525393" algn="l" defTabSz="881348" rtl="0" eaLnBrk="1" latinLnBrk="0" hangingPunct="1">
        <a:defRPr sz="17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1" pos="3629">
          <p15:clr>
            <a:srgbClr val="000000"/>
          </p15:clr>
        </p15:guide>
        <p15:guide id="32" orient="horz" pos="2041">
          <p15:clr>
            <a:srgbClr val="000000"/>
          </p15:clr>
        </p15:guide>
        <p15:guide id="33" orient="horz" pos="907">
          <p15:clr>
            <a:srgbClr val="F26B43"/>
          </p15:clr>
        </p15:guide>
        <p15:guide id="34" orient="horz" pos="3855">
          <p15:clr>
            <a:srgbClr val="F26B43"/>
          </p15:clr>
        </p15:guide>
        <p15:guide id="35" orient="horz" pos="680">
          <p15:clr>
            <a:srgbClr val="9FCC3B"/>
          </p15:clr>
        </p15:guide>
        <p15:guide id="36" orient="horz" pos="227">
          <p15:clr>
            <a:srgbClr val="9FCC3B"/>
          </p15:clr>
        </p15:guide>
        <p15:guide id="37" pos="3628">
          <p15:clr>
            <a:srgbClr val="F26B43"/>
          </p15:clr>
        </p15:guide>
        <p15:guide id="38" pos="7030">
          <p15:clr>
            <a:srgbClr val="000000"/>
          </p15:clr>
        </p15:guide>
        <p15:guide id="39" pos="227">
          <p15:clr>
            <a:srgbClr val="000000"/>
          </p15:clr>
        </p15:guide>
        <p15:guide id="40" pos="5329" userDrawn="1">
          <p15:clr>
            <a:srgbClr val="A4A3A4"/>
          </p15:clr>
        </p15:guide>
        <p15:guide id="41" pos="1928" userDrawn="1">
          <p15:clr>
            <a:srgbClr val="A4A3A4"/>
          </p15:clr>
        </p15:guide>
        <p15:guide id="42" orient="horz" pos="2381">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360365" y="360365"/>
            <a:ext cx="10799760" cy="720000"/>
          </a:xfrm>
          <a:prstGeom prst="rect">
            <a:avLst/>
          </a:prstGeom>
        </p:spPr>
        <p:txBody>
          <a:bodyPr vert="horz" wrap="square" lIns="0" tIns="0" rIns="0" bIns="0" rtlCol="0" anchor="ctr">
            <a:noAutofit/>
          </a:bodyPr>
          <a:lstStyle/>
          <a:p>
            <a:r>
              <a:rPr lang="en-US"/>
              <a:t>Click to edit Master title style</a:t>
            </a:r>
          </a:p>
        </p:txBody>
      </p:sp>
      <p:sp>
        <p:nvSpPr>
          <p:cNvPr id="4" name="Text Placeholder 3"/>
          <p:cNvSpPr>
            <a:spLocks noGrp="1"/>
          </p:cNvSpPr>
          <p:nvPr userDrawn="1">
            <p:ph type="body" idx="1"/>
          </p:nvPr>
        </p:nvSpPr>
        <p:spPr>
          <a:xfrm>
            <a:off x="360364" y="1439865"/>
            <a:ext cx="10799760" cy="4679948"/>
          </a:xfrm>
          <a:prstGeom prst="rect">
            <a:avLst/>
          </a:prstGeom>
        </p:spPr>
        <p:txBody>
          <a:bodyPr vert="horz" wrap="square" lIns="0" tIns="0" rIns="0" bIns="0" rtlCol="0" anchor="ct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1520488" cy="648017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52983" cy="55297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76492" cy="276487"/>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83BA2C8B-AD36-4512-9066-1BDB3751F10B}"/>
              </a:ext>
            </a:extLst>
          </p:cNvPr>
          <p:cNvSpPr txBox="1"/>
          <p:nvPr userDrawn="1"/>
        </p:nvSpPr>
        <p:spPr>
          <a:xfrm>
            <a:off x="360000" y="6119810"/>
            <a:ext cx="10799637" cy="360000"/>
          </a:xfrm>
          <a:prstGeom prst="rect">
            <a:avLst/>
          </a:prstGeom>
          <a:noFill/>
        </p:spPr>
        <p:txBody>
          <a:bodyPr wrap="square" lIns="0" tIns="0" rIns="0" bIns="0" rtlCol="0" anchor="ctr">
            <a:noAutofit/>
          </a:bodyPr>
          <a:lstStyle/>
          <a:p>
            <a:pPr algn="ctr"/>
            <a:r>
              <a:rPr lang="en-US" sz="1200">
                <a:solidFill>
                  <a:schemeClr val="bg1">
                    <a:lumMod val="75000"/>
                  </a:schemeClr>
                </a:solidFill>
              </a:rPr>
              <a:t>Jason Horner (jason@jasonhorner.com) &amp; Cathrine Wilhelmsen (contact@cathrinewilhelmsen.net)</a:t>
            </a:r>
          </a:p>
        </p:txBody>
      </p:sp>
    </p:spTree>
    <p:extLst>
      <p:ext uri="{BB962C8B-B14F-4D97-AF65-F5344CB8AC3E}">
        <p14:creationId xmlns:p14="http://schemas.microsoft.com/office/powerpoint/2010/main" val="336677449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3" r:id="rId7"/>
    <p:sldLayoutId id="2147483842" r:id="rId8"/>
    <p:sldLayoutId id="2147483844" r:id="rId9"/>
    <p:sldLayoutId id="2147483845" r:id="rId10"/>
    <p:sldLayoutId id="2147483846" r:id="rId11"/>
    <p:sldLayoutId id="2147483847" r:id="rId12"/>
  </p:sldLayoutIdLst>
  <p:hf sldNum="0" hdr="0" ftr="0" dt="0"/>
  <p:txStyles>
    <p:titleStyle>
      <a:lvl1pPr algn="l" defTabSz="881348" rtl="0" eaLnBrk="1" latinLnBrk="0" hangingPunct="1">
        <a:lnSpc>
          <a:spcPct val="100000"/>
        </a:lnSpc>
        <a:spcBef>
          <a:spcPct val="0"/>
        </a:spcBef>
        <a:buNone/>
        <a:defRPr lang="en-US" sz="4400" b="1" kern="1200" cap="none" spc="-47" baseline="0" dirty="0" smtClean="0">
          <a:ln w="3175">
            <a:noFill/>
          </a:ln>
          <a:solidFill>
            <a:srgbClr val="5B6876"/>
          </a:solidFill>
          <a:effectLst/>
          <a:latin typeface="+mj-lt"/>
          <a:ea typeface="+mn-ea"/>
          <a:cs typeface="Segoe UI" pitchFamily="34" charset="0"/>
        </a:defRPr>
      </a:lvl1pPr>
    </p:titleStyle>
    <p:bodyStyle>
      <a:lvl1pPr marL="0"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16004"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200" kern="1200" spc="0" baseline="0">
          <a:gradFill>
            <a:gsLst>
              <a:gs pos="1250">
                <a:schemeClr val="tx1"/>
              </a:gs>
              <a:gs pos="100000">
                <a:schemeClr val="tx1"/>
              </a:gs>
            </a:gsLst>
            <a:lin ang="5400000" scaled="0"/>
          </a:gradFill>
          <a:latin typeface="+mn-lt"/>
          <a:ea typeface="+mn-ea"/>
          <a:cs typeface="+mn-cs"/>
        </a:defRPr>
      </a:lvl2pPr>
      <a:lvl3pPr marL="432008"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3pPr>
      <a:lvl4pPr marL="625513"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4pPr>
      <a:lvl5pPr marL="808516"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423706"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64381"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305055"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745730"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9pPr>
    </p:bodyStyle>
    <p:otherStyle>
      <a:defPPr>
        <a:defRPr lang="en-US"/>
      </a:defPPr>
      <a:lvl1pPr marL="0" algn="l" defTabSz="881348" rtl="0" eaLnBrk="1" latinLnBrk="0" hangingPunct="1">
        <a:defRPr sz="1701" kern="1200">
          <a:solidFill>
            <a:schemeClr val="tx1"/>
          </a:solidFill>
          <a:latin typeface="+mn-lt"/>
          <a:ea typeface="+mn-ea"/>
          <a:cs typeface="+mn-cs"/>
        </a:defRPr>
      </a:lvl1pPr>
      <a:lvl2pPr marL="440674" algn="l" defTabSz="881348" rtl="0" eaLnBrk="1" latinLnBrk="0" hangingPunct="1">
        <a:defRPr sz="1701" kern="1200">
          <a:solidFill>
            <a:schemeClr val="tx1"/>
          </a:solidFill>
          <a:latin typeface="+mn-lt"/>
          <a:ea typeface="+mn-ea"/>
          <a:cs typeface="+mn-cs"/>
        </a:defRPr>
      </a:lvl2pPr>
      <a:lvl3pPr marL="881348" algn="l" defTabSz="881348" rtl="0" eaLnBrk="1" latinLnBrk="0" hangingPunct="1">
        <a:defRPr sz="1701" kern="1200">
          <a:solidFill>
            <a:schemeClr val="tx1"/>
          </a:solidFill>
          <a:latin typeface="+mn-lt"/>
          <a:ea typeface="+mn-ea"/>
          <a:cs typeface="+mn-cs"/>
        </a:defRPr>
      </a:lvl3pPr>
      <a:lvl4pPr marL="1322022" algn="l" defTabSz="881348" rtl="0" eaLnBrk="1" latinLnBrk="0" hangingPunct="1">
        <a:defRPr sz="1701" kern="1200">
          <a:solidFill>
            <a:schemeClr val="tx1"/>
          </a:solidFill>
          <a:latin typeface="+mn-lt"/>
          <a:ea typeface="+mn-ea"/>
          <a:cs typeface="+mn-cs"/>
        </a:defRPr>
      </a:lvl4pPr>
      <a:lvl5pPr marL="1762696" algn="l" defTabSz="881348" rtl="0" eaLnBrk="1" latinLnBrk="0" hangingPunct="1">
        <a:defRPr sz="1701" kern="1200">
          <a:solidFill>
            <a:schemeClr val="tx1"/>
          </a:solidFill>
          <a:latin typeface="+mn-lt"/>
          <a:ea typeface="+mn-ea"/>
          <a:cs typeface="+mn-cs"/>
        </a:defRPr>
      </a:lvl5pPr>
      <a:lvl6pPr marL="2203371" algn="l" defTabSz="881348" rtl="0" eaLnBrk="1" latinLnBrk="0" hangingPunct="1">
        <a:defRPr sz="1701" kern="1200">
          <a:solidFill>
            <a:schemeClr val="tx1"/>
          </a:solidFill>
          <a:latin typeface="+mn-lt"/>
          <a:ea typeface="+mn-ea"/>
          <a:cs typeface="+mn-cs"/>
        </a:defRPr>
      </a:lvl6pPr>
      <a:lvl7pPr marL="2644044" algn="l" defTabSz="881348" rtl="0" eaLnBrk="1" latinLnBrk="0" hangingPunct="1">
        <a:defRPr sz="1701" kern="1200">
          <a:solidFill>
            <a:schemeClr val="tx1"/>
          </a:solidFill>
          <a:latin typeface="+mn-lt"/>
          <a:ea typeface="+mn-ea"/>
          <a:cs typeface="+mn-cs"/>
        </a:defRPr>
      </a:lvl7pPr>
      <a:lvl8pPr marL="3084718" algn="l" defTabSz="881348" rtl="0" eaLnBrk="1" latinLnBrk="0" hangingPunct="1">
        <a:defRPr sz="1701" kern="1200">
          <a:solidFill>
            <a:schemeClr val="tx1"/>
          </a:solidFill>
          <a:latin typeface="+mn-lt"/>
          <a:ea typeface="+mn-ea"/>
          <a:cs typeface="+mn-cs"/>
        </a:defRPr>
      </a:lvl8pPr>
      <a:lvl9pPr marL="3525393" algn="l" defTabSz="881348" rtl="0" eaLnBrk="1" latinLnBrk="0" hangingPunct="1">
        <a:defRPr sz="17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1" pos="3629">
          <p15:clr>
            <a:srgbClr val="000000"/>
          </p15:clr>
        </p15:guide>
        <p15:guide id="32" orient="horz" pos="2041">
          <p15:clr>
            <a:srgbClr val="000000"/>
          </p15:clr>
        </p15:guide>
        <p15:guide id="33" orient="horz" pos="907">
          <p15:clr>
            <a:srgbClr val="F26B43"/>
          </p15:clr>
        </p15:guide>
        <p15:guide id="34" orient="horz" pos="3855">
          <p15:clr>
            <a:srgbClr val="F26B43"/>
          </p15:clr>
        </p15:guide>
        <p15:guide id="35" orient="horz" pos="680">
          <p15:clr>
            <a:srgbClr val="9FCC3B"/>
          </p15:clr>
        </p15:guide>
        <p15:guide id="36" orient="horz" pos="227">
          <p15:clr>
            <a:srgbClr val="9FCC3B"/>
          </p15:clr>
        </p15:guide>
        <p15:guide id="37" pos="3628">
          <p15:clr>
            <a:srgbClr val="F26B43"/>
          </p15:clr>
        </p15:guide>
        <p15:guide id="38" pos="7030">
          <p15:clr>
            <a:srgbClr val="000000"/>
          </p15:clr>
        </p15:guide>
        <p15:guide id="39" pos="227">
          <p15:clr>
            <a:srgbClr val="000000"/>
          </p15:clr>
        </p15:guide>
        <p15:guide id="40" pos="5329" userDrawn="1">
          <p15:clr>
            <a:srgbClr val="A4A3A4"/>
          </p15:clr>
        </p15:guide>
        <p15:guide id="41" pos="1928" userDrawn="1">
          <p15:clr>
            <a:srgbClr val="A4A3A4"/>
          </p15:clr>
        </p15:guide>
        <p15:guide id="42" orient="horz" pos="2381">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360365" y="360365"/>
            <a:ext cx="10799760" cy="720000"/>
          </a:xfrm>
          <a:prstGeom prst="rect">
            <a:avLst/>
          </a:prstGeom>
        </p:spPr>
        <p:txBody>
          <a:bodyPr vert="horz" wrap="square" lIns="0" tIns="0" rIns="0" bIns="0" rtlCol="0" anchor="ctr">
            <a:noAutofit/>
          </a:bodyPr>
          <a:lstStyle/>
          <a:p>
            <a:r>
              <a:rPr lang="en-US"/>
              <a:t>Click to edit Master title style</a:t>
            </a:r>
          </a:p>
        </p:txBody>
      </p:sp>
      <p:sp>
        <p:nvSpPr>
          <p:cNvPr id="4" name="Text Placeholder 3"/>
          <p:cNvSpPr>
            <a:spLocks noGrp="1"/>
          </p:cNvSpPr>
          <p:nvPr userDrawn="1">
            <p:ph type="body" idx="1"/>
          </p:nvPr>
        </p:nvSpPr>
        <p:spPr>
          <a:xfrm>
            <a:off x="360364" y="1439865"/>
            <a:ext cx="10799760" cy="4679948"/>
          </a:xfrm>
          <a:prstGeom prst="rect">
            <a:avLst/>
          </a:prstGeom>
        </p:spPr>
        <p:txBody>
          <a:bodyPr vert="horz" wrap="square" lIns="0" tIns="0" rIns="0" bIns="0" rtlCol="0" anchor="ct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1520488" cy="648017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52983" cy="552975"/>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76492" cy="276487"/>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2805" tIns="138244" rIns="172805" bIns="138244" numCol="1" spcCol="0" rtlCol="0" fromWordArt="0" anchor="t" anchorCtr="0" forceAA="0" compatLnSpc="1">
            <a:prstTxWarp prst="textNoShape">
              <a:avLst/>
            </a:prstTxWarp>
            <a:noAutofit/>
          </a:bodyPr>
          <a:lstStyle/>
          <a:p>
            <a:pPr algn="ctr" defTabSz="881093" fontAlgn="base">
              <a:lnSpc>
                <a:spcPct val="90000"/>
              </a:lnSpc>
              <a:spcBef>
                <a:spcPct val="0"/>
              </a:spcBef>
              <a:spcAft>
                <a:spcPct val="0"/>
              </a:spcAft>
            </a:pPr>
            <a:endParaRPr lang="en-US" sz="2268">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83BA2C8B-AD36-4512-9066-1BDB3751F10B}"/>
              </a:ext>
            </a:extLst>
          </p:cNvPr>
          <p:cNvSpPr txBox="1"/>
          <p:nvPr userDrawn="1"/>
        </p:nvSpPr>
        <p:spPr>
          <a:xfrm>
            <a:off x="360000" y="6119810"/>
            <a:ext cx="10799637" cy="360000"/>
          </a:xfrm>
          <a:prstGeom prst="rect">
            <a:avLst/>
          </a:prstGeom>
          <a:noFill/>
        </p:spPr>
        <p:txBody>
          <a:bodyPr wrap="square" lIns="0" tIns="0" rIns="0" bIns="0" rtlCol="0" anchor="ctr">
            <a:noAutofit/>
          </a:bodyPr>
          <a:lstStyle/>
          <a:p>
            <a:pPr algn="ctr"/>
            <a:r>
              <a:rPr lang="en-US" sz="1200">
                <a:solidFill>
                  <a:schemeClr val="bg1">
                    <a:lumMod val="75000"/>
                  </a:schemeClr>
                </a:solidFill>
              </a:rPr>
              <a:t>Jason Horner (jason@jasonhorner.com) &amp; Cathrine Wilhelmsen (contact@cathrinewilhelmsen.net)</a:t>
            </a:r>
          </a:p>
        </p:txBody>
      </p:sp>
    </p:spTree>
    <p:extLst>
      <p:ext uri="{BB962C8B-B14F-4D97-AF65-F5344CB8AC3E}">
        <p14:creationId xmlns:p14="http://schemas.microsoft.com/office/powerpoint/2010/main" val="4195878871"/>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7" r:id="rId7"/>
    <p:sldLayoutId id="2147483856" r:id="rId8"/>
    <p:sldLayoutId id="2147483858" r:id="rId9"/>
    <p:sldLayoutId id="2147483859" r:id="rId10"/>
    <p:sldLayoutId id="2147483860" r:id="rId11"/>
    <p:sldLayoutId id="2147483861" r:id="rId12"/>
  </p:sldLayoutIdLst>
  <p:hf sldNum="0" hdr="0" ftr="0" dt="0"/>
  <p:txStyles>
    <p:titleStyle>
      <a:lvl1pPr algn="l" defTabSz="881348" rtl="0" eaLnBrk="1" latinLnBrk="0" hangingPunct="1">
        <a:lnSpc>
          <a:spcPct val="100000"/>
        </a:lnSpc>
        <a:spcBef>
          <a:spcPct val="0"/>
        </a:spcBef>
        <a:buNone/>
        <a:defRPr lang="en-US" sz="4400" b="1" kern="1200" cap="none" spc="-47" baseline="0" dirty="0" smtClean="0">
          <a:ln w="3175">
            <a:noFill/>
          </a:ln>
          <a:solidFill>
            <a:srgbClr val="C53705"/>
          </a:solidFill>
          <a:effectLst/>
          <a:latin typeface="+mj-lt"/>
          <a:ea typeface="+mn-ea"/>
          <a:cs typeface="Segoe UI" pitchFamily="34" charset="0"/>
        </a:defRPr>
      </a:lvl1pPr>
    </p:titleStyle>
    <p:bodyStyle>
      <a:lvl1pPr marL="0"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16004"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200" kern="1200" spc="0" baseline="0">
          <a:gradFill>
            <a:gsLst>
              <a:gs pos="1250">
                <a:schemeClr val="tx1"/>
              </a:gs>
              <a:gs pos="100000">
                <a:schemeClr val="tx1"/>
              </a:gs>
            </a:gsLst>
            <a:lin ang="5400000" scaled="0"/>
          </a:gradFill>
          <a:latin typeface="+mn-lt"/>
          <a:ea typeface="+mn-ea"/>
          <a:cs typeface="+mn-cs"/>
        </a:defRPr>
      </a:lvl2pPr>
      <a:lvl3pPr marL="432008"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3pPr>
      <a:lvl4pPr marL="625513"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4pPr>
      <a:lvl5pPr marL="808516"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423706"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64381"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305055"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745730"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9pPr>
    </p:bodyStyle>
    <p:otherStyle>
      <a:defPPr>
        <a:defRPr lang="en-US"/>
      </a:defPPr>
      <a:lvl1pPr marL="0" algn="l" defTabSz="881348" rtl="0" eaLnBrk="1" latinLnBrk="0" hangingPunct="1">
        <a:defRPr sz="1701" kern="1200">
          <a:solidFill>
            <a:schemeClr val="tx1"/>
          </a:solidFill>
          <a:latin typeface="+mn-lt"/>
          <a:ea typeface="+mn-ea"/>
          <a:cs typeface="+mn-cs"/>
        </a:defRPr>
      </a:lvl1pPr>
      <a:lvl2pPr marL="440674" algn="l" defTabSz="881348" rtl="0" eaLnBrk="1" latinLnBrk="0" hangingPunct="1">
        <a:defRPr sz="1701" kern="1200">
          <a:solidFill>
            <a:schemeClr val="tx1"/>
          </a:solidFill>
          <a:latin typeface="+mn-lt"/>
          <a:ea typeface="+mn-ea"/>
          <a:cs typeface="+mn-cs"/>
        </a:defRPr>
      </a:lvl2pPr>
      <a:lvl3pPr marL="881348" algn="l" defTabSz="881348" rtl="0" eaLnBrk="1" latinLnBrk="0" hangingPunct="1">
        <a:defRPr sz="1701" kern="1200">
          <a:solidFill>
            <a:schemeClr val="tx1"/>
          </a:solidFill>
          <a:latin typeface="+mn-lt"/>
          <a:ea typeface="+mn-ea"/>
          <a:cs typeface="+mn-cs"/>
        </a:defRPr>
      </a:lvl3pPr>
      <a:lvl4pPr marL="1322022" algn="l" defTabSz="881348" rtl="0" eaLnBrk="1" latinLnBrk="0" hangingPunct="1">
        <a:defRPr sz="1701" kern="1200">
          <a:solidFill>
            <a:schemeClr val="tx1"/>
          </a:solidFill>
          <a:latin typeface="+mn-lt"/>
          <a:ea typeface="+mn-ea"/>
          <a:cs typeface="+mn-cs"/>
        </a:defRPr>
      </a:lvl4pPr>
      <a:lvl5pPr marL="1762696" algn="l" defTabSz="881348" rtl="0" eaLnBrk="1" latinLnBrk="0" hangingPunct="1">
        <a:defRPr sz="1701" kern="1200">
          <a:solidFill>
            <a:schemeClr val="tx1"/>
          </a:solidFill>
          <a:latin typeface="+mn-lt"/>
          <a:ea typeface="+mn-ea"/>
          <a:cs typeface="+mn-cs"/>
        </a:defRPr>
      </a:lvl5pPr>
      <a:lvl6pPr marL="2203371" algn="l" defTabSz="881348" rtl="0" eaLnBrk="1" latinLnBrk="0" hangingPunct="1">
        <a:defRPr sz="1701" kern="1200">
          <a:solidFill>
            <a:schemeClr val="tx1"/>
          </a:solidFill>
          <a:latin typeface="+mn-lt"/>
          <a:ea typeface="+mn-ea"/>
          <a:cs typeface="+mn-cs"/>
        </a:defRPr>
      </a:lvl6pPr>
      <a:lvl7pPr marL="2644044" algn="l" defTabSz="881348" rtl="0" eaLnBrk="1" latinLnBrk="0" hangingPunct="1">
        <a:defRPr sz="1701" kern="1200">
          <a:solidFill>
            <a:schemeClr val="tx1"/>
          </a:solidFill>
          <a:latin typeface="+mn-lt"/>
          <a:ea typeface="+mn-ea"/>
          <a:cs typeface="+mn-cs"/>
        </a:defRPr>
      </a:lvl7pPr>
      <a:lvl8pPr marL="3084718" algn="l" defTabSz="881348" rtl="0" eaLnBrk="1" latinLnBrk="0" hangingPunct="1">
        <a:defRPr sz="1701" kern="1200">
          <a:solidFill>
            <a:schemeClr val="tx1"/>
          </a:solidFill>
          <a:latin typeface="+mn-lt"/>
          <a:ea typeface="+mn-ea"/>
          <a:cs typeface="+mn-cs"/>
        </a:defRPr>
      </a:lvl8pPr>
      <a:lvl9pPr marL="3525393" algn="l" defTabSz="881348" rtl="0" eaLnBrk="1" latinLnBrk="0" hangingPunct="1">
        <a:defRPr sz="17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1" pos="3629">
          <p15:clr>
            <a:srgbClr val="000000"/>
          </p15:clr>
        </p15:guide>
        <p15:guide id="32" orient="horz" pos="2041">
          <p15:clr>
            <a:srgbClr val="000000"/>
          </p15:clr>
        </p15:guide>
        <p15:guide id="33" orient="horz" pos="907">
          <p15:clr>
            <a:srgbClr val="F26B43"/>
          </p15:clr>
        </p15:guide>
        <p15:guide id="34" orient="horz" pos="3855">
          <p15:clr>
            <a:srgbClr val="F26B43"/>
          </p15:clr>
        </p15:guide>
        <p15:guide id="35" orient="horz" pos="680">
          <p15:clr>
            <a:srgbClr val="9FCC3B"/>
          </p15:clr>
        </p15:guide>
        <p15:guide id="36" orient="horz" pos="227">
          <p15:clr>
            <a:srgbClr val="9FCC3B"/>
          </p15:clr>
        </p15:guide>
        <p15:guide id="37" pos="3628">
          <p15:clr>
            <a:srgbClr val="F26B43"/>
          </p15:clr>
        </p15:guide>
        <p15:guide id="38" pos="7030">
          <p15:clr>
            <a:srgbClr val="000000"/>
          </p15:clr>
        </p15:guide>
        <p15:guide id="39" pos="227">
          <p15:clr>
            <a:srgbClr val="000000"/>
          </p15:clr>
        </p15:guide>
        <p15:guide id="40" pos="5329" userDrawn="1">
          <p15:clr>
            <a:srgbClr val="A4A3A4"/>
          </p15:clr>
        </p15:guide>
        <p15:guide id="41" pos="1928" userDrawn="1">
          <p15:clr>
            <a:srgbClr val="A4A3A4"/>
          </p15:clr>
        </p15:guide>
        <p15:guide id="42" orient="horz" pos="238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data-factory/"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twitter.com/DataAzure"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yammer.com/azureadvisor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s://feedback.azure.com/forums/270578-azure-data-factory"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azure.microsoft.com/en-us/updates/?tag=data-factory"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ca.surveygizmo.com/s3/50031989/Azure-Data-Factory-V2-GA"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svg"/><Relationship Id="rId3" Type="http://schemas.openxmlformats.org/officeDocument/2006/relationships/image" Target="../media/image12.svg"/><Relationship Id="rId7" Type="http://schemas.openxmlformats.org/officeDocument/2006/relationships/image" Target="../media/image42.svg"/><Relationship Id="rId12"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41.png"/><Relationship Id="rId11" Type="http://schemas.openxmlformats.org/officeDocument/2006/relationships/image" Target="../media/image14.svg"/><Relationship Id="rId5" Type="http://schemas.openxmlformats.org/officeDocument/2006/relationships/image" Target="../media/image2.svg"/><Relationship Id="rId15" Type="http://schemas.openxmlformats.org/officeDocument/2006/relationships/image" Target="../media/image6.svg"/><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0.svg"/><Relationship Id="rId1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7.png"/><Relationship Id="rId7" Type="http://schemas.openxmlformats.org/officeDocument/2006/relationships/hyperlink" Target="http://www.jasonhorner.com/hireme.html" TargetMode="External"/><Relationship Id="rId12"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hyperlink" Target="mailto:jason@jasonhorner.com" TargetMode="External"/><Relationship Id="rId11" Type="http://schemas.openxmlformats.org/officeDocument/2006/relationships/image" Target="../media/image22.svg"/><Relationship Id="rId5" Type="http://schemas.openxmlformats.org/officeDocument/2006/relationships/image" Target="../media/image15.jp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8.sv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hyperlink" Target="mailto:contact@cathrinewilhelmsen.net" TargetMode="External"/><Relationship Id="rId18" Type="http://schemas.openxmlformats.org/officeDocument/2006/relationships/image" Target="../media/image26.svg"/><Relationship Id="rId3" Type="http://schemas.openxmlformats.org/officeDocument/2006/relationships/hyperlink" Target="https://varigence.com/Partners/BimlHeroes" TargetMode="External"/><Relationship Id="rId21" Type="http://schemas.openxmlformats.org/officeDocument/2006/relationships/hyperlink" Target="https://www.cathrinewilhelmsen.net/LetHerFinish" TargetMode="External"/><Relationship Id="rId7" Type="http://schemas.openxmlformats.org/officeDocument/2006/relationships/hyperlink" Target="https://www.cathrinewilhelmsen.net/" TargetMode="External"/><Relationship Id="rId12" Type="http://schemas.openxmlformats.org/officeDocument/2006/relationships/image" Target="../media/image24.svg"/><Relationship Id="rId17" Type="http://schemas.openxmlformats.org/officeDocument/2006/relationships/image" Target="../media/image25.png"/><Relationship Id="rId2" Type="http://schemas.openxmlformats.org/officeDocument/2006/relationships/image" Target="../media/image16.jpg"/><Relationship Id="rId16" Type="http://schemas.openxmlformats.org/officeDocument/2006/relationships/hyperlink" Target="https://www.linkedin.com/in/cathrinewilhelmsen" TargetMode="External"/><Relationship Id="rId20"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29.jpg"/><Relationship Id="rId11" Type="http://schemas.openxmlformats.org/officeDocument/2006/relationships/image" Target="../media/image23.png"/><Relationship Id="rId5" Type="http://schemas.openxmlformats.org/officeDocument/2006/relationships/hyperlink" Target="https://www.cathrinewilhelmsen.net/BimlBook" TargetMode="External"/><Relationship Id="rId15" Type="http://schemas.openxmlformats.org/officeDocument/2006/relationships/image" Target="../media/image18.svg"/><Relationship Id="rId10" Type="http://schemas.openxmlformats.org/officeDocument/2006/relationships/hyperlink" Target="https://twitter.com/cathrinew" TargetMode="External"/><Relationship Id="rId19" Type="http://schemas.openxmlformats.org/officeDocument/2006/relationships/hyperlink" Target="http://mvp.microsoft.com/en-us/mvp/Cathrine%20Wilhelmsen-5001430" TargetMode="External"/><Relationship Id="rId4" Type="http://schemas.openxmlformats.org/officeDocument/2006/relationships/image" Target="../media/image28.png"/><Relationship Id="rId9" Type="http://schemas.openxmlformats.org/officeDocument/2006/relationships/image" Target="../media/image22.svg"/><Relationship Id="rId14" Type="http://schemas.openxmlformats.org/officeDocument/2006/relationships/image" Target="../media/image17.png"/><Relationship Id="rId22" Type="http://schemas.openxmlformats.org/officeDocument/2006/relationships/image" Target="../media/image3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CBCD-6C89-4AA5-BA35-6B379BA2B995}"/>
              </a:ext>
            </a:extLst>
          </p:cNvPr>
          <p:cNvSpPr>
            <a:spLocks noGrp="1"/>
          </p:cNvSpPr>
          <p:nvPr>
            <p:ph type="ctrTitle"/>
          </p:nvPr>
        </p:nvSpPr>
        <p:spPr/>
        <p:txBody>
          <a:bodyPr/>
          <a:lstStyle/>
          <a:p>
            <a:r>
              <a:rPr lang="en-US"/>
              <a:t>Azure Data Factory</a:t>
            </a:r>
            <a:br>
              <a:rPr lang="en-US"/>
            </a:br>
            <a:r>
              <a:rPr lang="en-US"/>
              <a:t>Deep Dive</a:t>
            </a:r>
          </a:p>
        </p:txBody>
      </p:sp>
      <p:sp>
        <p:nvSpPr>
          <p:cNvPr id="3" name="Text Placeholder 2">
            <a:extLst>
              <a:ext uri="{FF2B5EF4-FFF2-40B4-BE49-F238E27FC236}">
                <a16:creationId xmlns:a16="http://schemas.microsoft.com/office/drawing/2014/main" id="{FAB8FC8B-950F-4058-B795-DD53EE39E714}"/>
              </a:ext>
            </a:extLst>
          </p:cNvPr>
          <p:cNvSpPr>
            <a:spLocks noGrp="1"/>
          </p:cNvSpPr>
          <p:nvPr>
            <p:ph type="body" sz="quarter" idx="10"/>
          </p:nvPr>
        </p:nvSpPr>
        <p:spPr/>
        <p:txBody>
          <a:bodyPr/>
          <a:lstStyle/>
          <a:p>
            <a:r>
              <a:rPr lang="en-US"/>
              <a:t>Jason Horner &amp; Cathrine Wilhelmsen</a:t>
            </a:r>
          </a:p>
        </p:txBody>
      </p:sp>
      <p:sp>
        <p:nvSpPr>
          <p:cNvPr id="15" name="Text Placeholder 14">
            <a:extLst>
              <a:ext uri="{FF2B5EF4-FFF2-40B4-BE49-F238E27FC236}">
                <a16:creationId xmlns:a16="http://schemas.microsoft.com/office/drawing/2014/main" id="{F5808BA4-B397-4322-B8C2-05A5E621AF04}"/>
              </a:ext>
            </a:extLst>
          </p:cNvPr>
          <p:cNvSpPr>
            <a:spLocks noGrp="1"/>
          </p:cNvSpPr>
          <p:nvPr>
            <p:ph type="body" sz="quarter" idx="11"/>
          </p:nvPr>
        </p:nvSpPr>
        <p:spPr/>
        <p:txBody>
          <a:bodyPr/>
          <a:lstStyle/>
          <a:p>
            <a:r>
              <a:rPr lang="en-US"/>
              <a:t>SQLBits</a:t>
            </a:r>
            <a:r>
              <a:rPr lang="nb-NO"/>
              <a:t> · February 27</a:t>
            </a:r>
            <a:r>
              <a:rPr lang="nb-NO" baseline="30000"/>
              <a:t>th</a:t>
            </a:r>
            <a:r>
              <a:rPr lang="nb-NO"/>
              <a:t> 2019</a:t>
            </a:r>
            <a:endParaRPr lang="en-US"/>
          </a:p>
        </p:txBody>
      </p:sp>
    </p:spTree>
    <p:extLst>
      <p:ext uri="{BB962C8B-B14F-4D97-AF65-F5344CB8AC3E}">
        <p14:creationId xmlns:p14="http://schemas.microsoft.com/office/powerpoint/2010/main" val="42382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DE2B10-209B-4EB9-AA67-2DA0398D115F}"/>
              </a:ext>
            </a:extLst>
          </p:cNvPr>
          <p:cNvSpPr>
            <a:spLocks noGrp="1"/>
          </p:cNvSpPr>
          <p:nvPr>
            <p:ph type="title"/>
          </p:nvPr>
        </p:nvSpPr>
        <p:spPr/>
        <p:txBody>
          <a:bodyPr/>
          <a:lstStyle/>
          <a:p>
            <a:r>
              <a:rPr lang="nb-NO">
                <a:solidFill>
                  <a:schemeClr val="accent2"/>
                </a:solidFill>
              </a:rPr>
              <a:t>Ask Questions</a:t>
            </a:r>
            <a:endParaRPr lang="en-US">
              <a:solidFill>
                <a:schemeClr val="accent2"/>
              </a:solidFill>
            </a:endParaRPr>
          </a:p>
        </p:txBody>
      </p:sp>
    </p:spTree>
    <p:extLst>
      <p:ext uri="{BB962C8B-B14F-4D97-AF65-F5344CB8AC3E}">
        <p14:creationId xmlns:p14="http://schemas.microsoft.com/office/powerpoint/2010/main" val="85158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DE2B10-209B-4EB9-AA67-2DA0398D115F}"/>
              </a:ext>
            </a:extLst>
          </p:cNvPr>
          <p:cNvSpPr>
            <a:spLocks noGrp="1"/>
          </p:cNvSpPr>
          <p:nvPr>
            <p:ph type="title"/>
          </p:nvPr>
        </p:nvSpPr>
        <p:spPr/>
        <p:txBody>
          <a:bodyPr/>
          <a:lstStyle/>
          <a:p>
            <a:r>
              <a:rPr lang="nb-NO">
                <a:solidFill>
                  <a:schemeClr val="accent2"/>
                </a:solidFill>
              </a:rPr>
              <a:t>Make Friends</a:t>
            </a:r>
            <a:endParaRPr lang="en-US">
              <a:solidFill>
                <a:schemeClr val="accent2"/>
              </a:solidFill>
            </a:endParaRPr>
          </a:p>
        </p:txBody>
      </p:sp>
    </p:spTree>
    <p:extLst>
      <p:ext uri="{BB962C8B-B14F-4D97-AF65-F5344CB8AC3E}">
        <p14:creationId xmlns:p14="http://schemas.microsoft.com/office/powerpoint/2010/main" val="39464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DE2B10-209B-4EB9-AA67-2DA0398D115F}"/>
              </a:ext>
            </a:extLst>
          </p:cNvPr>
          <p:cNvSpPr>
            <a:spLocks noGrp="1"/>
          </p:cNvSpPr>
          <p:nvPr>
            <p:ph type="title"/>
          </p:nvPr>
        </p:nvSpPr>
        <p:spPr/>
        <p:txBody>
          <a:bodyPr/>
          <a:lstStyle/>
          <a:p>
            <a:r>
              <a:rPr lang="nb-NO">
                <a:solidFill>
                  <a:schemeClr val="accent2"/>
                </a:solidFill>
              </a:rPr>
              <a:t>Tweet</a:t>
            </a:r>
            <a:endParaRPr lang="en-US">
              <a:solidFill>
                <a:schemeClr val="accent2"/>
              </a:solidFill>
            </a:endParaRPr>
          </a:p>
        </p:txBody>
      </p:sp>
    </p:spTree>
    <p:extLst>
      <p:ext uri="{BB962C8B-B14F-4D97-AF65-F5344CB8AC3E}">
        <p14:creationId xmlns:p14="http://schemas.microsoft.com/office/powerpoint/2010/main" val="7328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392096-ADD9-400D-A7F1-D0308CC96D4E}"/>
              </a:ext>
            </a:extLst>
          </p:cNvPr>
          <p:cNvSpPr>
            <a:spLocks noGrp="1"/>
          </p:cNvSpPr>
          <p:nvPr>
            <p:ph type="title"/>
          </p:nvPr>
        </p:nvSpPr>
        <p:spPr/>
        <p:txBody>
          <a:bodyPr/>
          <a:lstStyle/>
          <a:p>
            <a:r>
              <a:rPr lang="nb-NO" sz="4000" b="1">
                <a:solidFill>
                  <a:srgbClr val="1DA1F2"/>
                </a:solidFill>
                <a:latin typeface="+mj-lt"/>
              </a:rPr>
              <a:t>@jasonhorner</a:t>
            </a:r>
            <a:br>
              <a:rPr lang="nb-NO" sz="4000" b="1">
                <a:solidFill>
                  <a:srgbClr val="1DA1F2"/>
                </a:solidFill>
                <a:latin typeface="+mj-lt"/>
              </a:rPr>
            </a:br>
            <a:r>
              <a:rPr lang="nb-NO" sz="4000" b="1">
                <a:solidFill>
                  <a:srgbClr val="1DA1F2"/>
                </a:solidFill>
                <a:latin typeface="+mj-lt"/>
              </a:rPr>
              <a:t>@cathrinew</a:t>
            </a:r>
            <a:br>
              <a:rPr lang="nb-NO" sz="4000" b="1">
                <a:solidFill>
                  <a:srgbClr val="1DA1F2"/>
                </a:solidFill>
                <a:latin typeface="+mj-lt"/>
              </a:rPr>
            </a:br>
            <a:br>
              <a:rPr lang="nb-NO" sz="4000" b="1">
                <a:solidFill>
                  <a:srgbClr val="1DA1F2"/>
                </a:solidFill>
                <a:latin typeface="+mj-lt"/>
              </a:rPr>
            </a:br>
            <a:br>
              <a:rPr lang="nb-NO" sz="4000" b="1">
                <a:solidFill>
                  <a:srgbClr val="1DA1F2"/>
                </a:solidFill>
                <a:latin typeface="+mj-lt"/>
              </a:rPr>
            </a:br>
            <a:br>
              <a:rPr lang="nb-NO" sz="4000" b="1">
                <a:solidFill>
                  <a:srgbClr val="1DA1F2"/>
                </a:solidFill>
                <a:latin typeface="+mj-lt"/>
              </a:rPr>
            </a:br>
            <a:br>
              <a:rPr lang="nb-NO" sz="4000" b="1">
                <a:solidFill>
                  <a:srgbClr val="1DA1F2"/>
                </a:solidFill>
                <a:latin typeface="+mj-lt"/>
              </a:rPr>
            </a:br>
            <a:r>
              <a:rPr lang="nb-NO" sz="4000" b="1">
                <a:solidFill>
                  <a:srgbClr val="1DA1F2"/>
                </a:solidFill>
                <a:latin typeface="+mj-lt"/>
              </a:rPr>
              <a:t>#SQLBits</a:t>
            </a:r>
            <a:br>
              <a:rPr lang="nb-NO" sz="4000" b="1">
                <a:solidFill>
                  <a:srgbClr val="1DA1F2"/>
                </a:solidFill>
                <a:latin typeface="+mj-lt"/>
              </a:rPr>
            </a:br>
            <a:r>
              <a:rPr lang="nb-NO" sz="4000" b="1">
                <a:solidFill>
                  <a:srgbClr val="1DA1F2"/>
                </a:solidFill>
                <a:latin typeface="+mj-lt"/>
              </a:rPr>
              <a:t>#AzureDataFactory</a:t>
            </a:r>
            <a:endParaRPr lang="en-US" sz="4000" b="1">
              <a:solidFill>
                <a:srgbClr val="1DA1F2"/>
              </a:solidFill>
              <a:latin typeface="+mj-lt"/>
            </a:endParaRPr>
          </a:p>
        </p:txBody>
      </p:sp>
      <p:pic>
        <p:nvPicPr>
          <p:cNvPr id="3" name="Graphic 2">
            <a:extLst>
              <a:ext uri="{FF2B5EF4-FFF2-40B4-BE49-F238E27FC236}">
                <a16:creationId xmlns:a16="http://schemas.microsoft.com/office/drawing/2014/main" id="{2DF95288-BD25-41E1-BD6D-C265470466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0244" y="2340087"/>
            <a:ext cx="1800000" cy="1800000"/>
          </a:xfrm>
          <a:prstGeom prst="rect">
            <a:avLst/>
          </a:prstGeom>
        </p:spPr>
      </p:pic>
    </p:spTree>
    <p:extLst>
      <p:ext uri="{BB962C8B-B14F-4D97-AF65-F5344CB8AC3E}">
        <p14:creationId xmlns:p14="http://schemas.microsoft.com/office/powerpoint/2010/main" val="352227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DE2B10-209B-4EB9-AA67-2DA0398D115F}"/>
              </a:ext>
            </a:extLst>
          </p:cNvPr>
          <p:cNvSpPr>
            <a:spLocks noGrp="1"/>
          </p:cNvSpPr>
          <p:nvPr>
            <p:ph type="title"/>
          </p:nvPr>
        </p:nvSpPr>
        <p:spPr/>
        <p:txBody>
          <a:bodyPr/>
          <a:lstStyle/>
          <a:p>
            <a:r>
              <a:rPr lang="nb-NO">
                <a:solidFill>
                  <a:schemeClr val="accent2"/>
                </a:solidFill>
              </a:rPr>
              <a:t>Have Fun :)</a:t>
            </a:r>
            <a:endParaRPr lang="en-US">
              <a:solidFill>
                <a:schemeClr val="accent2"/>
              </a:solidFill>
            </a:endParaRPr>
          </a:p>
        </p:txBody>
      </p:sp>
    </p:spTree>
    <p:extLst>
      <p:ext uri="{BB962C8B-B14F-4D97-AF65-F5344CB8AC3E}">
        <p14:creationId xmlns:p14="http://schemas.microsoft.com/office/powerpoint/2010/main" val="308088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21B9-F182-41BA-8800-40E9D85B291C}"/>
              </a:ext>
            </a:extLst>
          </p:cNvPr>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629842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957-008D-44CA-9076-5738C61CCAE3}"/>
              </a:ext>
            </a:extLst>
          </p:cNvPr>
          <p:cNvSpPr>
            <a:spLocks noGrp="1"/>
          </p:cNvSpPr>
          <p:nvPr>
            <p:ph type="title"/>
          </p:nvPr>
        </p:nvSpPr>
        <p:spPr/>
        <p:txBody>
          <a:bodyPr/>
          <a:lstStyle/>
          <a:p>
            <a:r>
              <a:rPr lang="en-US"/>
              <a:t>Part 1: Azure Data Factory Overview</a:t>
            </a:r>
          </a:p>
        </p:txBody>
      </p:sp>
      <p:sp>
        <p:nvSpPr>
          <p:cNvPr id="3" name="Content Placeholder 2">
            <a:extLst>
              <a:ext uri="{FF2B5EF4-FFF2-40B4-BE49-F238E27FC236}">
                <a16:creationId xmlns:a16="http://schemas.microsoft.com/office/drawing/2014/main" id="{50BBEACB-52D3-4C36-9EB4-1EC06AAD1619}"/>
              </a:ext>
            </a:extLst>
          </p:cNvPr>
          <p:cNvSpPr>
            <a:spLocks noGrp="1"/>
          </p:cNvSpPr>
          <p:nvPr>
            <p:ph type="body" sz="quarter" idx="11"/>
          </p:nvPr>
        </p:nvSpPr>
        <p:spPr/>
        <p:txBody>
          <a:bodyPr/>
          <a:lstStyle/>
          <a:p>
            <a:r>
              <a:rPr lang="en-US"/>
              <a:t>Concepts and Objects</a:t>
            </a:r>
          </a:p>
          <a:p>
            <a:r>
              <a:rPr lang="en-US"/>
              <a:t>Naming Rules and Conventions</a:t>
            </a:r>
          </a:p>
          <a:p>
            <a:r>
              <a:rPr lang="en-US"/>
              <a:t>Security</a:t>
            </a:r>
          </a:p>
          <a:p>
            <a:r>
              <a:rPr lang="nb-NO"/>
              <a:t>Pricing</a:t>
            </a:r>
            <a:endParaRPr lang="en-US"/>
          </a:p>
        </p:txBody>
      </p:sp>
    </p:spTree>
    <p:extLst>
      <p:ext uri="{BB962C8B-B14F-4D97-AF65-F5344CB8AC3E}">
        <p14:creationId xmlns:p14="http://schemas.microsoft.com/office/powerpoint/2010/main" val="136968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957-008D-44CA-9076-5738C61CCAE3}"/>
              </a:ext>
            </a:extLst>
          </p:cNvPr>
          <p:cNvSpPr>
            <a:spLocks noGrp="1"/>
          </p:cNvSpPr>
          <p:nvPr>
            <p:ph type="title"/>
          </p:nvPr>
        </p:nvSpPr>
        <p:spPr/>
        <p:txBody>
          <a:bodyPr/>
          <a:lstStyle/>
          <a:p>
            <a:r>
              <a:rPr lang="en-US"/>
              <a:t>Part 2: Basic Azure Data Factory</a:t>
            </a:r>
          </a:p>
        </p:txBody>
      </p:sp>
      <p:sp>
        <p:nvSpPr>
          <p:cNvPr id="3" name="Content Placeholder 2">
            <a:extLst>
              <a:ext uri="{FF2B5EF4-FFF2-40B4-BE49-F238E27FC236}">
                <a16:creationId xmlns:a16="http://schemas.microsoft.com/office/drawing/2014/main" id="{50BBEACB-52D3-4C36-9EB4-1EC06AAD1619}"/>
              </a:ext>
            </a:extLst>
          </p:cNvPr>
          <p:cNvSpPr>
            <a:spLocks noGrp="1"/>
          </p:cNvSpPr>
          <p:nvPr>
            <p:ph type="body" sz="quarter" idx="11"/>
          </p:nvPr>
        </p:nvSpPr>
        <p:spPr/>
        <p:txBody>
          <a:bodyPr/>
          <a:lstStyle/>
          <a:p>
            <a:r>
              <a:rPr lang="en-US"/>
              <a:t>User Interface and Navigation</a:t>
            </a:r>
            <a:endParaRPr lang="nb-NO"/>
          </a:p>
          <a:p>
            <a:r>
              <a:rPr lang="en-US"/>
              <a:t>Pipelines</a:t>
            </a:r>
          </a:p>
          <a:p>
            <a:r>
              <a:rPr lang="en-US"/>
              <a:t>A</a:t>
            </a:r>
            <a:r>
              <a:rPr lang="nb-NO" err="1"/>
              <a:t>nnotations</a:t>
            </a:r>
            <a:endParaRPr lang="nb-NO"/>
          </a:p>
          <a:p>
            <a:r>
              <a:rPr lang="nb-NO"/>
              <a:t>Basic </a:t>
            </a:r>
            <a:r>
              <a:rPr lang="nb-NO" err="1"/>
              <a:t>Activities</a:t>
            </a:r>
            <a:endParaRPr lang="nb-NO"/>
          </a:p>
        </p:txBody>
      </p:sp>
    </p:spTree>
    <p:extLst>
      <p:ext uri="{BB962C8B-B14F-4D97-AF65-F5344CB8AC3E}">
        <p14:creationId xmlns:p14="http://schemas.microsoft.com/office/powerpoint/2010/main" val="69967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957-008D-44CA-9076-5738C61CCAE3}"/>
              </a:ext>
            </a:extLst>
          </p:cNvPr>
          <p:cNvSpPr>
            <a:spLocks noGrp="1"/>
          </p:cNvSpPr>
          <p:nvPr>
            <p:ph type="title"/>
          </p:nvPr>
        </p:nvSpPr>
        <p:spPr/>
        <p:txBody>
          <a:bodyPr/>
          <a:lstStyle/>
          <a:p>
            <a:r>
              <a:rPr lang="en-US"/>
              <a:t>Part 3: Advanced Azure Data Factory</a:t>
            </a:r>
          </a:p>
        </p:txBody>
      </p:sp>
      <p:sp>
        <p:nvSpPr>
          <p:cNvPr id="3" name="Content Placeholder 2">
            <a:extLst>
              <a:ext uri="{FF2B5EF4-FFF2-40B4-BE49-F238E27FC236}">
                <a16:creationId xmlns:a16="http://schemas.microsoft.com/office/drawing/2014/main" id="{50BBEACB-52D3-4C36-9EB4-1EC06AAD1619}"/>
              </a:ext>
            </a:extLst>
          </p:cNvPr>
          <p:cNvSpPr>
            <a:spLocks noGrp="1"/>
          </p:cNvSpPr>
          <p:nvPr>
            <p:ph type="body" sz="quarter" idx="11"/>
          </p:nvPr>
        </p:nvSpPr>
        <p:spPr/>
        <p:txBody>
          <a:bodyPr/>
          <a:lstStyle/>
          <a:p>
            <a:r>
              <a:rPr lang="en-US"/>
              <a:t>Dynamic Content</a:t>
            </a:r>
          </a:p>
          <a:p>
            <a:r>
              <a:rPr lang="en-US"/>
              <a:t>Variables</a:t>
            </a:r>
          </a:p>
          <a:p>
            <a:r>
              <a:rPr lang="en-US"/>
              <a:t>Iteration and Conditionals</a:t>
            </a:r>
          </a:p>
          <a:p>
            <a:r>
              <a:rPr lang="en-US"/>
              <a:t>Advanced Activities</a:t>
            </a:r>
          </a:p>
        </p:txBody>
      </p:sp>
    </p:spTree>
    <p:extLst>
      <p:ext uri="{BB962C8B-B14F-4D97-AF65-F5344CB8AC3E}">
        <p14:creationId xmlns:p14="http://schemas.microsoft.com/office/powerpoint/2010/main" val="64385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957-008D-44CA-9076-5738C61CCAE3}"/>
              </a:ext>
            </a:extLst>
          </p:cNvPr>
          <p:cNvSpPr>
            <a:spLocks noGrp="1"/>
          </p:cNvSpPr>
          <p:nvPr>
            <p:ph type="title"/>
          </p:nvPr>
        </p:nvSpPr>
        <p:spPr/>
        <p:txBody>
          <a:bodyPr/>
          <a:lstStyle/>
          <a:p>
            <a:r>
              <a:rPr lang="en-US"/>
              <a:t>Part 4: Azure Data Factory Design Patterns</a:t>
            </a:r>
          </a:p>
        </p:txBody>
      </p:sp>
      <p:sp>
        <p:nvSpPr>
          <p:cNvPr id="3" name="Content Placeholder 2">
            <a:extLst>
              <a:ext uri="{FF2B5EF4-FFF2-40B4-BE49-F238E27FC236}">
                <a16:creationId xmlns:a16="http://schemas.microsoft.com/office/drawing/2014/main" id="{50BBEACB-52D3-4C36-9EB4-1EC06AAD1619}"/>
              </a:ext>
            </a:extLst>
          </p:cNvPr>
          <p:cNvSpPr>
            <a:spLocks noGrp="1"/>
          </p:cNvSpPr>
          <p:nvPr>
            <p:ph type="body" sz="quarter" idx="11"/>
          </p:nvPr>
        </p:nvSpPr>
        <p:spPr/>
        <p:txBody>
          <a:bodyPr/>
          <a:lstStyle/>
          <a:p>
            <a:r>
              <a:rPr lang="nb-NO"/>
              <a:t>Pipeline Templates</a:t>
            </a:r>
          </a:p>
          <a:p>
            <a:r>
              <a:rPr lang="nb-NO" err="1"/>
              <a:t>Architectural</a:t>
            </a:r>
            <a:r>
              <a:rPr lang="nb-NO"/>
              <a:t> </a:t>
            </a:r>
            <a:r>
              <a:rPr lang="nb-NO" err="1"/>
              <a:t>Patterns</a:t>
            </a:r>
            <a:endParaRPr lang="nb-NO"/>
          </a:p>
          <a:p>
            <a:r>
              <a:rPr lang="nb-NO" err="1"/>
              <a:t>Load</a:t>
            </a:r>
            <a:r>
              <a:rPr lang="nb-NO"/>
              <a:t> </a:t>
            </a:r>
            <a:r>
              <a:rPr lang="nb-NO" err="1"/>
              <a:t>Patterns</a:t>
            </a:r>
            <a:endParaRPr lang="nb-NO"/>
          </a:p>
          <a:p>
            <a:r>
              <a:rPr lang="nb-NO"/>
              <a:t>Auditing and Logging </a:t>
            </a:r>
            <a:r>
              <a:rPr lang="nb-NO" err="1"/>
              <a:t>Patterns</a:t>
            </a:r>
            <a:endParaRPr lang="nb-NO"/>
          </a:p>
        </p:txBody>
      </p:sp>
    </p:spTree>
    <p:extLst>
      <p:ext uri="{BB962C8B-B14F-4D97-AF65-F5344CB8AC3E}">
        <p14:creationId xmlns:p14="http://schemas.microsoft.com/office/powerpoint/2010/main" val="91141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F98F-5501-47B7-9DB6-B05433A647ED}"/>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id="{0162CC67-EE89-4617-9672-DBFCE711FD51}"/>
              </a:ext>
            </a:extLst>
          </p:cNvPr>
          <p:cNvSpPr>
            <a:spLocks noGrp="1"/>
          </p:cNvSpPr>
          <p:nvPr>
            <p:ph type="body" sz="quarter" idx="11"/>
          </p:nvPr>
        </p:nvSpPr>
        <p:spPr/>
        <p:txBody>
          <a:bodyPr/>
          <a:lstStyle/>
          <a:p>
            <a:pPr>
              <a:lnSpc>
                <a:spcPct val="150000"/>
              </a:lnSpc>
            </a:pPr>
            <a:r>
              <a:rPr lang="en-US" sz="1600"/>
              <a:t>This immersive full day hands on session will arm you with all the skills you need to build and orchestrate pipelines using Azure Data Factory v2 that solve both traditional batch data integration problems and also adapt to newer challenges such as real-time and complex event processing.</a:t>
            </a:r>
          </a:p>
          <a:p>
            <a:pPr>
              <a:lnSpc>
                <a:spcPct val="150000"/>
              </a:lnSpc>
            </a:pPr>
            <a:r>
              <a:rPr lang="en-US" sz="1600"/>
              <a:t>We will start with a conceptual overview, and then get into how you can use metadata to build scalable serverless pipelines to move data from disparate data sources including On-Premises and Platform As A Service. We will look at how to leverage SSIS Lift and shift to maximize reuse for your existing code base and review the pros and cons of this approach. We will dive deep into the newly released Data Flow capabilities and cover the design patterns and architectures for modern Data Warehouses and big data pipelines. We will also review best practices for operationalizing solutions including configuring monitoring, logging and alerting. And did I mention DevOps? We will implement DevOps best practices like CI/CD within the data factory.</a:t>
            </a:r>
          </a:p>
          <a:p>
            <a:pPr>
              <a:lnSpc>
                <a:spcPct val="150000"/>
              </a:lnSpc>
            </a:pPr>
            <a:r>
              <a:rPr lang="en-US" sz="1600"/>
              <a:t>This day is everything you need to do amazing things with Azure Data Factory.</a:t>
            </a:r>
          </a:p>
        </p:txBody>
      </p:sp>
    </p:spTree>
    <p:extLst>
      <p:ext uri="{BB962C8B-B14F-4D97-AF65-F5344CB8AC3E}">
        <p14:creationId xmlns:p14="http://schemas.microsoft.com/office/powerpoint/2010/main" val="513710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957-008D-44CA-9076-5738C61CCAE3}"/>
              </a:ext>
            </a:extLst>
          </p:cNvPr>
          <p:cNvSpPr>
            <a:spLocks noGrp="1"/>
          </p:cNvSpPr>
          <p:nvPr>
            <p:ph type="title"/>
          </p:nvPr>
        </p:nvSpPr>
        <p:spPr/>
        <p:txBody>
          <a:bodyPr/>
          <a:lstStyle/>
          <a:p>
            <a:r>
              <a:rPr lang="en-US"/>
              <a:t>Part 5: Azure Data Factory Data Flows</a:t>
            </a:r>
          </a:p>
        </p:txBody>
      </p:sp>
      <p:sp>
        <p:nvSpPr>
          <p:cNvPr id="3" name="Content Placeholder 2">
            <a:extLst>
              <a:ext uri="{FF2B5EF4-FFF2-40B4-BE49-F238E27FC236}">
                <a16:creationId xmlns:a16="http://schemas.microsoft.com/office/drawing/2014/main" id="{50BBEACB-52D3-4C36-9EB4-1EC06AAD1619}"/>
              </a:ext>
            </a:extLst>
          </p:cNvPr>
          <p:cNvSpPr>
            <a:spLocks noGrp="1"/>
          </p:cNvSpPr>
          <p:nvPr>
            <p:ph type="body" sz="quarter" idx="11"/>
          </p:nvPr>
        </p:nvSpPr>
        <p:spPr/>
        <p:txBody>
          <a:bodyPr/>
          <a:lstStyle/>
          <a:p>
            <a:r>
              <a:rPr lang="en-US"/>
              <a:t>Transformations</a:t>
            </a:r>
          </a:p>
          <a:p>
            <a:r>
              <a:rPr lang="nb-NO" err="1"/>
              <a:t>Schema</a:t>
            </a:r>
            <a:r>
              <a:rPr lang="nb-NO"/>
              <a:t> Drift</a:t>
            </a:r>
            <a:endParaRPr lang="en-US"/>
          </a:p>
          <a:p>
            <a:r>
              <a:rPr lang="nb-NO" err="1"/>
              <a:t>Performance</a:t>
            </a:r>
            <a:endParaRPr lang="nb-NO"/>
          </a:p>
          <a:p>
            <a:r>
              <a:rPr lang="en-US"/>
              <a:t>T</a:t>
            </a:r>
            <a:r>
              <a:rPr lang="nb-NO"/>
              <a:t>est and </a:t>
            </a:r>
            <a:r>
              <a:rPr lang="nb-NO" err="1"/>
              <a:t>Debug</a:t>
            </a:r>
            <a:endParaRPr lang="nb-NO"/>
          </a:p>
          <a:p>
            <a:r>
              <a:rPr lang="en-US"/>
              <a:t>E</a:t>
            </a:r>
            <a:r>
              <a:rPr lang="nb-NO" err="1"/>
              <a:t>xpression</a:t>
            </a:r>
            <a:r>
              <a:rPr lang="nb-NO"/>
              <a:t> Language</a:t>
            </a:r>
          </a:p>
        </p:txBody>
      </p:sp>
    </p:spTree>
    <p:extLst>
      <p:ext uri="{BB962C8B-B14F-4D97-AF65-F5344CB8AC3E}">
        <p14:creationId xmlns:p14="http://schemas.microsoft.com/office/powerpoint/2010/main" val="2359912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957-008D-44CA-9076-5738C61CCAE3}"/>
              </a:ext>
            </a:extLst>
          </p:cNvPr>
          <p:cNvSpPr>
            <a:spLocks noGrp="1"/>
          </p:cNvSpPr>
          <p:nvPr>
            <p:ph type="title"/>
          </p:nvPr>
        </p:nvSpPr>
        <p:spPr>
          <a:xfrm>
            <a:off x="360363" y="360362"/>
            <a:ext cx="10799762" cy="719137"/>
          </a:xfrm>
        </p:spPr>
        <p:txBody>
          <a:bodyPr/>
          <a:lstStyle/>
          <a:p>
            <a:r>
              <a:rPr lang="en-US"/>
              <a:t>Part 6: SSIS in Azure Data Factory</a:t>
            </a:r>
          </a:p>
        </p:txBody>
      </p:sp>
      <p:sp>
        <p:nvSpPr>
          <p:cNvPr id="3" name="Content Placeholder 2">
            <a:extLst>
              <a:ext uri="{FF2B5EF4-FFF2-40B4-BE49-F238E27FC236}">
                <a16:creationId xmlns:a16="http://schemas.microsoft.com/office/drawing/2014/main" id="{50BBEACB-52D3-4C36-9EB4-1EC06AAD1619}"/>
              </a:ext>
            </a:extLst>
          </p:cNvPr>
          <p:cNvSpPr>
            <a:spLocks noGrp="1"/>
          </p:cNvSpPr>
          <p:nvPr>
            <p:ph type="body" sz="quarter" idx="11"/>
          </p:nvPr>
        </p:nvSpPr>
        <p:spPr/>
        <p:txBody>
          <a:bodyPr/>
          <a:lstStyle/>
          <a:p>
            <a:r>
              <a:rPr lang="en-US"/>
              <a:t>Integration Runtime</a:t>
            </a:r>
          </a:p>
          <a:p>
            <a:r>
              <a:rPr lang="en-US"/>
              <a:t>Deployment and Execution</a:t>
            </a:r>
          </a:p>
          <a:p>
            <a:r>
              <a:rPr lang="nb-NO" err="1"/>
              <a:t>Scheduling</a:t>
            </a:r>
            <a:endParaRPr lang="en-US"/>
          </a:p>
        </p:txBody>
      </p:sp>
    </p:spTree>
    <p:extLst>
      <p:ext uri="{BB962C8B-B14F-4D97-AF65-F5344CB8AC3E}">
        <p14:creationId xmlns:p14="http://schemas.microsoft.com/office/powerpoint/2010/main" val="2767983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957-008D-44CA-9076-5738C61CCAE3}"/>
              </a:ext>
            </a:extLst>
          </p:cNvPr>
          <p:cNvSpPr>
            <a:spLocks noGrp="1"/>
          </p:cNvSpPr>
          <p:nvPr>
            <p:ph type="title"/>
          </p:nvPr>
        </p:nvSpPr>
        <p:spPr/>
        <p:txBody>
          <a:bodyPr/>
          <a:lstStyle/>
          <a:p>
            <a:r>
              <a:rPr lang="en-US"/>
              <a:t>Part 7: Operationalizing Solutions</a:t>
            </a:r>
          </a:p>
        </p:txBody>
      </p:sp>
      <p:sp>
        <p:nvSpPr>
          <p:cNvPr id="3" name="Content Placeholder 2">
            <a:extLst>
              <a:ext uri="{FF2B5EF4-FFF2-40B4-BE49-F238E27FC236}">
                <a16:creationId xmlns:a16="http://schemas.microsoft.com/office/drawing/2014/main" id="{50BBEACB-52D3-4C36-9EB4-1EC06AAD1619}"/>
              </a:ext>
            </a:extLst>
          </p:cNvPr>
          <p:cNvSpPr>
            <a:spLocks noGrp="1"/>
          </p:cNvSpPr>
          <p:nvPr>
            <p:ph type="body" sz="quarter" idx="11"/>
          </p:nvPr>
        </p:nvSpPr>
        <p:spPr/>
        <p:txBody>
          <a:bodyPr/>
          <a:lstStyle/>
          <a:p>
            <a:r>
              <a:rPr lang="en-US"/>
              <a:t>Source Control and ARM Templates</a:t>
            </a:r>
          </a:p>
          <a:p>
            <a:r>
              <a:rPr lang="nb-NO"/>
              <a:t>CI / CD and DevOps</a:t>
            </a:r>
            <a:endParaRPr lang="en-US"/>
          </a:p>
          <a:p>
            <a:r>
              <a:rPr lang="nb-NO"/>
              <a:t>Logging, Monitoring and Alerting</a:t>
            </a:r>
            <a:endParaRPr lang="en-US"/>
          </a:p>
        </p:txBody>
      </p:sp>
    </p:spTree>
    <p:extLst>
      <p:ext uri="{BB962C8B-B14F-4D97-AF65-F5344CB8AC3E}">
        <p14:creationId xmlns:p14="http://schemas.microsoft.com/office/powerpoint/2010/main" val="1184098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21B9-F182-41BA-8800-40E9D85B291C}"/>
              </a:ext>
            </a:extLst>
          </p:cNvPr>
          <p:cNvSpPr>
            <a:spLocks noGrp="1"/>
          </p:cNvSpPr>
          <p:nvPr>
            <p:ph type="title"/>
          </p:nvPr>
        </p:nvSpPr>
        <p:spPr/>
        <p:txBody>
          <a:bodyPr/>
          <a:lstStyle/>
          <a:p>
            <a:r>
              <a:rPr lang="en-US"/>
              <a:t>Schedule?</a:t>
            </a:r>
          </a:p>
        </p:txBody>
      </p:sp>
    </p:spTree>
    <p:extLst>
      <p:ext uri="{BB962C8B-B14F-4D97-AF65-F5344CB8AC3E}">
        <p14:creationId xmlns:p14="http://schemas.microsoft.com/office/powerpoint/2010/main" val="4285060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60C30439-69BE-44FC-8D92-4076871D98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0000" y="1080000"/>
            <a:ext cx="1080000" cy="1080000"/>
          </a:xfrm>
          <a:prstGeom prst="rect">
            <a:avLst/>
          </a:prstGeom>
        </p:spPr>
      </p:pic>
      <p:pic>
        <p:nvPicPr>
          <p:cNvPr id="11" name="Graphic 10">
            <a:extLst>
              <a:ext uri="{FF2B5EF4-FFF2-40B4-BE49-F238E27FC236}">
                <a16:creationId xmlns:a16="http://schemas.microsoft.com/office/drawing/2014/main" id="{EF76B619-B14D-4F30-8C39-5E82F0EEDB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60125" y="1440088"/>
            <a:ext cx="3600000" cy="3600000"/>
          </a:xfrm>
          <a:prstGeom prst="rect">
            <a:avLst/>
          </a:prstGeom>
        </p:spPr>
      </p:pic>
      <p:pic>
        <p:nvPicPr>
          <p:cNvPr id="13" name="Graphic 12">
            <a:extLst>
              <a:ext uri="{FF2B5EF4-FFF2-40B4-BE49-F238E27FC236}">
                <a16:creationId xmlns:a16="http://schemas.microsoft.com/office/drawing/2014/main" id="{AA4CEC04-10AE-4D1B-93F5-4841C7A310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80125" y="4320675"/>
            <a:ext cx="1080000" cy="1080000"/>
          </a:xfrm>
          <a:prstGeom prst="rect">
            <a:avLst/>
          </a:prstGeom>
        </p:spPr>
      </p:pic>
      <p:sp>
        <p:nvSpPr>
          <p:cNvPr id="6" name="Content Placeholder 2">
            <a:extLst>
              <a:ext uri="{FF2B5EF4-FFF2-40B4-BE49-F238E27FC236}">
                <a16:creationId xmlns:a16="http://schemas.microsoft.com/office/drawing/2014/main" id="{DEEF42E8-0CB8-4827-B38D-FA360C5A4671}"/>
              </a:ext>
            </a:extLst>
          </p:cNvPr>
          <p:cNvSpPr txBox="1">
            <a:spLocks/>
          </p:cNvSpPr>
          <p:nvPr/>
        </p:nvSpPr>
        <p:spPr>
          <a:xfrm>
            <a:off x="3060699" y="361218"/>
            <a:ext cx="4499301" cy="5759450"/>
          </a:xfrm>
          <a:prstGeom prst="rect">
            <a:avLst/>
          </a:prstGeom>
        </p:spPr>
        <p:txBody>
          <a:bodyPr vert="horz" wrap="square" lIns="360000" tIns="0" rIns="0" bIns="0" rtlCol="0" anchor="ctr">
            <a:normAutofit/>
          </a:bodyPr>
          <a:lstStyle>
            <a:lvl1pPr marL="0"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16004"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200" kern="1200" spc="0" baseline="0">
                <a:gradFill>
                  <a:gsLst>
                    <a:gs pos="1250">
                      <a:schemeClr val="tx1"/>
                    </a:gs>
                    <a:gs pos="100000">
                      <a:schemeClr val="tx1"/>
                    </a:gs>
                  </a:gsLst>
                  <a:lin ang="5400000" scaled="0"/>
                </a:gradFill>
                <a:latin typeface="+mn-lt"/>
                <a:ea typeface="+mn-ea"/>
                <a:cs typeface="+mn-cs"/>
              </a:defRPr>
            </a:lvl2pPr>
            <a:lvl3pPr marL="432008"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3pPr>
            <a:lvl4pPr marL="648012"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4pPr>
            <a:lvl5pPr marL="864017"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423706"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64381"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305055"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745730"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9pPr>
          </a:lstStyle>
          <a:p>
            <a:r>
              <a:rPr lang="en-US" sz="3200"/>
              <a:t>Welcome</a:t>
            </a:r>
          </a:p>
          <a:p>
            <a:r>
              <a:rPr lang="en-US" sz="3200" err="1">
                <a:solidFill>
                  <a:prstClr val="black"/>
                </a:solidFill>
              </a:rPr>
              <a:t>Precon</a:t>
            </a:r>
            <a:endParaRPr lang="en-US" sz="3200"/>
          </a:p>
          <a:p>
            <a:r>
              <a:rPr lang="en-US" sz="3200"/>
              <a:t>Lab &amp; Coffee Break</a:t>
            </a:r>
          </a:p>
          <a:p>
            <a:r>
              <a:rPr lang="en-US" sz="3200" err="1">
                <a:solidFill>
                  <a:prstClr val="black"/>
                </a:solidFill>
              </a:rPr>
              <a:t>Precon</a:t>
            </a:r>
            <a:endParaRPr lang="en-US" sz="3200">
              <a:solidFill>
                <a:prstClr val="black"/>
              </a:solidFill>
            </a:endParaRPr>
          </a:p>
          <a:p>
            <a:r>
              <a:rPr lang="en-US" sz="3200"/>
              <a:t>Lab &amp; Lunch</a:t>
            </a:r>
          </a:p>
          <a:p>
            <a:r>
              <a:rPr lang="en-US" sz="3200" err="1">
                <a:solidFill>
                  <a:prstClr val="black"/>
                </a:solidFill>
              </a:rPr>
              <a:t>Precon</a:t>
            </a:r>
            <a:endParaRPr lang="en-US" sz="3200">
              <a:solidFill>
                <a:prstClr val="black"/>
              </a:solidFill>
            </a:endParaRPr>
          </a:p>
          <a:p>
            <a:r>
              <a:rPr lang="en-US" sz="3200"/>
              <a:t>Lab &amp; Coffee Break</a:t>
            </a:r>
          </a:p>
          <a:p>
            <a:r>
              <a:rPr lang="en-US" sz="3200" err="1"/>
              <a:t>Precon</a:t>
            </a:r>
            <a:endParaRPr lang="en-US" sz="3200"/>
          </a:p>
          <a:p>
            <a:r>
              <a:rPr lang="en-US" sz="3200">
                <a:solidFill>
                  <a:prstClr val="black"/>
                </a:solidFill>
              </a:rPr>
              <a:t>Wrap Up</a:t>
            </a:r>
          </a:p>
        </p:txBody>
      </p:sp>
      <p:sp>
        <p:nvSpPr>
          <p:cNvPr id="7" name="Content Placeholder 2">
            <a:extLst>
              <a:ext uri="{FF2B5EF4-FFF2-40B4-BE49-F238E27FC236}">
                <a16:creationId xmlns:a16="http://schemas.microsoft.com/office/drawing/2014/main" id="{8FC7794C-EF9C-4563-A413-FA162A57764B}"/>
              </a:ext>
            </a:extLst>
          </p:cNvPr>
          <p:cNvSpPr txBox="1">
            <a:spLocks/>
          </p:cNvSpPr>
          <p:nvPr/>
        </p:nvSpPr>
        <p:spPr>
          <a:xfrm>
            <a:off x="360362" y="361218"/>
            <a:ext cx="2700000" cy="5759450"/>
          </a:xfrm>
          <a:prstGeom prst="rect">
            <a:avLst/>
          </a:prstGeom>
        </p:spPr>
        <p:txBody>
          <a:bodyPr vert="horz" wrap="square" lIns="0" tIns="0" rIns="0" bIns="0" rtlCol="0" anchor="ctr">
            <a:normAutofit/>
          </a:bodyPr>
          <a:lstStyle>
            <a:lvl1pPr marL="0"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216004"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3200" kern="1200" spc="0" baseline="0">
                <a:gradFill>
                  <a:gsLst>
                    <a:gs pos="1250">
                      <a:schemeClr val="tx1"/>
                    </a:gs>
                    <a:gs pos="100000">
                      <a:schemeClr val="tx1"/>
                    </a:gs>
                  </a:gsLst>
                  <a:lin ang="5400000" scaled="0"/>
                </a:gradFill>
                <a:latin typeface="+mn-lt"/>
                <a:ea typeface="+mn-ea"/>
                <a:cs typeface="+mn-cs"/>
              </a:defRPr>
            </a:lvl2pPr>
            <a:lvl3pPr marL="432008"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3pPr>
            <a:lvl4pPr marL="625513"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4pPr>
            <a:lvl5pPr marL="808516" marR="0" indent="0" algn="l" defTabSz="881348" rtl="0" eaLnBrk="1" fontAlgn="auto" latinLnBrk="0" hangingPunct="1">
              <a:lnSpc>
                <a:spcPct val="100000"/>
              </a:lnSpc>
              <a:spcBef>
                <a:spcPts val="12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423706"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64381"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305055"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745730" indent="-220337" algn="l" defTabSz="881348" rtl="0" eaLnBrk="1" latinLnBrk="0" hangingPunct="1">
              <a:spcBef>
                <a:spcPct val="20000"/>
              </a:spcBef>
              <a:buFont typeface="Arial" pitchFamily="34" charset="0"/>
              <a:buChar char="•"/>
              <a:defRPr sz="1890" kern="1200">
                <a:solidFill>
                  <a:schemeClr val="tx1"/>
                </a:solidFill>
                <a:latin typeface="+mn-lt"/>
                <a:ea typeface="+mn-ea"/>
                <a:cs typeface="+mn-cs"/>
              </a:defRPr>
            </a:lvl9pPr>
          </a:lstStyle>
          <a:p>
            <a:r>
              <a:rPr lang="en-US" sz="3200" b="1">
                <a:solidFill>
                  <a:schemeClr val="accent1"/>
                </a:solidFill>
                <a:latin typeface="+mj-lt"/>
              </a:rPr>
              <a:t>09:00 - 09:15</a:t>
            </a:r>
          </a:p>
          <a:p>
            <a:r>
              <a:rPr lang="en-US" sz="3200" b="1">
                <a:solidFill>
                  <a:schemeClr val="accent1"/>
                </a:solidFill>
                <a:latin typeface="+mj-lt"/>
              </a:rPr>
              <a:t>09:15 - 10:15</a:t>
            </a:r>
          </a:p>
          <a:p>
            <a:r>
              <a:rPr lang="en-US" sz="3200" b="1">
                <a:solidFill>
                  <a:schemeClr val="accent1"/>
                </a:solidFill>
                <a:latin typeface="+mj-lt"/>
              </a:rPr>
              <a:t>10:15 - 11:00</a:t>
            </a:r>
          </a:p>
          <a:p>
            <a:r>
              <a:rPr lang="en-US" sz="3200" b="1">
                <a:solidFill>
                  <a:schemeClr val="accent1"/>
                </a:solidFill>
                <a:latin typeface="+mj-lt"/>
              </a:rPr>
              <a:t>11:00 - 12:30</a:t>
            </a:r>
          </a:p>
          <a:p>
            <a:r>
              <a:rPr lang="en-US" sz="3200" b="1">
                <a:solidFill>
                  <a:schemeClr val="accent1"/>
                </a:solidFill>
                <a:latin typeface="+mj-lt"/>
              </a:rPr>
              <a:t>12:30 - 13:30</a:t>
            </a:r>
          </a:p>
          <a:p>
            <a:r>
              <a:rPr lang="en-US" sz="3200" b="1">
                <a:solidFill>
                  <a:schemeClr val="accent1"/>
                </a:solidFill>
                <a:latin typeface="+mj-lt"/>
              </a:rPr>
              <a:t>13:30 - 15:00</a:t>
            </a:r>
          </a:p>
          <a:p>
            <a:r>
              <a:rPr lang="en-US" sz="3200" b="1">
                <a:solidFill>
                  <a:schemeClr val="accent1"/>
                </a:solidFill>
                <a:latin typeface="+mj-lt"/>
              </a:rPr>
              <a:t>15:00 - 15:45</a:t>
            </a:r>
          </a:p>
          <a:p>
            <a:r>
              <a:rPr lang="en-US" sz="3200" b="1">
                <a:solidFill>
                  <a:schemeClr val="accent1"/>
                </a:solidFill>
                <a:latin typeface="+mj-lt"/>
              </a:rPr>
              <a:t>15:45 - 16:45</a:t>
            </a:r>
          </a:p>
          <a:p>
            <a:r>
              <a:rPr lang="en-US" sz="3200" b="1">
                <a:solidFill>
                  <a:schemeClr val="accent1"/>
                </a:solidFill>
                <a:latin typeface="+mj-lt"/>
              </a:rPr>
              <a:t>16:45 - 17:00</a:t>
            </a:r>
          </a:p>
        </p:txBody>
      </p:sp>
    </p:spTree>
    <p:extLst>
      <p:ext uri="{BB962C8B-B14F-4D97-AF65-F5344CB8AC3E}">
        <p14:creationId xmlns:p14="http://schemas.microsoft.com/office/powerpoint/2010/main" val="3876011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21B9-F182-41BA-8800-40E9D85B291C}"/>
              </a:ext>
            </a:extLst>
          </p:cNvPr>
          <p:cNvSpPr>
            <a:spLocks noGrp="1"/>
          </p:cNvSpPr>
          <p:nvPr>
            <p:ph type="title"/>
          </p:nvPr>
        </p:nvSpPr>
        <p:spPr/>
        <p:txBody>
          <a:bodyPr/>
          <a:lstStyle/>
          <a:p>
            <a:r>
              <a:rPr lang="en-US"/>
              <a:t>Let's go! </a:t>
            </a:r>
            <a:r>
              <a:rPr lang="en-US">
                <a:sym typeface="Wingdings" panose="05000000000000000000" pitchFamily="2" charset="2"/>
              </a:rPr>
              <a:t>:)</a:t>
            </a:r>
            <a:endParaRPr lang="en-US"/>
          </a:p>
        </p:txBody>
      </p:sp>
    </p:spTree>
    <p:extLst>
      <p:ext uri="{BB962C8B-B14F-4D97-AF65-F5344CB8AC3E}">
        <p14:creationId xmlns:p14="http://schemas.microsoft.com/office/powerpoint/2010/main" val="297855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56CB-BF03-445C-9CD0-609BE31DCD12}"/>
              </a:ext>
            </a:extLst>
          </p:cNvPr>
          <p:cNvSpPr>
            <a:spLocks noGrp="1"/>
          </p:cNvSpPr>
          <p:nvPr>
            <p:ph type="ctrTitle"/>
          </p:nvPr>
        </p:nvSpPr>
        <p:spPr/>
        <p:txBody>
          <a:bodyPr/>
          <a:lstStyle/>
          <a:p>
            <a:r>
              <a:rPr lang="nb-NO"/>
              <a:t>Azure Data Factory</a:t>
            </a:r>
            <a:endParaRPr lang="en-US"/>
          </a:p>
        </p:txBody>
      </p:sp>
      <p:pic>
        <p:nvPicPr>
          <p:cNvPr id="4" name="Graphic 3">
            <a:extLst>
              <a:ext uri="{FF2B5EF4-FFF2-40B4-BE49-F238E27FC236}">
                <a16:creationId xmlns:a16="http://schemas.microsoft.com/office/drawing/2014/main" id="{6AD48313-0FEA-476C-8E0E-A138B15BF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0588" y="2160088"/>
            <a:ext cx="2160000" cy="2160000"/>
          </a:xfrm>
          <a:prstGeom prst="rect">
            <a:avLst/>
          </a:prstGeom>
        </p:spPr>
      </p:pic>
    </p:spTree>
    <p:extLst>
      <p:ext uri="{BB962C8B-B14F-4D97-AF65-F5344CB8AC3E}">
        <p14:creationId xmlns:p14="http://schemas.microsoft.com/office/powerpoint/2010/main" val="140927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61B-39BF-4A06-8D14-B68868F497DC}"/>
              </a:ext>
            </a:extLst>
          </p:cNvPr>
          <p:cNvSpPr>
            <a:spLocks noGrp="1"/>
          </p:cNvSpPr>
          <p:nvPr>
            <p:ph type="title"/>
          </p:nvPr>
        </p:nvSpPr>
        <p:spPr/>
        <p:txBody>
          <a:bodyPr/>
          <a:lstStyle/>
          <a:p>
            <a:r>
              <a:rPr lang="en-US"/>
              <a:t>Documentation</a:t>
            </a:r>
          </a:p>
        </p:txBody>
      </p:sp>
      <p:sp>
        <p:nvSpPr>
          <p:cNvPr id="3" name="Content Placeholder 2">
            <a:extLst>
              <a:ext uri="{FF2B5EF4-FFF2-40B4-BE49-F238E27FC236}">
                <a16:creationId xmlns:a16="http://schemas.microsoft.com/office/drawing/2014/main" id="{9EA44122-0906-47E2-ACE3-C0E3EB0EF492}"/>
              </a:ext>
            </a:extLst>
          </p:cNvPr>
          <p:cNvSpPr>
            <a:spLocks noGrp="1"/>
          </p:cNvSpPr>
          <p:nvPr>
            <p:ph sz="quarter" idx="11"/>
          </p:nvPr>
        </p:nvSpPr>
        <p:spPr/>
        <p:txBody>
          <a:bodyPr/>
          <a:lstStyle/>
          <a:p>
            <a:r>
              <a:rPr lang="en-US"/>
              <a:t>Azure Data Factory Documentation:</a:t>
            </a:r>
          </a:p>
          <a:p>
            <a:r>
              <a:rPr lang="en-US">
                <a:hlinkClick r:id="rId2"/>
              </a:rPr>
              <a:t>docs.microsoft.com/</a:t>
            </a:r>
            <a:r>
              <a:rPr lang="en-US" err="1">
                <a:hlinkClick r:id="rId2"/>
              </a:rPr>
              <a:t>en</a:t>
            </a:r>
            <a:r>
              <a:rPr lang="en-US">
                <a:hlinkClick r:id="rId2"/>
              </a:rPr>
              <a:t>-us/azure/data-factory/</a:t>
            </a:r>
            <a:r>
              <a:rPr lang="en-US"/>
              <a:t> </a:t>
            </a:r>
          </a:p>
        </p:txBody>
      </p:sp>
    </p:spTree>
    <p:extLst>
      <p:ext uri="{BB962C8B-B14F-4D97-AF65-F5344CB8AC3E}">
        <p14:creationId xmlns:p14="http://schemas.microsoft.com/office/powerpoint/2010/main" val="1948986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473D-64C7-422D-87A7-0395F0C3822A}"/>
              </a:ext>
            </a:extLst>
          </p:cNvPr>
          <p:cNvSpPr>
            <a:spLocks noGrp="1"/>
          </p:cNvSpPr>
          <p:nvPr>
            <p:ph type="title"/>
          </p:nvPr>
        </p:nvSpPr>
        <p:spPr/>
        <p:txBody>
          <a:bodyPr/>
          <a:lstStyle/>
          <a:p>
            <a:r>
              <a:rPr lang="en-US"/>
              <a:t>Social Media</a:t>
            </a:r>
          </a:p>
        </p:txBody>
      </p:sp>
      <p:sp>
        <p:nvSpPr>
          <p:cNvPr id="3" name="Content Placeholder 2">
            <a:extLst>
              <a:ext uri="{FF2B5EF4-FFF2-40B4-BE49-F238E27FC236}">
                <a16:creationId xmlns:a16="http://schemas.microsoft.com/office/drawing/2014/main" id="{84F513F5-5E6D-4D7F-981A-08ECD17CE033}"/>
              </a:ext>
            </a:extLst>
          </p:cNvPr>
          <p:cNvSpPr>
            <a:spLocks noGrp="1"/>
          </p:cNvSpPr>
          <p:nvPr>
            <p:ph sz="quarter" idx="11"/>
          </p:nvPr>
        </p:nvSpPr>
        <p:spPr/>
        <p:txBody>
          <a:bodyPr/>
          <a:lstStyle/>
          <a:p>
            <a:r>
              <a:rPr lang="en-US"/>
              <a:t>Azure Data Factory on Twitter:</a:t>
            </a:r>
          </a:p>
          <a:p>
            <a:r>
              <a:rPr lang="en-US">
                <a:hlinkClick r:id="rId2"/>
              </a:rPr>
              <a:t>@</a:t>
            </a:r>
            <a:r>
              <a:rPr lang="en-US" err="1">
                <a:hlinkClick r:id="rId2"/>
              </a:rPr>
              <a:t>DataAzure</a:t>
            </a:r>
            <a:endParaRPr lang="en-US"/>
          </a:p>
        </p:txBody>
      </p:sp>
    </p:spTree>
    <p:extLst>
      <p:ext uri="{BB962C8B-B14F-4D97-AF65-F5344CB8AC3E}">
        <p14:creationId xmlns:p14="http://schemas.microsoft.com/office/powerpoint/2010/main" val="1538465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29FF-E943-4137-A175-EA07B5B6116C}"/>
              </a:ext>
            </a:extLst>
          </p:cNvPr>
          <p:cNvSpPr>
            <a:spLocks noGrp="1"/>
          </p:cNvSpPr>
          <p:nvPr>
            <p:ph type="title"/>
          </p:nvPr>
        </p:nvSpPr>
        <p:spPr/>
        <p:txBody>
          <a:bodyPr/>
          <a:lstStyle/>
          <a:p>
            <a:r>
              <a:rPr lang="en-US"/>
              <a:t>Interact with Product Teams</a:t>
            </a:r>
          </a:p>
        </p:txBody>
      </p:sp>
      <p:sp>
        <p:nvSpPr>
          <p:cNvPr id="3" name="Content Placeholder 2">
            <a:extLst>
              <a:ext uri="{FF2B5EF4-FFF2-40B4-BE49-F238E27FC236}">
                <a16:creationId xmlns:a16="http://schemas.microsoft.com/office/drawing/2014/main" id="{653E4576-5E62-4220-8243-91D44D12EBAC}"/>
              </a:ext>
            </a:extLst>
          </p:cNvPr>
          <p:cNvSpPr>
            <a:spLocks noGrp="1"/>
          </p:cNvSpPr>
          <p:nvPr>
            <p:ph sz="quarter" idx="11"/>
          </p:nvPr>
        </p:nvSpPr>
        <p:spPr/>
        <p:txBody>
          <a:bodyPr/>
          <a:lstStyle/>
          <a:p>
            <a:r>
              <a:rPr lang="en-US"/>
              <a:t>Azure Advisors on Yammer:</a:t>
            </a:r>
          </a:p>
          <a:p>
            <a:r>
              <a:rPr lang="en-US">
                <a:hlinkClick r:id="rId2"/>
              </a:rPr>
              <a:t>yammer.com/azureadvisors</a:t>
            </a:r>
            <a:endParaRPr lang="en-US"/>
          </a:p>
        </p:txBody>
      </p:sp>
    </p:spTree>
    <p:extLst>
      <p:ext uri="{BB962C8B-B14F-4D97-AF65-F5344CB8AC3E}">
        <p14:creationId xmlns:p14="http://schemas.microsoft.com/office/powerpoint/2010/main" val="331637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3177-916A-4D94-B37D-24866381F4F4}"/>
              </a:ext>
            </a:extLst>
          </p:cNvPr>
          <p:cNvSpPr>
            <a:spLocks noGrp="1"/>
          </p:cNvSpPr>
          <p:nvPr>
            <p:ph type="title"/>
          </p:nvPr>
        </p:nvSpPr>
        <p:spPr/>
        <p:txBody>
          <a:bodyPr/>
          <a:lstStyle/>
          <a:p>
            <a:r>
              <a:rPr lang="en-US"/>
              <a:t>Welcome! :)</a:t>
            </a:r>
            <a:endParaRPr lang="en-US" sz="3000"/>
          </a:p>
        </p:txBody>
      </p:sp>
    </p:spTree>
    <p:extLst>
      <p:ext uri="{BB962C8B-B14F-4D97-AF65-F5344CB8AC3E}">
        <p14:creationId xmlns:p14="http://schemas.microsoft.com/office/powerpoint/2010/main" val="3639346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BF8D2D-3315-4ED6-85DF-E8BBAD9F4F89}"/>
              </a:ext>
            </a:extLst>
          </p:cNvPr>
          <p:cNvSpPr>
            <a:spLocks noGrp="1"/>
          </p:cNvSpPr>
          <p:nvPr>
            <p:ph type="title"/>
          </p:nvPr>
        </p:nvSpPr>
        <p:spPr/>
        <p:txBody>
          <a:bodyPr/>
          <a:lstStyle/>
          <a:p>
            <a:r>
              <a:rPr lang="nb-NO"/>
              <a:t>Request a Feature</a:t>
            </a:r>
          </a:p>
        </p:txBody>
      </p:sp>
      <p:sp>
        <p:nvSpPr>
          <p:cNvPr id="4" name="Content Placeholder 3">
            <a:extLst>
              <a:ext uri="{FF2B5EF4-FFF2-40B4-BE49-F238E27FC236}">
                <a16:creationId xmlns:a16="http://schemas.microsoft.com/office/drawing/2014/main" id="{F87A63CD-AE95-471E-894C-54DD5195823D}"/>
              </a:ext>
            </a:extLst>
          </p:cNvPr>
          <p:cNvSpPr>
            <a:spLocks noGrp="1"/>
          </p:cNvSpPr>
          <p:nvPr>
            <p:ph sz="quarter" idx="11"/>
          </p:nvPr>
        </p:nvSpPr>
        <p:spPr/>
        <p:txBody>
          <a:bodyPr/>
          <a:lstStyle/>
          <a:p>
            <a:r>
              <a:rPr lang="nb-NO"/>
              <a:t>Azure Data Factory UserVoice:</a:t>
            </a:r>
            <a:endParaRPr lang="nb-NO">
              <a:hlinkClick r:id="rId2"/>
            </a:endParaRPr>
          </a:p>
          <a:p>
            <a:r>
              <a:rPr lang="nb-NO">
                <a:hlinkClick r:id="rId2"/>
              </a:rPr>
              <a:t>feedback.azure.com/forums/270578-azure-data-factory</a:t>
            </a:r>
            <a:endParaRPr lang="nb-NO"/>
          </a:p>
        </p:txBody>
      </p:sp>
    </p:spTree>
    <p:extLst>
      <p:ext uri="{BB962C8B-B14F-4D97-AF65-F5344CB8AC3E}">
        <p14:creationId xmlns:p14="http://schemas.microsoft.com/office/powerpoint/2010/main" val="626837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B3C-9848-4D7B-A67C-5B865980DDA7}"/>
              </a:ext>
            </a:extLst>
          </p:cNvPr>
          <p:cNvSpPr>
            <a:spLocks noGrp="1"/>
          </p:cNvSpPr>
          <p:nvPr>
            <p:ph type="title"/>
          </p:nvPr>
        </p:nvSpPr>
        <p:spPr/>
        <p:txBody>
          <a:bodyPr/>
          <a:lstStyle/>
          <a:p>
            <a:r>
              <a:rPr lang="en-US"/>
              <a:t>Updates</a:t>
            </a:r>
          </a:p>
        </p:txBody>
      </p:sp>
      <p:sp>
        <p:nvSpPr>
          <p:cNvPr id="3" name="Content Placeholder 2">
            <a:extLst>
              <a:ext uri="{FF2B5EF4-FFF2-40B4-BE49-F238E27FC236}">
                <a16:creationId xmlns:a16="http://schemas.microsoft.com/office/drawing/2014/main" id="{EFE5574E-A68F-445D-B768-132754D78EA8}"/>
              </a:ext>
            </a:extLst>
          </p:cNvPr>
          <p:cNvSpPr>
            <a:spLocks noGrp="1"/>
          </p:cNvSpPr>
          <p:nvPr>
            <p:ph sz="quarter" idx="11"/>
          </p:nvPr>
        </p:nvSpPr>
        <p:spPr/>
        <p:txBody>
          <a:bodyPr/>
          <a:lstStyle/>
          <a:p>
            <a:r>
              <a:rPr lang="en-US"/>
              <a:t>Azure Data Factory Updates:</a:t>
            </a:r>
          </a:p>
          <a:p>
            <a:r>
              <a:rPr lang="en-US">
                <a:hlinkClick r:id="rId2"/>
              </a:rPr>
              <a:t>azure.microsoft.com/</a:t>
            </a:r>
            <a:r>
              <a:rPr lang="en-US" err="1">
                <a:hlinkClick r:id="rId2"/>
              </a:rPr>
              <a:t>en</a:t>
            </a:r>
            <a:r>
              <a:rPr lang="en-US">
                <a:hlinkClick r:id="rId2"/>
              </a:rPr>
              <a:t>-us/updates/?tag=data-factory</a:t>
            </a:r>
            <a:r>
              <a:rPr lang="en-US"/>
              <a:t> </a:t>
            </a:r>
          </a:p>
        </p:txBody>
      </p:sp>
    </p:spTree>
    <p:extLst>
      <p:ext uri="{BB962C8B-B14F-4D97-AF65-F5344CB8AC3E}">
        <p14:creationId xmlns:p14="http://schemas.microsoft.com/office/powerpoint/2010/main" val="3635381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4D9-E5DF-4862-B301-343F5F9C9936}"/>
              </a:ext>
            </a:extLst>
          </p:cNvPr>
          <p:cNvSpPr>
            <a:spLocks noGrp="1"/>
          </p:cNvSpPr>
          <p:nvPr>
            <p:ph type="title"/>
          </p:nvPr>
        </p:nvSpPr>
        <p:spPr/>
        <p:txBody>
          <a:bodyPr/>
          <a:lstStyle/>
          <a:p>
            <a:r>
              <a:rPr lang="en-US" dirty="0"/>
              <a:t>Provide Feedback</a:t>
            </a:r>
          </a:p>
        </p:txBody>
      </p:sp>
      <p:sp>
        <p:nvSpPr>
          <p:cNvPr id="3" name="Content Placeholder 2">
            <a:extLst>
              <a:ext uri="{FF2B5EF4-FFF2-40B4-BE49-F238E27FC236}">
                <a16:creationId xmlns:a16="http://schemas.microsoft.com/office/drawing/2014/main" id="{4DD62331-A712-4EE7-BD38-D99A44E415A5}"/>
              </a:ext>
            </a:extLst>
          </p:cNvPr>
          <p:cNvSpPr>
            <a:spLocks noGrp="1"/>
          </p:cNvSpPr>
          <p:nvPr>
            <p:ph sz="quarter" idx="11"/>
          </p:nvPr>
        </p:nvSpPr>
        <p:spPr/>
        <p:txBody>
          <a:bodyPr/>
          <a:lstStyle/>
          <a:p>
            <a:r>
              <a:rPr lang="en-US" dirty="0"/>
              <a:t>Survey:</a:t>
            </a:r>
          </a:p>
          <a:p>
            <a:r>
              <a:rPr lang="en-US" dirty="0">
                <a:hlinkClick r:id="rId2"/>
              </a:rPr>
              <a:t>https://ca.surveygizmo.com/s3/50031989/Azure-Data-Factory-V2-GA</a:t>
            </a:r>
            <a:endParaRPr lang="en-US" dirty="0"/>
          </a:p>
          <a:p>
            <a:endParaRPr lang="en-US" dirty="0"/>
          </a:p>
        </p:txBody>
      </p:sp>
    </p:spTree>
    <p:extLst>
      <p:ext uri="{BB962C8B-B14F-4D97-AF65-F5344CB8AC3E}">
        <p14:creationId xmlns:p14="http://schemas.microsoft.com/office/powerpoint/2010/main" val="229346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27D9-977D-495F-80A8-F9CFC4EF5D98}"/>
              </a:ext>
            </a:extLst>
          </p:cNvPr>
          <p:cNvSpPr>
            <a:spLocks noGrp="1"/>
          </p:cNvSpPr>
          <p:nvPr>
            <p:ph type="title"/>
          </p:nvPr>
        </p:nvSpPr>
        <p:spPr/>
        <p:txBody>
          <a:bodyPr/>
          <a:lstStyle/>
          <a:p>
            <a:br>
              <a:rPr lang="nb-NO"/>
            </a:br>
            <a:r>
              <a:rPr lang="nb-NO"/>
              <a:t>That's a wrap :)</a:t>
            </a:r>
            <a:br>
              <a:rPr lang="nb-NO"/>
            </a:br>
            <a:br>
              <a:rPr lang="nb-NO"/>
            </a:br>
            <a:r>
              <a:rPr lang="nb-NO" sz="4000"/>
              <a:t>(</a:t>
            </a:r>
            <a:r>
              <a:rPr lang="nb-NO" sz="4000" i="1"/>
              <a:t>Phew!)</a:t>
            </a:r>
            <a:endParaRPr lang="en-US" sz="4000"/>
          </a:p>
        </p:txBody>
      </p:sp>
    </p:spTree>
    <p:extLst>
      <p:ext uri="{BB962C8B-B14F-4D97-AF65-F5344CB8AC3E}">
        <p14:creationId xmlns:p14="http://schemas.microsoft.com/office/powerpoint/2010/main" val="594914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CB48FA9-6E72-4E45-9041-784AFFEFC4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79450" y="3239500"/>
            <a:ext cx="2160000" cy="2160000"/>
          </a:xfrm>
          <a:prstGeom prst="rect">
            <a:avLst/>
          </a:prstGeom>
        </p:spPr>
      </p:pic>
      <p:pic>
        <p:nvPicPr>
          <p:cNvPr id="5" name="Graphic 4">
            <a:extLst>
              <a:ext uri="{FF2B5EF4-FFF2-40B4-BE49-F238E27FC236}">
                <a16:creationId xmlns:a16="http://schemas.microsoft.com/office/drawing/2014/main" id="{A0796E49-F466-4C59-8A8C-B267CA7FE2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000" y="1079500"/>
            <a:ext cx="2160000" cy="2160000"/>
          </a:xfrm>
          <a:prstGeom prst="rect">
            <a:avLst/>
          </a:prstGeom>
        </p:spPr>
      </p:pic>
      <p:pic>
        <p:nvPicPr>
          <p:cNvPr id="7" name="Graphic 6">
            <a:extLst>
              <a:ext uri="{FF2B5EF4-FFF2-40B4-BE49-F238E27FC236}">
                <a16:creationId xmlns:a16="http://schemas.microsoft.com/office/drawing/2014/main" id="{FF5F4B63-0DD3-4470-BD4E-2E66AA919C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00000" y="1079500"/>
            <a:ext cx="2160000" cy="2160000"/>
          </a:xfrm>
          <a:prstGeom prst="rect">
            <a:avLst/>
          </a:prstGeom>
        </p:spPr>
      </p:pic>
      <p:pic>
        <p:nvPicPr>
          <p:cNvPr id="9" name="Graphic 8">
            <a:extLst>
              <a:ext uri="{FF2B5EF4-FFF2-40B4-BE49-F238E27FC236}">
                <a16:creationId xmlns:a16="http://schemas.microsoft.com/office/drawing/2014/main" id="{9D81D902-0205-459D-92CA-74ADC915DA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99450" y="3239500"/>
            <a:ext cx="2160000" cy="2160000"/>
          </a:xfrm>
          <a:prstGeom prst="rect">
            <a:avLst/>
          </a:prstGeom>
        </p:spPr>
      </p:pic>
      <p:pic>
        <p:nvPicPr>
          <p:cNvPr id="11" name="Graphic 10">
            <a:extLst>
              <a:ext uri="{FF2B5EF4-FFF2-40B4-BE49-F238E27FC236}">
                <a16:creationId xmlns:a16="http://schemas.microsoft.com/office/drawing/2014/main" id="{297535BC-04F5-4E61-A938-C42AA2E5B3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59450" y="3239500"/>
            <a:ext cx="2160000" cy="2160000"/>
          </a:xfrm>
          <a:prstGeom prst="rect">
            <a:avLst/>
          </a:prstGeom>
        </p:spPr>
      </p:pic>
      <p:pic>
        <p:nvPicPr>
          <p:cNvPr id="13" name="Graphic 12">
            <a:extLst>
              <a:ext uri="{FF2B5EF4-FFF2-40B4-BE49-F238E27FC236}">
                <a16:creationId xmlns:a16="http://schemas.microsoft.com/office/drawing/2014/main" id="{7145571F-AA9D-499B-9654-C52DF79AAE4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40000" y="1079500"/>
            <a:ext cx="2160000" cy="2160000"/>
          </a:xfrm>
          <a:prstGeom prst="rect">
            <a:avLst/>
          </a:prstGeom>
        </p:spPr>
      </p:pic>
      <p:pic>
        <p:nvPicPr>
          <p:cNvPr id="15" name="Graphic 14">
            <a:extLst>
              <a:ext uri="{FF2B5EF4-FFF2-40B4-BE49-F238E27FC236}">
                <a16:creationId xmlns:a16="http://schemas.microsoft.com/office/drawing/2014/main" id="{A88C051A-7A89-482F-B769-759F23B1160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120000" y="1079500"/>
            <a:ext cx="2160000" cy="2160000"/>
          </a:xfrm>
          <a:prstGeom prst="rect">
            <a:avLst/>
          </a:prstGeom>
        </p:spPr>
      </p:pic>
    </p:spTree>
    <p:extLst>
      <p:ext uri="{BB962C8B-B14F-4D97-AF65-F5344CB8AC3E}">
        <p14:creationId xmlns:p14="http://schemas.microsoft.com/office/powerpoint/2010/main" val="321522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515C-FBBD-4DE8-BE64-D796F6469565}"/>
              </a:ext>
            </a:extLst>
          </p:cNvPr>
          <p:cNvSpPr>
            <a:spLocks noGrp="1"/>
          </p:cNvSpPr>
          <p:nvPr>
            <p:ph type="title"/>
          </p:nvPr>
        </p:nvSpPr>
        <p:spPr/>
        <p:txBody>
          <a:bodyPr/>
          <a:lstStyle/>
          <a:p>
            <a:r>
              <a:rPr lang="en-US"/>
              <a:t>Resources</a:t>
            </a:r>
          </a:p>
        </p:txBody>
      </p:sp>
      <p:sp>
        <p:nvSpPr>
          <p:cNvPr id="6" name="Text Placeholder 5">
            <a:extLst>
              <a:ext uri="{FF2B5EF4-FFF2-40B4-BE49-F238E27FC236}">
                <a16:creationId xmlns:a16="http://schemas.microsoft.com/office/drawing/2014/main" id="{D89516DD-3B0E-4B23-842B-F91495EF918E}"/>
              </a:ext>
            </a:extLst>
          </p:cNvPr>
          <p:cNvSpPr>
            <a:spLocks noGrp="1"/>
          </p:cNvSpPr>
          <p:nvPr>
            <p:ph type="body" sz="quarter" idx="11"/>
          </p:nvPr>
        </p:nvSpPr>
        <p:spPr/>
        <p:txBody>
          <a:bodyPr/>
          <a:lstStyle/>
          <a:p>
            <a:r>
              <a:rPr lang="en-US"/>
              <a:t>URL to our Slide Deck</a:t>
            </a:r>
          </a:p>
          <a:p>
            <a:r>
              <a:rPr lang="en-US"/>
              <a:t>URL to our Demos</a:t>
            </a:r>
          </a:p>
        </p:txBody>
      </p:sp>
    </p:spTree>
    <p:extLst>
      <p:ext uri="{BB962C8B-B14F-4D97-AF65-F5344CB8AC3E}">
        <p14:creationId xmlns:p14="http://schemas.microsoft.com/office/powerpoint/2010/main" val="497106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5E7D0A-B090-41BE-B608-DF311F225D71}"/>
              </a:ext>
            </a:extLst>
          </p:cNvPr>
          <p:cNvSpPr>
            <a:spLocks noGrp="1"/>
          </p:cNvSpPr>
          <p:nvPr>
            <p:ph type="title"/>
          </p:nvPr>
        </p:nvSpPr>
        <p:spPr/>
        <p:txBody>
          <a:bodyPr/>
          <a:lstStyle/>
          <a:p>
            <a:pPr algn="ctr"/>
            <a:r>
              <a:rPr lang="en-US" sz="6000"/>
              <a:t>Thank you!</a:t>
            </a:r>
          </a:p>
        </p:txBody>
      </p:sp>
      <p:sp>
        <p:nvSpPr>
          <p:cNvPr id="2" name="Text Placeholder 1">
            <a:extLst>
              <a:ext uri="{FF2B5EF4-FFF2-40B4-BE49-F238E27FC236}">
                <a16:creationId xmlns:a16="http://schemas.microsoft.com/office/drawing/2014/main" id="{25C093C8-8103-452C-8402-42FB68877B83}"/>
              </a:ext>
            </a:extLst>
          </p:cNvPr>
          <p:cNvSpPr>
            <a:spLocks noGrp="1"/>
          </p:cNvSpPr>
          <p:nvPr>
            <p:ph sz="half" idx="1"/>
          </p:nvPr>
        </p:nvSpPr>
        <p:spPr>
          <a:xfrm>
            <a:off x="360363" y="3599863"/>
            <a:ext cx="5400000" cy="2519950"/>
          </a:xfrm>
        </p:spPr>
        <p:txBody>
          <a:bodyPr/>
          <a:lstStyle/>
          <a:p>
            <a:pPr algn="ctr"/>
            <a:r>
              <a:rPr lang="en-US" sz="2800" b="1">
                <a:solidFill>
                  <a:schemeClr val="accent1"/>
                </a:solidFill>
                <a:latin typeface="+mj-lt"/>
              </a:rPr>
              <a:t>Jason Horner, </a:t>
            </a:r>
            <a:r>
              <a:rPr lang="en-US" sz="2800" b="1" i="1" err="1">
                <a:solidFill>
                  <a:schemeClr val="accent1"/>
                </a:solidFill>
                <a:latin typeface="+mj-lt"/>
              </a:rPr>
              <a:t>Attunix</a:t>
            </a:r>
            <a:endParaRPr lang="en-US" sz="2800" b="1" i="1">
              <a:solidFill>
                <a:schemeClr val="accent1"/>
              </a:solidFill>
              <a:latin typeface="+mj-lt"/>
            </a:endParaRPr>
          </a:p>
          <a:p>
            <a:pPr algn="ctr"/>
            <a:r>
              <a:rPr lang="en-US" sz="2800"/>
              <a:t>jason@jasonhorner.com</a:t>
            </a:r>
          </a:p>
          <a:p>
            <a:pPr algn="ctr"/>
            <a:r>
              <a:rPr lang="en-US" sz="2800"/>
              <a:t>@</a:t>
            </a:r>
            <a:r>
              <a:rPr lang="en-US" sz="2800" err="1"/>
              <a:t>jasonhorner</a:t>
            </a:r>
            <a:endParaRPr lang="en-US" sz="2800"/>
          </a:p>
        </p:txBody>
      </p:sp>
      <p:sp>
        <p:nvSpPr>
          <p:cNvPr id="6" name="Content Placeholder 5">
            <a:extLst>
              <a:ext uri="{FF2B5EF4-FFF2-40B4-BE49-F238E27FC236}">
                <a16:creationId xmlns:a16="http://schemas.microsoft.com/office/drawing/2014/main" id="{761ADDF7-8670-45C7-B274-15EB2C52910D}"/>
              </a:ext>
            </a:extLst>
          </p:cNvPr>
          <p:cNvSpPr>
            <a:spLocks noGrp="1"/>
          </p:cNvSpPr>
          <p:nvPr>
            <p:ph sz="half" idx="2"/>
          </p:nvPr>
        </p:nvSpPr>
        <p:spPr>
          <a:xfrm>
            <a:off x="5760000" y="3600050"/>
            <a:ext cx="5400000" cy="2519950"/>
          </a:xfrm>
        </p:spPr>
        <p:txBody>
          <a:bodyPr/>
          <a:lstStyle/>
          <a:p>
            <a:pPr algn="ctr"/>
            <a:r>
              <a:rPr lang="en-US" sz="2800" b="1">
                <a:solidFill>
                  <a:schemeClr val="accent1"/>
                </a:solidFill>
                <a:latin typeface="+mj-lt"/>
              </a:rPr>
              <a:t>Cathrine Wilhelmsen, </a:t>
            </a:r>
            <a:r>
              <a:rPr lang="en-US" sz="2800" b="1" i="1">
                <a:solidFill>
                  <a:schemeClr val="accent1"/>
                </a:solidFill>
                <a:latin typeface="+mj-lt"/>
              </a:rPr>
              <a:t>Inmeta</a:t>
            </a:r>
          </a:p>
          <a:p>
            <a:pPr algn="ctr"/>
            <a:r>
              <a:rPr lang="en-US" sz="2800"/>
              <a:t>hi@cathrinew.net</a:t>
            </a:r>
          </a:p>
          <a:p>
            <a:pPr algn="ctr"/>
            <a:r>
              <a:rPr lang="en-US" sz="2800"/>
              <a:t>@</a:t>
            </a:r>
            <a:r>
              <a:rPr lang="en-US" sz="2800" err="1"/>
              <a:t>cathrinew</a:t>
            </a:r>
            <a:endParaRPr lang="en-US" sz="2800"/>
          </a:p>
        </p:txBody>
      </p:sp>
      <p:pic>
        <p:nvPicPr>
          <p:cNvPr id="4" name="Picture Placeholder 11" descr="A person smiling for the camera&#10;&#10;Description generated with very high confidence">
            <a:extLst>
              <a:ext uri="{FF2B5EF4-FFF2-40B4-BE49-F238E27FC236}">
                <a16:creationId xmlns:a16="http://schemas.microsoft.com/office/drawing/2014/main" id="{F38766A3-D1E0-49FD-976A-432FD83DA7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944188" y="1439863"/>
            <a:ext cx="2160000" cy="2160000"/>
          </a:xfrm>
          <a:prstGeom prst="ellipse">
            <a:avLst/>
          </a:prstGeom>
          <a:ln>
            <a:solidFill>
              <a:schemeClr val="accent1">
                <a:lumMod val="50000"/>
              </a:schemeClr>
            </a:solidFill>
          </a:ln>
        </p:spPr>
      </p:pic>
      <p:pic>
        <p:nvPicPr>
          <p:cNvPr id="5" name="Picture Placeholder 14" descr="A person smiling for the camera&#10;&#10;Description generated with very high confidence">
            <a:extLst>
              <a:ext uri="{FF2B5EF4-FFF2-40B4-BE49-F238E27FC236}">
                <a16:creationId xmlns:a16="http://schemas.microsoft.com/office/drawing/2014/main" id="{DC247076-B822-47D3-BE87-B19BE85CC3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416300" y="1439863"/>
            <a:ext cx="2160000" cy="2160000"/>
          </a:xfrm>
          <a:prstGeom prst="ellipse">
            <a:avLst/>
          </a:prstGeom>
          <a:ln>
            <a:solidFill>
              <a:schemeClr val="accent1">
                <a:lumMod val="50000"/>
              </a:schemeClr>
            </a:solidFill>
          </a:ln>
        </p:spPr>
      </p:pic>
    </p:spTree>
    <p:extLst>
      <p:ext uri="{BB962C8B-B14F-4D97-AF65-F5344CB8AC3E}">
        <p14:creationId xmlns:p14="http://schemas.microsoft.com/office/powerpoint/2010/main" val="276667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3177-916A-4D94-B37D-24866381F4F4}"/>
              </a:ext>
            </a:extLst>
          </p:cNvPr>
          <p:cNvSpPr>
            <a:spLocks noGrp="1"/>
          </p:cNvSpPr>
          <p:nvPr>
            <p:ph type="title"/>
          </p:nvPr>
        </p:nvSpPr>
        <p:spPr/>
        <p:txBody>
          <a:bodyPr/>
          <a:lstStyle/>
          <a:p>
            <a:r>
              <a:rPr lang="en-US"/>
              <a:t>Us?</a:t>
            </a:r>
          </a:p>
        </p:txBody>
      </p:sp>
    </p:spTree>
    <p:extLst>
      <p:ext uri="{BB962C8B-B14F-4D97-AF65-F5344CB8AC3E}">
        <p14:creationId xmlns:p14="http://schemas.microsoft.com/office/powerpoint/2010/main" val="367539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C093C8-8103-452C-8402-42FB68877B83}"/>
              </a:ext>
            </a:extLst>
          </p:cNvPr>
          <p:cNvSpPr>
            <a:spLocks noGrp="1"/>
          </p:cNvSpPr>
          <p:nvPr>
            <p:ph sz="half" idx="1"/>
          </p:nvPr>
        </p:nvSpPr>
        <p:spPr>
          <a:xfrm>
            <a:off x="360363" y="2519862"/>
            <a:ext cx="5400000" cy="3599763"/>
          </a:xfrm>
        </p:spPr>
        <p:txBody>
          <a:bodyPr/>
          <a:lstStyle/>
          <a:p>
            <a:pPr algn="ctr"/>
            <a:r>
              <a:rPr lang="en-US" sz="2800" b="1">
                <a:solidFill>
                  <a:schemeClr val="accent1"/>
                </a:solidFill>
                <a:latin typeface="+mj-lt"/>
              </a:rPr>
              <a:t>Jason Horner, </a:t>
            </a:r>
            <a:r>
              <a:rPr lang="en-US" sz="2800" b="1" i="1" err="1">
                <a:solidFill>
                  <a:schemeClr val="accent1"/>
                </a:solidFill>
                <a:latin typeface="+mj-lt"/>
              </a:rPr>
              <a:t>Attunix</a:t>
            </a:r>
            <a:endParaRPr lang="en-US" sz="2800" b="1" i="1">
              <a:solidFill>
                <a:schemeClr val="accent1"/>
              </a:solidFill>
              <a:latin typeface="+mj-lt"/>
            </a:endParaRPr>
          </a:p>
          <a:p>
            <a:pPr algn="ctr"/>
            <a:r>
              <a:rPr lang="en-US" sz="2000" i="1">
                <a:solidFill>
                  <a:schemeClr val="accent1"/>
                </a:solidFill>
              </a:rPr>
              <a:t>International Man of Leisure</a:t>
            </a:r>
          </a:p>
          <a:p>
            <a:pPr algn="ctr"/>
            <a:endParaRPr lang="en-US" sz="2800"/>
          </a:p>
          <a:p>
            <a:pPr algn="ctr"/>
            <a:r>
              <a:rPr lang="en-US" sz="2800"/>
              <a:t>jason@jasonhorner.com</a:t>
            </a:r>
          </a:p>
          <a:p>
            <a:pPr algn="ctr"/>
            <a:r>
              <a:rPr lang="en-US" sz="2800"/>
              <a:t>@</a:t>
            </a:r>
            <a:r>
              <a:rPr lang="en-US" sz="2800" err="1"/>
              <a:t>jasonhorner</a:t>
            </a:r>
            <a:endParaRPr lang="en-US" sz="2800"/>
          </a:p>
        </p:txBody>
      </p:sp>
      <p:sp>
        <p:nvSpPr>
          <p:cNvPr id="6" name="Content Placeholder 5">
            <a:extLst>
              <a:ext uri="{FF2B5EF4-FFF2-40B4-BE49-F238E27FC236}">
                <a16:creationId xmlns:a16="http://schemas.microsoft.com/office/drawing/2014/main" id="{761ADDF7-8670-45C7-B274-15EB2C52910D}"/>
              </a:ext>
            </a:extLst>
          </p:cNvPr>
          <p:cNvSpPr>
            <a:spLocks noGrp="1"/>
          </p:cNvSpPr>
          <p:nvPr>
            <p:ph sz="half" idx="2"/>
          </p:nvPr>
        </p:nvSpPr>
        <p:spPr>
          <a:xfrm>
            <a:off x="5760000" y="2520049"/>
            <a:ext cx="5400000" cy="3599763"/>
          </a:xfrm>
        </p:spPr>
        <p:txBody>
          <a:bodyPr/>
          <a:lstStyle/>
          <a:p>
            <a:pPr algn="ctr"/>
            <a:r>
              <a:rPr lang="en-US" sz="2800" b="1">
                <a:solidFill>
                  <a:schemeClr val="accent1"/>
                </a:solidFill>
                <a:latin typeface="+mj-lt"/>
              </a:rPr>
              <a:t>Cathrine Wilhelmsen, </a:t>
            </a:r>
            <a:r>
              <a:rPr lang="en-US" sz="2800" b="1" i="1">
                <a:solidFill>
                  <a:schemeClr val="accent1"/>
                </a:solidFill>
                <a:latin typeface="+mj-lt"/>
              </a:rPr>
              <a:t>Inmeta</a:t>
            </a:r>
          </a:p>
          <a:p>
            <a:pPr algn="ctr"/>
            <a:r>
              <a:rPr lang="en-US" sz="2000" i="1">
                <a:solidFill>
                  <a:schemeClr val="accent1"/>
                </a:solidFill>
              </a:rPr>
              <a:t>Master Yak Shaver</a:t>
            </a:r>
          </a:p>
          <a:p>
            <a:pPr algn="ctr"/>
            <a:endParaRPr lang="en-US" sz="2800"/>
          </a:p>
          <a:p>
            <a:pPr algn="ctr"/>
            <a:r>
              <a:rPr lang="en-US" sz="2800"/>
              <a:t>hi@cathrinew.net</a:t>
            </a:r>
          </a:p>
          <a:p>
            <a:pPr algn="ctr"/>
            <a:r>
              <a:rPr lang="en-US" sz="2800"/>
              <a:t>@</a:t>
            </a:r>
            <a:r>
              <a:rPr lang="en-US" sz="2800" err="1"/>
              <a:t>cathrinew</a:t>
            </a:r>
            <a:endParaRPr lang="en-US" sz="2800"/>
          </a:p>
        </p:txBody>
      </p:sp>
      <p:pic>
        <p:nvPicPr>
          <p:cNvPr id="4" name="Picture Placeholder 11" descr="A person smiling for the camera&#10;&#10;Description generated with very high confidence">
            <a:extLst>
              <a:ext uri="{FF2B5EF4-FFF2-40B4-BE49-F238E27FC236}">
                <a16:creationId xmlns:a16="http://schemas.microsoft.com/office/drawing/2014/main" id="{F38766A3-D1E0-49FD-976A-432FD83DA7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944188" y="359863"/>
            <a:ext cx="2160000" cy="2160000"/>
          </a:xfrm>
          <a:prstGeom prst="ellipse">
            <a:avLst/>
          </a:prstGeom>
          <a:ln>
            <a:solidFill>
              <a:schemeClr val="accent1">
                <a:lumMod val="50000"/>
              </a:schemeClr>
            </a:solidFill>
          </a:ln>
        </p:spPr>
      </p:pic>
      <p:pic>
        <p:nvPicPr>
          <p:cNvPr id="5" name="Picture Placeholder 14" descr="A person smiling for the camera&#10;&#10;Description generated with very high confidence">
            <a:extLst>
              <a:ext uri="{FF2B5EF4-FFF2-40B4-BE49-F238E27FC236}">
                <a16:creationId xmlns:a16="http://schemas.microsoft.com/office/drawing/2014/main" id="{DC247076-B822-47D3-BE87-B19BE85CC3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416300" y="359863"/>
            <a:ext cx="2160000" cy="2160000"/>
          </a:xfrm>
          <a:prstGeom prst="ellipse">
            <a:avLst/>
          </a:prstGeom>
          <a:ln>
            <a:solidFill>
              <a:schemeClr val="accent1">
                <a:lumMod val="50000"/>
              </a:schemeClr>
            </a:solidFill>
          </a:ln>
        </p:spPr>
      </p:pic>
    </p:spTree>
    <p:extLst>
      <p:ext uri="{BB962C8B-B14F-4D97-AF65-F5344CB8AC3E}">
        <p14:creationId xmlns:p14="http://schemas.microsoft.com/office/powerpoint/2010/main" val="359903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Text Placeholder 17">
            <a:extLst>
              <a:ext uri="{FF2B5EF4-FFF2-40B4-BE49-F238E27FC236}">
                <a16:creationId xmlns:a16="http://schemas.microsoft.com/office/drawing/2014/main" id="{65E41B64-F3FB-4078-A594-7291AC41B0F3}"/>
              </a:ext>
            </a:extLst>
          </p:cNvPr>
          <p:cNvSpPr txBox="1">
            <a:spLocks/>
          </p:cNvSpPr>
          <p:nvPr/>
        </p:nvSpPr>
        <p:spPr>
          <a:xfrm>
            <a:off x="2451617" y="5599732"/>
            <a:ext cx="2273627" cy="246221"/>
          </a:xfrm>
          <a:prstGeom prst="rect">
            <a:avLst/>
          </a:prstGeom>
        </p:spPr>
        <p:txBody>
          <a:bodyPr vert="horz" wrap="none" lIns="0" tIns="0" rIns="72000" bIns="0" rtlCol="0" anchor="ctr" anchorCtr="0">
            <a:spAutoFit/>
          </a:bodyPr>
          <a:lstStyle>
            <a:lvl1pPr marL="0" marR="0" indent="0" algn="ctr" defTabSz="576016" rtl="0" eaLnBrk="1" fontAlgn="auto" latinLnBrk="0" hangingPunct="1">
              <a:lnSpc>
                <a:spcPct val="100000"/>
              </a:lnSpc>
              <a:spcBef>
                <a:spcPct val="0"/>
              </a:spcBef>
              <a:spcAft>
                <a:spcPts val="0"/>
              </a:spcAft>
              <a:buClrTx/>
              <a:buSzTx/>
              <a:buFontTx/>
              <a:buNone/>
              <a:tabLst/>
              <a:defRPr kumimoji="0" lang="en-US" sz="1600" b="0" i="0" u="none" strike="noStrike" kern="1200" cap="none" spc="0" normalizeH="0" baseline="0" dirty="0">
                <a:ln>
                  <a:noFill/>
                </a:ln>
                <a:solidFill>
                  <a:schemeClr val="accent3">
                    <a:lumMod val="50000"/>
                  </a:schemeClr>
                </a:solidFill>
                <a:effectLst/>
                <a:uLnTx/>
                <a:uFillTx/>
                <a:latin typeface="+mn-lt"/>
                <a:ea typeface="Segoe UI Light" charset="0"/>
                <a:cs typeface="Segoe UI Light" charset="0"/>
              </a:defRPr>
            </a:lvl1pPr>
            <a:lvl2pPr marL="432008" indent="0" algn="l" defTabSz="864017" rtl="0" eaLnBrk="1" latinLnBrk="0" hangingPunct="1">
              <a:lnSpc>
                <a:spcPct val="100000"/>
              </a:lnSpc>
              <a:spcBef>
                <a:spcPts val="472"/>
              </a:spcBef>
              <a:buFont typeface="Arial" panose="020B0604020202020204" pitchFamily="34" charset="0"/>
              <a:buNone/>
              <a:defRPr sz="3200" kern="1200">
                <a:solidFill>
                  <a:schemeClr val="tx1"/>
                </a:solidFill>
                <a:latin typeface="+mn-lt"/>
                <a:ea typeface="+mn-ea"/>
                <a:cs typeface="+mn-cs"/>
              </a:defRPr>
            </a:lvl2pPr>
            <a:lvl3pPr marL="864017" indent="0" algn="l" defTabSz="864017" rtl="0" eaLnBrk="1" latinLnBrk="0" hangingPunct="1">
              <a:lnSpc>
                <a:spcPct val="100000"/>
              </a:lnSpc>
              <a:spcBef>
                <a:spcPts val="472"/>
              </a:spcBef>
              <a:buFont typeface="Arial" panose="020B0604020202020204" pitchFamily="34" charset="0"/>
              <a:buNone/>
              <a:defRPr sz="2800" kern="1200">
                <a:solidFill>
                  <a:schemeClr val="tx1"/>
                </a:solidFill>
                <a:latin typeface="+mn-lt"/>
                <a:ea typeface="+mn-ea"/>
                <a:cs typeface="+mn-cs"/>
              </a:defRPr>
            </a:lvl3pPr>
            <a:lvl4pPr marL="1296025"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4pPr>
            <a:lvl5pPr marL="1728033"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a:lstStyle>
          <a:p>
            <a:pPr algn="r"/>
            <a:r>
              <a:rPr lang="en-US">
                <a:solidFill>
                  <a:schemeClr val="accent1">
                    <a:lumMod val="50000"/>
                  </a:schemeClr>
                </a:solidFill>
              </a:rPr>
              <a:t>jason@jasonhorner.com</a:t>
            </a:r>
          </a:p>
        </p:txBody>
      </p:sp>
      <p:pic>
        <p:nvPicPr>
          <p:cNvPr id="52" name="Graphic 51">
            <a:extLst>
              <a:ext uri="{FF2B5EF4-FFF2-40B4-BE49-F238E27FC236}">
                <a16:creationId xmlns:a16="http://schemas.microsoft.com/office/drawing/2014/main" id="{59BBDE7F-6DBD-4FB0-96EE-05DBB6863D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5363" y="5579813"/>
            <a:ext cx="270000" cy="270000"/>
          </a:xfrm>
          <a:prstGeom prst="rect">
            <a:avLst/>
          </a:prstGeom>
        </p:spPr>
      </p:pic>
      <p:sp>
        <p:nvSpPr>
          <p:cNvPr id="2" name="Title 1">
            <a:extLst>
              <a:ext uri="{FF2B5EF4-FFF2-40B4-BE49-F238E27FC236}">
                <a16:creationId xmlns:a16="http://schemas.microsoft.com/office/drawing/2014/main" id="{FB2161C4-9AC1-44F8-B211-052E8D7B45E1}"/>
              </a:ext>
            </a:extLst>
          </p:cNvPr>
          <p:cNvSpPr>
            <a:spLocks noGrp="1"/>
          </p:cNvSpPr>
          <p:nvPr>
            <p:ph type="title"/>
          </p:nvPr>
        </p:nvSpPr>
        <p:spPr/>
        <p:txBody>
          <a:bodyPr/>
          <a:lstStyle/>
          <a:p>
            <a:r>
              <a:rPr lang="en-US"/>
              <a:t>Jason Horner</a:t>
            </a:r>
          </a:p>
        </p:txBody>
      </p:sp>
      <p:sp>
        <p:nvSpPr>
          <p:cNvPr id="3" name="Text Placeholder 2">
            <a:extLst>
              <a:ext uri="{FF2B5EF4-FFF2-40B4-BE49-F238E27FC236}">
                <a16:creationId xmlns:a16="http://schemas.microsoft.com/office/drawing/2014/main" id="{7BB17DCC-92D7-4867-894E-CF60E2BFEC97}"/>
              </a:ext>
            </a:extLst>
          </p:cNvPr>
          <p:cNvSpPr>
            <a:spLocks noGrp="1"/>
          </p:cNvSpPr>
          <p:nvPr>
            <p:ph type="body" sz="quarter" idx="10"/>
          </p:nvPr>
        </p:nvSpPr>
        <p:spPr/>
        <p:txBody>
          <a:bodyPr/>
          <a:lstStyle/>
          <a:p>
            <a:r>
              <a:rPr lang="en-US"/>
              <a:t>International Man of Leisure</a:t>
            </a:r>
          </a:p>
        </p:txBody>
      </p:sp>
      <p:sp>
        <p:nvSpPr>
          <p:cNvPr id="38" name="Text Placeholder 37">
            <a:extLst>
              <a:ext uri="{FF2B5EF4-FFF2-40B4-BE49-F238E27FC236}">
                <a16:creationId xmlns:a16="http://schemas.microsoft.com/office/drawing/2014/main" id="{0932A2C6-1669-49DB-80FD-E2A1EEA7D4DE}"/>
              </a:ext>
            </a:extLst>
          </p:cNvPr>
          <p:cNvSpPr>
            <a:spLocks noGrp="1"/>
          </p:cNvSpPr>
          <p:nvPr>
            <p:ph type="body" sz="quarter" idx="11"/>
          </p:nvPr>
        </p:nvSpPr>
        <p:spPr/>
        <p:txBody>
          <a:bodyPr/>
          <a:lstStyle/>
          <a:p>
            <a:r>
              <a:rPr lang="en-US"/>
              <a:t>I Do Stuff</a:t>
            </a:r>
          </a:p>
        </p:txBody>
      </p:sp>
      <p:pic>
        <p:nvPicPr>
          <p:cNvPr id="12" name="Picture Placeholder 11" descr="A person smiling for the camera&#10;&#10;Description generated with very high confidence">
            <a:extLst>
              <a:ext uri="{FF2B5EF4-FFF2-40B4-BE49-F238E27FC236}">
                <a16:creationId xmlns:a16="http://schemas.microsoft.com/office/drawing/2014/main" id="{CD64DE33-7EDB-4C8C-B1DB-4F79468D0DB1}"/>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a:stretch>
            <a:fillRect/>
          </a:stretch>
        </p:blipFill>
        <p:spPr/>
      </p:pic>
      <p:sp>
        <p:nvSpPr>
          <p:cNvPr id="39" name="Text Placeholder 38">
            <a:extLst>
              <a:ext uri="{FF2B5EF4-FFF2-40B4-BE49-F238E27FC236}">
                <a16:creationId xmlns:a16="http://schemas.microsoft.com/office/drawing/2014/main" id="{990218EB-0D51-4523-8C4D-9A1F5D87B829}"/>
              </a:ext>
            </a:extLst>
          </p:cNvPr>
          <p:cNvSpPr>
            <a:spLocks noGrp="1"/>
          </p:cNvSpPr>
          <p:nvPr>
            <p:ph type="body" sz="quarter" idx="13"/>
          </p:nvPr>
        </p:nvSpPr>
        <p:spPr/>
        <p:txBody>
          <a:bodyPr/>
          <a:lstStyle/>
          <a:p>
            <a:r>
              <a:rPr lang="en-US"/>
              <a:t>SQL Server DW / OLTP,  Azure, MDM, PowerShell, Geospatial Data, Advanced Data and Analytics, SSIS, SSAS</a:t>
            </a:r>
          </a:p>
        </p:txBody>
      </p:sp>
      <p:sp>
        <p:nvSpPr>
          <p:cNvPr id="40" name="Text Placeholder 39">
            <a:extLst>
              <a:ext uri="{FF2B5EF4-FFF2-40B4-BE49-F238E27FC236}">
                <a16:creationId xmlns:a16="http://schemas.microsoft.com/office/drawing/2014/main" id="{9A3CAC77-CFE6-48D6-9B25-D31023D7B124}"/>
              </a:ext>
            </a:extLst>
          </p:cNvPr>
          <p:cNvSpPr>
            <a:spLocks noGrp="1"/>
          </p:cNvSpPr>
          <p:nvPr>
            <p:ph type="body" sz="quarter" idx="14"/>
          </p:nvPr>
        </p:nvSpPr>
        <p:spPr/>
        <p:txBody>
          <a:bodyPr/>
          <a:lstStyle/>
          <a:p>
            <a:r>
              <a:rPr lang="en-US"/>
              <a:t>I Know Stuff</a:t>
            </a:r>
          </a:p>
        </p:txBody>
      </p:sp>
      <p:sp>
        <p:nvSpPr>
          <p:cNvPr id="42" name="Text Placeholder 41">
            <a:extLst>
              <a:ext uri="{FF2B5EF4-FFF2-40B4-BE49-F238E27FC236}">
                <a16:creationId xmlns:a16="http://schemas.microsoft.com/office/drawing/2014/main" id="{02B1EE0E-BE37-475E-B8BE-EE18FAAE1B68}"/>
              </a:ext>
            </a:extLst>
          </p:cNvPr>
          <p:cNvSpPr>
            <a:spLocks noGrp="1"/>
          </p:cNvSpPr>
          <p:nvPr>
            <p:ph type="body" sz="quarter" idx="16"/>
          </p:nvPr>
        </p:nvSpPr>
        <p:spPr/>
        <p:txBody>
          <a:bodyPr/>
          <a:lstStyle/>
          <a:p>
            <a:r>
              <a:rPr lang="en-US"/>
              <a:t>Papa Needs Brand New Shoes</a:t>
            </a:r>
          </a:p>
        </p:txBody>
      </p:sp>
      <p:sp>
        <p:nvSpPr>
          <p:cNvPr id="43" name="Text Placeholder 42">
            <a:extLst>
              <a:ext uri="{FF2B5EF4-FFF2-40B4-BE49-F238E27FC236}">
                <a16:creationId xmlns:a16="http://schemas.microsoft.com/office/drawing/2014/main" id="{071A21CF-84FF-4306-842E-F4948083DDA6}"/>
              </a:ext>
            </a:extLst>
          </p:cNvPr>
          <p:cNvSpPr>
            <a:spLocks noGrp="1"/>
          </p:cNvSpPr>
          <p:nvPr>
            <p:ph type="body" sz="quarter" idx="17"/>
          </p:nvPr>
        </p:nvSpPr>
        <p:spPr/>
        <p:txBody>
          <a:bodyPr/>
          <a:lstStyle/>
          <a:p>
            <a:r>
              <a:rPr lang="en-US"/>
              <a:t>Always looking for new meaningful and interesting work: </a:t>
            </a:r>
            <a:r>
              <a:rPr lang="en-US">
                <a:hlinkClick r:id="rId6"/>
              </a:rPr>
              <a:t>jason@jasonhorner.com</a:t>
            </a:r>
            <a:endParaRPr lang="en-US"/>
          </a:p>
          <a:p>
            <a:r>
              <a:rPr lang="en-US">
                <a:hlinkClick r:id="rId7"/>
              </a:rPr>
              <a:t>http://www.jasonhorner.com/hireme.html</a:t>
            </a:r>
            <a:endParaRPr lang="en-US"/>
          </a:p>
          <a:p>
            <a:endParaRPr lang="en-US"/>
          </a:p>
        </p:txBody>
      </p:sp>
      <p:pic>
        <p:nvPicPr>
          <p:cNvPr id="46" name="Picture 45">
            <a:extLst>
              <a:ext uri="{FF2B5EF4-FFF2-40B4-BE49-F238E27FC236}">
                <a16:creationId xmlns:a16="http://schemas.microsoft.com/office/drawing/2014/main" id="{B5DD5846-E9A7-457C-8068-E2427E5800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5126" y="2578028"/>
            <a:ext cx="1167504" cy="1079940"/>
          </a:xfrm>
          <a:prstGeom prst="rect">
            <a:avLst/>
          </a:prstGeom>
        </p:spPr>
      </p:pic>
      <p:pic>
        <p:nvPicPr>
          <p:cNvPr id="47" name="Picture 46">
            <a:extLst>
              <a:ext uri="{FF2B5EF4-FFF2-40B4-BE49-F238E27FC236}">
                <a16:creationId xmlns:a16="http://schemas.microsoft.com/office/drawing/2014/main" id="{139ADCEA-512D-425F-B5BC-7A20079E7C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98536" y="2594552"/>
            <a:ext cx="1167504" cy="875628"/>
          </a:xfrm>
          <a:prstGeom prst="rect">
            <a:avLst/>
          </a:prstGeom>
        </p:spPr>
      </p:pic>
      <p:sp>
        <p:nvSpPr>
          <p:cNvPr id="32" name="Text Placeholder 17">
            <a:extLst>
              <a:ext uri="{FF2B5EF4-FFF2-40B4-BE49-F238E27FC236}">
                <a16:creationId xmlns:a16="http://schemas.microsoft.com/office/drawing/2014/main" id="{A7D74C59-BBA0-4611-98A8-E5FC6C2EAF96}"/>
              </a:ext>
            </a:extLst>
          </p:cNvPr>
          <p:cNvSpPr txBox="1">
            <a:spLocks/>
          </p:cNvSpPr>
          <p:nvPr/>
        </p:nvSpPr>
        <p:spPr>
          <a:xfrm>
            <a:off x="3128084" y="4687843"/>
            <a:ext cx="1597159" cy="246221"/>
          </a:xfrm>
          <a:prstGeom prst="rect">
            <a:avLst/>
          </a:prstGeom>
        </p:spPr>
        <p:txBody>
          <a:bodyPr vert="horz" wrap="none" lIns="0" tIns="0" rIns="72000" bIns="0" rtlCol="0" anchor="ctr" anchorCtr="0">
            <a:spAutoFit/>
          </a:bodyPr>
          <a:lstStyle>
            <a:lvl1pPr marL="0" marR="0" indent="0" algn="ctr" defTabSz="576016" rtl="0" eaLnBrk="1" fontAlgn="auto" latinLnBrk="0" hangingPunct="1">
              <a:lnSpc>
                <a:spcPct val="100000"/>
              </a:lnSpc>
              <a:spcBef>
                <a:spcPct val="0"/>
              </a:spcBef>
              <a:spcAft>
                <a:spcPts val="0"/>
              </a:spcAft>
              <a:buClrTx/>
              <a:buSzTx/>
              <a:buFontTx/>
              <a:buNone/>
              <a:tabLst/>
              <a:defRPr kumimoji="0" lang="en-US" sz="1600" b="0" i="0" u="none" strike="noStrike" kern="1200" cap="none" spc="0" normalizeH="0" baseline="0" dirty="0">
                <a:ln>
                  <a:noFill/>
                </a:ln>
                <a:solidFill>
                  <a:schemeClr val="accent3">
                    <a:lumMod val="50000"/>
                  </a:schemeClr>
                </a:solidFill>
                <a:effectLst/>
                <a:uLnTx/>
                <a:uFillTx/>
                <a:latin typeface="+mn-lt"/>
                <a:ea typeface="Segoe UI Light" charset="0"/>
                <a:cs typeface="Segoe UI Light" charset="0"/>
              </a:defRPr>
            </a:lvl1pPr>
            <a:lvl2pPr marL="432008" indent="0" algn="l" defTabSz="864017" rtl="0" eaLnBrk="1" latinLnBrk="0" hangingPunct="1">
              <a:lnSpc>
                <a:spcPct val="100000"/>
              </a:lnSpc>
              <a:spcBef>
                <a:spcPts val="472"/>
              </a:spcBef>
              <a:buFont typeface="Arial" panose="020B0604020202020204" pitchFamily="34" charset="0"/>
              <a:buNone/>
              <a:defRPr sz="3200" kern="1200">
                <a:solidFill>
                  <a:schemeClr val="tx1"/>
                </a:solidFill>
                <a:latin typeface="+mn-lt"/>
                <a:ea typeface="+mn-ea"/>
                <a:cs typeface="+mn-cs"/>
              </a:defRPr>
            </a:lvl2pPr>
            <a:lvl3pPr marL="864017" indent="0" algn="l" defTabSz="864017" rtl="0" eaLnBrk="1" latinLnBrk="0" hangingPunct="1">
              <a:lnSpc>
                <a:spcPct val="100000"/>
              </a:lnSpc>
              <a:spcBef>
                <a:spcPts val="472"/>
              </a:spcBef>
              <a:buFont typeface="Arial" panose="020B0604020202020204" pitchFamily="34" charset="0"/>
              <a:buNone/>
              <a:defRPr sz="2800" kern="1200">
                <a:solidFill>
                  <a:schemeClr val="tx1"/>
                </a:solidFill>
                <a:latin typeface="+mn-lt"/>
                <a:ea typeface="+mn-ea"/>
                <a:cs typeface="+mn-cs"/>
              </a:defRPr>
            </a:lvl3pPr>
            <a:lvl4pPr marL="1296025"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4pPr>
            <a:lvl5pPr marL="1728033"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a:lstStyle>
          <a:p>
            <a:pPr algn="r"/>
            <a:r>
              <a:rPr lang="en-US">
                <a:solidFill>
                  <a:schemeClr val="accent1">
                    <a:lumMod val="50000"/>
                  </a:schemeClr>
                </a:solidFill>
              </a:rPr>
              <a:t>jasonhorner.com</a:t>
            </a:r>
          </a:p>
        </p:txBody>
      </p:sp>
      <p:pic>
        <p:nvPicPr>
          <p:cNvPr id="41" name="Graphic 40">
            <a:extLst>
              <a:ext uri="{FF2B5EF4-FFF2-40B4-BE49-F238E27FC236}">
                <a16:creationId xmlns:a16="http://schemas.microsoft.com/office/drawing/2014/main" id="{582D6BF9-F5E7-4E3E-BCB5-C82B5E9BA8F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25363" y="4667924"/>
            <a:ext cx="270000" cy="270000"/>
          </a:xfrm>
          <a:prstGeom prst="rect">
            <a:avLst/>
          </a:prstGeom>
        </p:spPr>
      </p:pic>
      <p:sp>
        <p:nvSpPr>
          <p:cNvPr id="48" name="Text Placeholder 17">
            <a:extLst>
              <a:ext uri="{FF2B5EF4-FFF2-40B4-BE49-F238E27FC236}">
                <a16:creationId xmlns:a16="http://schemas.microsoft.com/office/drawing/2014/main" id="{A3D6C2F9-6768-4465-9157-7B9997857121}"/>
              </a:ext>
            </a:extLst>
          </p:cNvPr>
          <p:cNvSpPr txBox="1">
            <a:spLocks/>
          </p:cNvSpPr>
          <p:nvPr/>
        </p:nvSpPr>
        <p:spPr>
          <a:xfrm>
            <a:off x="1035363" y="4691703"/>
            <a:ext cx="1332663" cy="246221"/>
          </a:xfrm>
          <a:prstGeom prst="rect">
            <a:avLst/>
          </a:prstGeom>
        </p:spPr>
        <p:txBody>
          <a:bodyPr vert="horz" wrap="none" lIns="72000" tIns="0" rIns="0" bIns="0" rtlCol="0" anchor="ctr" anchorCtr="0">
            <a:spAutoFit/>
          </a:bodyPr>
          <a:lstStyle>
            <a:lvl1pPr marL="0" marR="0" indent="0" algn="ctr" defTabSz="576016" rtl="0" eaLnBrk="1" fontAlgn="auto" latinLnBrk="0" hangingPunct="1">
              <a:lnSpc>
                <a:spcPct val="100000"/>
              </a:lnSpc>
              <a:spcBef>
                <a:spcPct val="0"/>
              </a:spcBef>
              <a:spcAft>
                <a:spcPts val="0"/>
              </a:spcAft>
              <a:buClrTx/>
              <a:buSzTx/>
              <a:buFontTx/>
              <a:buNone/>
              <a:tabLst/>
              <a:defRPr kumimoji="0" lang="en-US" sz="1600" b="0" i="0" u="none" strike="noStrike" kern="1200" cap="none" spc="0" normalizeH="0" baseline="0" dirty="0">
                <a:ln>
                  <a:noFill/>
                </a:ln>
                <a:solidFill>
                  <a:schemeClr val="accent3">
                    <a:lumMod val="50000"/>
                  </a:schemeClr>
                </a:solidFill>
                <a:effectLst/>
                <a:uLnTx/>
                <a:uFillTx/>
                <a:latin typeface="+mn-lt"/>
                <a:ea typeface="Segoe UI Light" charset="0"/>
                <a:cs typeface="Segoe UI Light" charset="0"/>
              </a:defRPr>
            </a:lvl1pPr>
            <a:lvl2pPr marL="432008" indent="0" algn="l" defTabSz="864017" rtl="0" eaLnBrk="1" latinLnBrk="0" hangingPunct="1">
              <a:lnSpc>
                <a:spcPct val="100000"/>
              </a:lnSpc>
              <a:spcBef>
                <a:spcPts val="472"/>
              </a:spcBef>
              <a:buFont typeface="Arial" panose="020B0604020202020204" pitchFamily="34" charset="0"/>
              <a:buNone/>
              <a:defRPr sz="3200" kern="1200">
                <a:solidFill>
                  <a:schemeClr val="tx1"/>
                </a:solidFill>
                <a:latin typeface="+mn-lt"/>
                <a:ea typeface="+mn-ea"/>
                <a:cs typeface="+mn-cs"/>
              </a:defRPr>
            </a:lvl2pPr>
            <a:lvl3pPr marL="864017" indent="0" algn="l" defTabSz="864017" rtl="0" eaLnBrk="1" latinLnBrk="0" hangingPunct="1">
              <a:lnSpc>
                <a:spcPct val="100000"/>
              </a:lnSpc>
              <a:spcBef>
                <a:spcPts val="472"/>
              </a:spcBef>
              <a:buFont typeface="Arial" panose="020B0604020202020204" pitchFamily="34" charset="0"/>
              <a:buNone/>
              <a:defRPr sz="2800" kern="1200">
                <a:solidFill>
                  <a:schemeClr val="tx1"/>
                </a:solidFill>
                <a:latin typeface="+mn-lt"/>
                <a:ea typeface="+mn-ea"/>
                <a:cs typeface="+mn-cs"/>
              </a:defRPr>
            </a:lvl3pPr>
            <a:lvl4pPr marL="1296025"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4pPr>
            <a:lvl5pPr marL="1728033"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a:lstStyle>
          <a:p>
            <a:pPr algn="l"/>
            <a:r>
              <a:rPr lang="en-US">
                <a:solidFill>
                  <a:schemeClr val="accent1">
                    <a:lumMod val="50000"/>
                  </a:schemeClr>
                </a:solidFill>
              </a:rPr>
              <a:t>@</a:t>
            </a:r>
            <a:r>
              <a:rPr lang="en-US" err="1">
                <a:solidFill>
                  <a:schemeClr val="accent1">
                    <a:lumMod val="50000"/>
                  </a:schemeClr>
                </a:solidFill>
              </a:rPr>
              <a:t>jasonhorner</a:t>
            </a:r>
            <a:endParaRPr lang="en-US">
              <a:solidFill>
                <a:schemeClr val="accent1">
                  <a:lumMod val="50000"/>
                </a:schemeClr>
              </a:solidFill>
            </a:endParaRPr>
          </a:p>
        </p:txBody>
      </p:sp>
      <p:pic>
        <p:nvPicPr>
          <p:cNvPr id="49" name="Graphic 48">
            <a:extLst>
              <a:ext uri="{FF2B5EF4-FFF2-40B4-BE49-F238E27FC236}">
                <a16:creationId xmlns:a16="http://schemas.microsoft.com/office/drawing/2014/main" id="{5FEED76C-52A4-40B2-94A5-3EBCFA3ECFB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5363" y="4681559"/>
            <a:ext cx="270000" cy="270000"/>
          </a:xfrm>
          <a:prstGeom prst="rect">
            <a:avLst/>
          </a:prstGeom>
        </p:spPr>
      </p:pic>
      <p:sp>
        <p:nvSpPr>
          <p:cNvPr id="54" name="Text Placeholder 17">
            <a:extLst>
              <a:ext uri="{FF2B5EF4-FFF2-40B4-BE49-F238E27FC236}">
                <a16:creationId xmlns:a16="http://schemas.microsoft.com/office/drawing/2014/main" id="{7BDA2D41-3CF0-47D8-943E-5C3DF3ABAC4D}"/>
              </a:ext>
            </a:extLst>
          </p:cNvPr>
          <p:cNvSpPr txBox="1">
            <a:spLocks/>
          </p:cNvSpPr>
          <p:nvPr/>
        </p:nvSpPr>
        <p:spPr>
          <a:xfrm>
            <a:off x="1035363" y="5609702"/>
            <a:ext cx="1226865" cy="246221"/>
          </a:xfrm>
          <a:prstGeom prst="rect">
            <a:avLst/>
          </a:prstGeom>
        </p:spPr>
        <p:txBody>
          <a:bodyPr vert="horz" wrap="none" lIns="72000" tIns="0" rIns="0" bIns="0" rtlCol="0" anchor="ctr" anchorCtr="0">
            <a:spAutoFit/>
          </a:bodyPr>
          <a:lstStyle>
            <a:lvl1pPr marL="0" marR="0" indent="0" algn="ctr" defTabSz="576016" rtl="0" eaLnBrk="1" fontAlgn="auto" latinLnBrk="0" hangingPunct="1">
              <a:lnSpc>
                <a:spcPct val="100000"/>
              </a:lnSpc>
              <a:spcBef>
                <a:spcPct val="0"/>
              </a:spcBef>
              <a:spcAft>
                <a:spcPts val="0"/>
              </a:spcAft>
              <a:buClrTx/>
              <a:buSzTx/>
              <a:buFontTx/>
              <a:buNone/>
              <a:tabLst/>
              <a:defRPr kumimoji="0" lang="en-US" sz="1600" b="0" i="0" u="none" strike="noStrike" kern="1200" cap="none" spc="0" normalizeH="0" baseline="0" dirty="0">
                <a:ln>
                  <a:noFill/>
                </a:ln>
                <a:solidFill>
                  <a:schemeClr val="accent3">
                    <a:lumMod val="50000"/>
                  </a:schemeClr>
                </a:solidFill>
                <a:effectLst/>
                <a:uLnTx/>
                <a:uFillTx/>
                <a:latin typeface="+mn-lt"/>
                <a:ea typeface="Segoe UI Light" charset="0"/>
                <a:cs typeface="Segoe UI Light" charset="0"/>
              </a:defRPr>
            </a:lvl1pPr>
            <a:lvl2pPr marL="432008" indent="0" algn="l" defTabSz="864017" rtl="0" eaLnBrk="1" latinLnBrk="0" hangingPunct="1">
              <a:lnSpc>
                <a:spcPct val="100000"/>
              </a:lnSpc>
              <a:spcBef>
                <a:spcPts val="472"/>
              </a:spcBef>
              <a:buFont typeface="Arial" panose="020B0604020202020204" pitchFamily="34" charset="0"/>
              <a:buNone/>
              <a:defRPr sz="3200" kern="1200">
                <a:solidFill>
                  <a:schemeClr val="tx1"/>
                </a:solidFill>
                <a:latin typeface="+mn-lt"/>
                <a:ea typeface="+mn-ea"/>
                <a:cs typeface="+mn-cs"/>
              </a:defRPr>
            </a:lvl2pPr>
            <a:lvl3pPr marL="864017" indent="0" algn="l" defTabSz="864017" rtl="0" eaLnBrk="1" latinLnBrk="0" hangingPunct="1">
              <a:lnSpc>
                <a:spcPct val="100000"/>
              </a:lnSpc>
              <a:spcBef>
                <a:spcPts val="472"/>
              </a:spcBef>
              <a:buFont typeface="Arial" panose="020B0604020202020204" pitchFamily="34" charset="0"/>
              <a:buNone/>
              <a:defRPr sz="2800" kern="1200">
                <a:solidFill>
                  <a:schemeClr val="tx1"/>
                </a:solidFill>
                <a:latin typeface="+mn-lt"/>
                <a:ea typeface="+mn-ea"/>
                <a:cs typeface="+mn-cs"/>
              </a:defRPr>
            </a:lvl3pPr>
            <a:lvl4pPr marL="1296025"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4pPr>
            <a:lvl5pPr marL="1728033"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a:lstStyle>
          <a:p>
            <a:pPr algn="l"/>
            <a:r>
              <a:rPr lang="en-US">
                <a:solidFill>
                  <a:schemeClr val="accent1">
                    <a:lumMod val="50000"/>
                  </a:schemeClr>
                </a:solidFill>
              </a:rPr>
              <a:t>/</a:t>
            </a:r>
            <a:r>
              <a:rPr lang="en-US" err="1">
                <a:solidFill>
                  <a:schemeClr val="accent1">
                    <a:lumMod val="50000"/>
                  </a:schemeClr>
                </a:solidFill>
              </a:rPr>
              <a:t>jasonhorner</a:t>
            </a:r>
            <a:endParaRPr lang="en-US">
              <a:solidFill>
                <a:schemeClr val="accent1">
                  <a:lumMod val="50000"/>
                </a:schemeClr>
              </a:solidFill>
            </a:endParaRPr>
          </a:p>
        </p:txBody>
      </p:sp>
      <p:pic>
        <p:nvPicPr>
          <p:cNvPr id="55" name="Graphic 54">
            <a:extLst>
              <a:ext uri="{FF2B5EF4-FFF2-40B4-BE49-F238E27FC236}">
                <a16:creationId xmlns:a16="http://schemas.microsoft.com/office/drawing/2014/main" id="{D74D85C1-3ED8-4220-97FF-7E70D74DAD20}"/>
              </a:ext>
            </a:extLst>
          </p:cNvPr>
          <p:cNvPicPr>
            <a:picLocks/>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5363" y="5597813"/>
            <a:ext cx="270000" cy="270000"/>
          </a:xfrm>
          <a:prstGeom prst="rect">
            <a:avLst/>
          </a:prstGeom>
        </p:spPr>
      </p:pic>
      <p:pic>
        <p:nvPicPr>
          <p:cNvPr id="34" name="Picture 33">
            <a:extLst>
              <a:ext uri="{FF2B5EF4-FFF2-40B4-BE49-F238E27FC236}">
                <a16:creationId xmlns:a16="http://schemas.microsoft.com/office/drawing/2014/main" id="{E952BF7A-CA2D-4AED-825D-881E1EB4DE4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759450" y="2699812"/>
            <a:ext cx="1080000" cy="1080000"/>
          </a:xfrm>
          <a:prstGeom prst="rect">
            <a:avLst/>
          </a:prstGeom>
        </p:spPr>
      </p:pic>
    </p:spTree>
    <p:extLst>
      <p:ext uri="{BB962C8B-B14F-4D97-AF65-F5344CB8AC3E}">
        <p14:creationId xmlns:p14="http://schemas.microsoft.com/office/powerpoint/2010/main" val="257384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68DC-5EA3-4D37-AE95-E5D4B06DC161}"/>
              </a:ext>
            </a:extLst>
          </p:cNvPr>
          <p:cNvSpPr>
            <a:spLocks noGrp="1"/>
          </p:cNvSpPr>
          <p:nvPr>
            <p:ph type="title"/>
          </p:nvPr>
        </p:nvSpPr>
        <p:spPr/>
        <p:txBody>
          <a:bodyPr/>
          <a:lstStyle/>
          <a:p>
            <a:r>
              <a:rPr lang="en-US" sz="4000"/>
              <a:t>Cathrine Wilhelmsen</a:t>
            </a:r>
          </a:p>
        </p:txBody>
      </p:sp>
      <p:sp>
        <p:nvSpPr>
          <p:cNvPr id="3" name="Text Placeholder 2">
            <a:extLst>
              <a:ext uri="{FF2B5EF4-FFF2-40B4-BE49-F238E27FC236}">
                <a16:creationId xmlns:a16="http://schemas.microsoft.com/office/drawing/2014/main" id="{B6798F3B-F676-40AC-A3C4-7985656B5594}"/>
              </a:ext>
            </a:extLst>
          </p:cNvPr>
          <p:cNvSpPr>
            <a:spLocks noGrp="1"/>
          </p:cNvSpPr>
          <p:nvPr>
            <p:ph type="body" sz="quarter" idx="10"/>
          </p:nvPr>
        </p:nvSpPr>
        <p:spPr/>
        <p:txBody>
          <a:bodyPr/>
          <a:lstStyle/>
          <a:p>
            <a:r>
              <a:rPr lang="en-US"/>
              <a:t>Master Yak Shaver</a:t>
            </a:r>
          </a:p>
        </p:txBody>
      </p:sp>
      <p:sp>
        <p:nvSpPr>
          <p:cNvPr id="59" name="Text Placeholder 58">
            <a:extLst>
              <a:ext uri="{FF2B5EF4-FFF2-40B4-BE49-F238E27FC236}">
                <a16:creationId xmlns:a16="http://schemas.microsoft.com/office/drawing/2014/main" id="{69600CFC-1D21-4909-AD4B-74F43FFB4BB0}"/>
              </a:ext>
            </a:extLst>
          </p:cNvPr>
          <p:cNvSpPr>
            <a:spLocks noGrp="1"/>
          </p:cNvSpPr>
          <p:nvPr>
            <p:ph type="body" sz="quarter" idx="11"/>
          </p:nvPr>
        </p:nvSpPr>
        <p:spPr/>
        <p:txBody>
          <a:bodyPr/>
          <a:lstStyle/>
          <a:p>
            <a:r>
              <a:rPr lang="en-US"/>
              <a:t>Work Things</a:t>
            </a:r>
          </a:p>
        </p:txBody>
      </p:sp>
      <p:pic>
        <p:nvPicPr>
          <p:cNvPr id="15" name="Picture Placeholder 14" descr="A person smiling for the camera&#10;&#10;Description generated with very high confidence">
            <a:extLst>
              <a:ext uri="{FF2B5EF4-FFF2-40B4-BE49-F238E27FC236}">
                <a16:creationId xmlns:a16="http://schemas.microsoft.com/office/drawing/2014/main" id="{A7EB6F63-4FB2-4871-A622-CBDB02E8BA8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60" name="Text Placeholder 59">
            <a:extLst>
              <a:ext uri="{FF2B5EF4-FFF2-40B4-BE49-F238E27FC236}">
                <a16:creationId xmlns:a16="http://schemas.microsoft.com/office/drawing/2014/main" id="{42AB90EA-3745-463D-8BFC-4FC8ED4EB7A6}"/>
              </a:ext>
            </a:extLst>
          </p:cNvPr>
          <p:cNvSpPr>
            <a:spLocks noGrp="1"/>
          </p:cNvSpPr>
          <p:nvPr>
            <p:ph type="body" sz="quarter" idx="13"/>
          </p:nvPr>
        </p:nvSpPr>
        <p:spPr/>
        <p:txBody>
          <a:bodyPr/>
          <a:lstStyle/>
          <a:p>
            <a:r>
              <a:rPr lang="en-US"/>
              <a:t>Business Intelligence Consultant in Inmeta, focusing on the Microsoft Data Platform.</a:t>
            </a:r>
            <a:br>
              <a:rPr lang="en-US"/>
            </a:br>
            <a:r>
              <a:rPr lang="en-US"/>
              <a:t>Specialties: ETL, SSIS, Biml and T-SQL</a:t>
            </a:r>
          </a:p>
        </p:txBody>
      </p:sp>
      <p:sp>
        <p:nvSpPr>
          <p:cNvPr id="61" name="Text Placeholder 60">
            <a:extLst>
              <a:ext uri="{FF2B5EF4-FFF2-40B4-BE49-F238E27FC236}">
                <a16:creationId xmlns:a16="http://schemas.microsoft.com/office/drawing/2014/main" id="{FFB9C173-A6CC-4235-8ED2-CF05D7FEEBA3}"/>
              </a:ext>
            </a:extLst>
          </p:cNvPr>
          <p:cNvSpPr>
            <a:spLocks noGrp="1"/>
          </p:cNvSpPr>
          <p:nvPr>
            <p:ph type="body" sz="quarter" idx="14"/>
          </p:nvPr>
        </p:nvSpPr>
        <p:spPr/>
        <p:txBody>
          <a:bodyPr/>
          <a:lstStyle/>
          <a:p>
            <a:r>
              <a:rPr lang="en-US"/>
              <a:t>Geeky Things</a:t>
            </a:r>
          </a:p>
        </p:txBody>
      </p:sp>
      <p:sp>
        <p:nvSpPr>
          <p:cNvPr id="63" name="Text Placeholder 62">
            <a:extLst>
              <a:ext uri="{FF2B5EF4-FFF2-40B4-BE49-F238E27FC236}">
                <a16:creationId xmlns:a16="http://schemas.microsoft.com/office/drawing/2014/main" id="{35395635-5F1B-48D5-A5B5-48766C953C2C}"/>
              </a:ext>
            </a:extLst>
          </p:cNvPr>
          <p:cNvSpPr>
            <a:spLocks noGrp="1"/>
          </p:cNvSpPr>
          <p:nvPr>
            <p:ph type="body" sz="quarter" idx="16"/>
          </p:nvPr>
        </p:nvSpPr>
        <p:spPr/>
        <p:txBody>
          <a:bodyPr/>
          <a:lstStyle/>
          <a:p>
            <a:r>
              <a:rPr lang="en-US"/>
              <a:t>Fun Things</a:t>
            </a:r>
          </a:p>
        </p:txBody>
      </p:sp>
      <p:sp>
        <p:nvSpPr>
          <p:cNvPr id="64" name="Text Placeholder 63">
            <a:extLst>
              <a:ext uri="{FF2B5EF4-FFF2-40B4-BE49-F238E27FC236}">
                <a16:creationId xmlns:a16="http://schemas.microsoft.com/office/drawing/2014/main" id="{7DC8F2E6-D9C0-495B-A299-0318429A6976}"/>
              </a:ext>
            </a:extLst>
          </p:cNvPr>
          <p:cNvSpPr>
            <a:spLocks noGrp="1"/>
          </p:cNvSpPr>
          <p:nvPr>
            <p:ph type="body" sz="quarter" idx="17"/>
          </p:nvPr>
        </p:nvSpPr>
        <p:spPr/>
        <p:txBody>
          <a:bodyPr/>
          <a:lstStyle/>
          <a:p>
            <a:r>
              <a:rPr lang="en-US"/>
              <a:t>Active in the PASS and Biml communities as an author, speaker, blogger and chronic volunteer.</a:t>
            </a:r>
            <a:br>
              <a:rPr lang="en-US"/>
            </a:br>
            <a:r>
              <a:rPr lang="en-US"/>
              <a:t>Likes: coffee, chocolate and cat gifs :)</a:t>
            </a:r>
          </a:p>
        </p:txBody>
      </p:sp>
      <p:pic>
        <p:nvPicPr>
          <p:cNvPr id="69" name="Picture 68" descr="A close up of a sign&#10;&#10;Description generated with very high confidence">
            <a:hlinkClick r:id="rId3"/>
            <a:extLst>
              <a:ext uri="{FF2B5EF4-FFF2-40B4-BE49-F238E27FC236}">
                <a16:creationId xmlns:a16="http://schemas.microsoft.com/office/drawing/2014/main" id="{E5207110-7F66-4859-AF0F-BAAAB2B5A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8536" y="2699812"/>
            <a:ext cx="990127" cy="1080000"/>
          </a:xfrm>
          <a:prstGeom prst="rect">
            <a:avLst/>
          </a:prstGeom>
        </p:spPr>
      </p:pic>
      <p:pic>
        <p:nvPicPr>
          <p:cNvPr id="70" name="Picture 69">
            <a:hlinkClick r:id="rId5"/>
            <a:extLst>
              <a:ext uri="{FF2B5EF4-FFF2-40B4-BE49-F238E27FC236}">
                <a16:creationId xmlns:a16="http://schemas.microsoft.com/office/drawing/2014/main" id="{B3FD2F54-D972-4018-B069-17A25CA76819}"/>
              </a:ext>
            </a:extLst>
          </p:cNvPr>
          <p:cNvPicPr>
            <a:picLocks noChangeAspect="1"/>
          </p:cNvPicPr>
          <p:nvPr/>
        </p:nvPicPr>
        <p:blipFill>
          <a:blip r:embed="rId6"/>
          <a:stretch>
            <a:fillRect/>
          </a:stretch>
        </p:blipFill>
        <p:spPr>
          <a:xfrm>
            <a:off x="8547749" y="2700088"/>
            <a:ext cx="756274" cy="1080000"/>
          </a:xfrm>
          <a:prstGeom prst="rect">
            <a:avLst/>
          </a:prstGeom>
        </p:spPr>
      </p:pic>
      <p:sp>
        <p:nvSpPr>
          <p:cNvPr id="41" name="Text Placeholder 17">
            <a:hlinkClick r:id="rId7"/>
            <a:extLst>
              <a:ext uri="{FF2B5EF4-FFF2-40B4-BE49-F238E27FC236}">
                <a16:creationId xmlns:a16="http://schemas.microsoft.com/office/drawing/2014/main" id="{86E73549-9A0B-4164-8498-ACB585C3B831}"/>
              </a:ext>
            </a:extLst>
          </p:cNvPr>
          <p:cNvSpPr txBox="1">
            <a:spLocks/>
          </p:cNvSpPr>
          <p:nvPr/>
        </p:nvSpPr>
        <p:spPr>
          <a:xfrm>
            <a:off x="3399509" y="5604602"/>
            <a:ext cx="1325734" cy="246221"/>
          </a:xfrm>
          <a:prstGeom prst="rect">
            <a:avLst/>
          </a:prstGeom>
        </p:spPr>
        <p:txBody>
          <a:bodyPr vert="horz" wrap="none" lIns="0" tIns="0" rIns="72000" bIns="0" rtlCol="0" anchor="ctr" anchorCtr="0">
            <a:spAutoFit/>
          </a:bodyPr>
          <a:lstStyle>
            <a:lvl1pPr marL="0" marR="0" indent="0" algn="ctr" defTabSz="576016" rtl="0" eaLnBrk="1" fontAlgn="auto" latinLnBrk="0" hangingPunct="1">
              <a:lnSpc>
                <a:spcPct val="100000"/>
              </a:lnSpc>
              <a:spcBef>
                <a:spcPct val="0"/>
              </a:spcBef>
              <a:spcAft>
                <a:spcPts val="0"/>
              </a:spcAft>
              <a:buClrTx/>
              <a:buSzTx/>
              <a:buFontTx/>
              <a:buNone/>
              <a:tabLst/>
              <a:defRPr kumimoji="0" lang="en-US" sz="1600" b="0" i="0" u="none" strike="noStrike" kern="1200" cap="none" spc="0" normalizeH="0" baseline="0" dirty="0">
                <a:ln>
                  <a:noFill/>
                </a:ln>
                <a:solidFill>
                  <a:schemeClr val="accent3">
                    <a:lumMod val="50000"/>
                  </a:schemeClr>
                </a:solidFill>
                <a:effectLst/>
                <a:uLnTx/>
                <a:uFillTx/>
                <a:latin typeface="+mn-lt"/>
                <a:ea typeface="Segoe UI Light" charset="0"/>
                <a:cs typeface="Segoe UI Light" charset="0"/>
              </a:defRPr>
            </a:lvl1pPr>
            <a:lvl2pPr marL="432008" indent="0" algn="l" defTabSz="864017" rtl="0" eaLnBrk="1" latinLnBrk="0" hangingPunct="1">
              <a:lnSpc>
                <a:spcPct val="100000"/>
              </a:lnSpc>
              <a:spcBef>
                <a:spcPts val="472"/>
              </a:spcBef>
              <a:buFont typeface="Arial" panose="020B0604020202020204" pitchFamily="34" charset="0"/>
              <a:buNone/>
              <a:defRPr sz="3200" kern="1200">
                <a:solidFill>
                  <a:schemeClr val="tx1"/>
                </a:solidFill>
                <a:latin typeface="+mn-lt"/>
                <a:ea typeface="+mn-ea"/>
                <a:cs typeface="+mn-cs"/>
              </a:defRPr>
            </a:lvl2pPr>
            <a:lvl3pPr marL="864017" indent="0" algn="l" defTabSz="864017" rtl="0" eaLnBrk="1" latinLnBrk="0" hangingPunct="1">
              <a:lnSpc>
                <a:spcPct val="100000"/>
              </a:lnSpc>
              <a:spcBef>
                <a:spcPts val="472"/>
              </a:spcBef>
              <a:buFont typeface="Arial" panose="020B0604020202020204" pitchFamily="34" charset="0"/>
              <a:buNone/>
              <a:defRPr sz="2800" kern="1200">
                <a:solidFill>
                  <a:schemeClr val="tx1"/>
                </a:solidFill>
                <a:latin typeface="+mn-lt"/>
                <a:ea typeface="+mn-ea"/>
                <a:cs typeface="+mn-cs"/>
              </a:defRPr>
            </a:lvl3pPr>
            <a:lvl4pPr marL="1296025"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4pPr>
            <a:lvl5pPr marL="1728033"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a:lstStyle>
          <a:p>
            <a:pPr algn="r"/>
            <a:r>
              <a:rPr lang="en-US">
                <a:solidFill>
                  <a:schemeClr val="accent1">
                    <a:lumMod val="50000"/>
                  </a:schemeClr>
                </a:solidFill>
              </a:rPr>
              <a:t>cathrinew.net</a:t>
            </a:r>
          </a:p>
        </p:txBody>
      </p:sp>
      <p:pic>
        <p:nvPicPr>
          <p:cNvPr id="42" name="Graphic 41">
            <a:hlinkClick r:id="rId7"/>
            <a:extLst>
              <a:ext uri="{FF2B5EF4-FFF2-40B4-BE49-F238E27FC236}">
                <a16:creationId xmlns:a16="http://schemas.microsoft.com/office/drawing/2014/main" id="{DAAD042C-DAB3-4390-93F1-5C33C221F6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25363" y="5584683"/>
            <a:ext cx="270000" cy="270000"/>
          </a:xfrm>
          <a:prstGeom prst="rect">
            <a:avLst/>
          </a:prstGeom>
        </p:spPr>
      </p:pic>
      <p:sp>
        <p:nvSpPr>
          <p:cNvPr id="39" name="Text Placeholder 17">
            <a:hlinkClick r:id="rId10"/>
            <a:extLst>
              <a:ext uri="{FF2B5EF4-FFF2-40B4-BE49-F238E27FC236}">
                <a16:creationId xmlns:a16="http://schemas.microsoft.com/office/drawing/2014/main" id="{F94F3405-5A37-41AC-A01C-954A5D0F179C}"/>
              </a:ext>
            </a:extLst>
          </p:cNvPr>
          <p:cNvSpPr txBox="1">
            <a:spLocks/>
          </p:cNvSpPr>
          <p:nvPr/>
        </p:nvSpPr>
        <p:spPr>
          <a:xfrm>
            <a:off x="1035363" y="4691703"/>
            <a:ext cx="1143509" cy="246221"/>
          </a:xfrm>
          <a:prstGeom prst="rect">
            <a:avLst/>
          </a:prstGeom>
        </p:spPr>
        <p:txBody>
          <a:bodyPr vert="horz" wrap="none" lIns="72000" tIns="0" rIns="0" bIns="0" rtlCol="0" anchor="ctr" anchorCtr="0">
            <a:spAutoFit/>
          </a:bodyPr>
          <a:lstStyle>
            <a:lvl1pPr marL="0" marR="0" indent="0" algn="ctr" defTabSz="576016" rtl="0" eaLnBrk="1" fontAlgn="auto" latinLnBrk="0" hangingPunct="1">
              <a:lnSpc>
                <a:spcPct val="100000"/>
              </a:lnSpc>
              <a:spcBef>
                <a:spcPct val="0"/>
              </a:spcBef>
              <a:spcAft>
                <a:spcPts val="0"/>
              </a:spcAft>
              <a:buClrTx/>
              <a:buSzTx/>
              <a:buFontTx/>
              <a:buNone/>
              <a:tabLst/>
              <a:defRPr kumimoji="0" lang="en-US" sz="1600" b="0" i="0" u="none" strike="noStrike" kern="1200" cap="none" spc="0" normalizeH="0" baseline="0" dirty="0">
                <a:ln>
                  <a:noFill/>
                </a:ln>
                <a:solidFill>
                  <a:schemeClr val="accent3">
                    <a:lumMod val="50000"/>
                  </a:schemeClr>
                </a:solidFill>
                <a:effectLst/>
                <a:uLnTx/>
                <a:uFillTx/>
                <a:latin typeface="+mn-lt"/>
                <a:ea typeface="Segoe UI Light" charset="0"/>
                <a:cs typeface="Segoe UI Light" charset="0"/>
              </a:defRPr>
            </a:lvl1pPr>
            <a:lvl2pPr marL="432008" indent="0" algn="l" defTabSz="864017" rtl="0" eaLnBrk="1" latinLnBrk="0" hangingPunct="1">
              <a:lnSpc>
                <a:spcPct val="100000"/>
              </a:lnSpc>
              <a:spcBef>
                <a:spcPts val="472"/>
              </a:spcBef>
              <a:buFont typeface="Arial" panose="020B0604020202020204" pitchFamily="34" charset="0"/>
              <a:buNone/>
              <a:defRPr sz="3200" kern="1200">
                <a:solidFill>
                  <a:schemeClr val="tx1"/>
                </a:solidFill>
                <a:latin typeface="+mn-lt"/>
                <a:ea typeface="+mn-ea"/>
                <a:cs typeface="+mn-cs"/>
              </a:defRPr>
            </a:lvl2pPr>
            <a:lvl3pPr marL="864017" indent="0" algn="l" defTabSz="864017" rtl="0" eaLnBrk="1" latinLnBrk="0" hangingPunct="1">
              <a:lnSpc>
                <a:spcPct val="100000"/>
              </a:lnSpc>
              <a:spcBef>
                <a:spcPts val="472"/>
              </a:spcBef>
              <a:buFont typeface="Arial" panose="020B0604020202020204" pitchFamily="34" charset="0"/>
              <a:buNone/>
              <a:defRPr sz="2800" kern="1200">
                <a:solidFill>
                  <a:schemeClr val="tx1"/>
                </a:solidFill>
                <a:latin typeface="+mn-lt"/>
                <a:ea typeface="+mn-ea"/>
                <a:cs typeface="+mn-cs"/>
              </a:defRPr>
            </a:lvl3pPr>
            <a:lvl4pPr marL="1296025"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4pPr>
            <a:lvl5pPr marL="1728033"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a:lstStyle>
          <a:p>
            <a:pPr algn="l"/>
            <a:r>
              <a:rPr lang="en-US">
                <a:solidFill>
                  <a:schemeClr val="accent1">
                    <a:lumMod val="50000"/>
                  </a:schemeClr>
                </a:solidFill>
              </a:rPr>
              <a:t>@</a:t>
            </a:r>
            <a:r>
              <a:rPr lang="en-US" err="1">
                <a:solidFill>
                  <a:schemeClr val="accent1">
                    <a:lumMod val="50000"/>
                  </a:schemeClr>
                </a:solidFill>
              </a:rPr>
              <a:t>cathrinew</a:t>
            </a:r>
            <a:endParaRPr lang="en-US">
              <a:solidFill>
                <a:schemeClr val="accent1">
                  <a:lumMod val="50000"/>
                </a:schemeClr>
              </a:solidFill>
            </a:endParaRPr>
          </a:p>
        </p:txBody>
      </p:sp>
      <p:pic>
        <p:nvPicPr>
          <p:cNvPr id="40" name="Graphic 39">
            <a:hlinkClick r:id="rId10"/>
            <a:extLst>
              <a:ext uri="{FF2B5EF4-FFF2-40B4-BE49-F238E27FC236}">
                <a16:creationId xmlns:a16="http://schemas.microsoft.com/office/drawing/2014/main" id="{D7A16CE1-9393-4ABB-B4EE-A53E0B60CA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5363" y="4681559"/>
            <a:ext cx="270000" cy="270000"/>
          </a:xfrm>
          <a:prstGeom prst="rect">
            <a:avLst/>
          </a:prstGeom>
        </p:spPr>
      </p:pic>
      <p:sp>
        <p:nvSpPr>
          <p:cNvPr id="48" name="Text Placeholder 17">
            <a:hlinkClick r:id="rId13"/>
            <a:extLst>
              <a:ext uri="{FF2B5EF4-FFF2-40B4-BE49-F238E27FC236}">
                <a16:creationId xmlns:a16="http://schemas.microsoft.com/office/drawing/2014/main" id="{7F33FAA3-C39F-48E1-8B5E-3794A07A2A3E}"/>
              </a:ext>
            </a:extLst>
          </p:cNvPr>
          <p:cNvSpPr txBox="1">
            <a:spLocks/>
          </p:cNvSpPr>
          <p:nvPr/>
        </p:nvSpPr>
        <p:spPr>
          <a:xfrm>
            <a:off x="3053261" y="4699732"/>
            <a:ext cx="1671983" cy="246221"/>
          </a:xfrm>
          <a:prstGeom prst="rect">
            <a:avLst/>
          </a:prstGeom>
        </p:spPr>
        <p:txBody>
          <a:bodyPr vert="horz" wrap="none" lIns="0" tIns="0" rIns="72000" bIns="0" rtlCol="0" anchor="ctr" anchorCtr="0">
            <a:spAutoFit/>
          </a:bodyPr>
          <a:lstStyle>
            <a:lvl1pPr marL="0" marR="0" indent="0" algn="ctr" defTabSz="576016" rtl="0" eaLnBrk="1" fontAlgn="auto" latinLnBrk="0" hangingPunct="1">
              <a:lnSpc>
                <a:spcPct val="100000"/>
              </a:lnSpc>
              <a:spcBef>
                <a:spcPct val="0"/>
              </a:spcBef>
              <a:spcAft>
                <a:spcPts val="0"/>
              </a:spcAft>
              <a:buClrTx/>
              <a:buSzTx/>
              <a:buFontTx/>
              <a:buNone/>
              <a:tabLst/>
              <a:defRPr kumimoji="0" lang="en-US" sz="1600" b="0" i="0" u="none" strike="noStrike" kern="1200" cap="none" spc="0" normalizeH="0" baseline="0" dirty="0">
                <a:ln>
                  <a:noFill/>
                </a:ln>
                <a:solidFill>
                  <a:schemeClr val="accent3">
                    <a:lumMod val="50000"/>
                  </a:schemeClr>
                </a:solidFill>
                <a:effectLst/>
                <a:uLnTx/>
                <a:uFillTx/>
                <a:latin typeface="+mn-lt"/>
                <a:ea typeface="Segoe UI Light" charset="0"/>
                <a:cs typeface="Segoe UI Light" charset="0"/>
              </a:defRPr>
            </a:lvl1pPr>
            <a:lvl2pPr marL="432008" indent="0" algn="l" defTabSz="864017" rtl="0" eaLnBrk="1" latinLnBrk="0" hangingPunct="1">
              <a:lnSpc>
                <a:spcPct val="100000"/>
              </a:lnSpc>
              <a:spcBef>
                <a:spcPts val="472"/>
              </a:spcBef>
              <a:buFont typeface="Arial" panose="020B0604020202020204" pitchFamily="34" charset="0"/>
              <a:buNone/>
              <a:defRPr sz="3200" kern="1200">
                <a:solidFill>
                  <a:schemeClr val="tx1"/>
                </a:solidFill>
                <a:latin typeface="+mn-lt"/>
                <a:ea typeface="+mn-ea"/>
                <a:cs typeface="+mn-cs"/>
              </a:defRPr>
            </a:lvl2pPr>
            <a:lvl3pPr marL="864017" indent="0" algn="l" defTabSz="864017" rtl="0" eaLnBrk="1" latinLnBrk="0" hangingPunct="1">
              <a:lnSpc>
                <a:spcPct val="100000"/>
              </a:lnSpc>
              <a:spcBef>
                <a:spcPts val="472"/>
              </a:spcBef>
              <a:buFont typeface="Arial" panose="020B0604020202020204" pitchFamily="34" charset="0"/>
              <a:buNone/>
              <a:defRPr sz="2800" kern="1200">
                <a:solidFill>
                  <a:schemeClr val="tx1"/>
                </a:solidFill>
                <a:latin typeface="+mn-lt"/>
                <a:ea typeface="+mn-ea"/>
                <a:cs typeface="+mn-cs"/>
              </a:defRPr>
            </a:lvl3pPr>
            <a:lvl4pPr marL="1296025"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4pPr>
            <a:lvl5pPr marL="1728033"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a:lstStyle>
          <a:p>
            <a:pPr algn="r"/>
            <a:r>
              <a:rPr lang="en-US">
                <a:solidFill>
                  <a:schemeClr val="accent1">
                    <a:lumMod val="50000"/>
                  </a:schemeClr>
                </a:solidFill>
              </a:rPr>
              <a:t>hi@cathrinew.net</a:t>
            </a:r>
          </a:p>
        </p:txBody>
      </p:sp>
      <p:pic>
        <p:nvPicPr>
          <p:cNvPr id="49" name="Graphic 48">
            <a:hlinkClick r:id="rId13"/>
            <a:extLst>
              <a:ext uri="{FF2B5EF4-FFF2-40B4-BE49-F238E27FC236}">
                <a16:creationId xmlns:a16="http://schemas.microsoft.com/office/drawing/2014/main" id="{F0C57272-5C05-4150-8E6F-A6C10EE4FD5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25363" y="4679813"/>
            <a:ext cx="270000" cy="270000"/>
          </a:xfrm>
          <a:prstGeom prst="rect">
            <a:avLst/>
          </a:prstGeom>
        </p:spPr>
      </p:pic>
      <p:sp>
        <p:nvSpPr>
          <p:cNvPr id="46" name="Text Placeholder 17">
            <a:hlinkClick r:id="rId16"/>
            <a:extLst>
              <a:ext uri="{FF2B5EF4-FFF2-40B4-BE49-F238E27FC236}">
                <a16:creationId xmlns:a16="http://schemas.microsoft.com/office/drawing/2014/main" id="{6B69C890-F5DE-453C-A12A-F358B7735C26}"/>
              </a:ext>
            </a:extLst>
          </p:cNvPr>
          <p:cNvSpPr txBox="1">
            <a:spLocks/>
          </p:cNvSpPr>
          <p:nvPr/>
        </p:nvSpPr>
        <p:spPr>
          <a:xfrm>
            <a:off x="1035363" y="5609702"/>
            <a:ext cx="1898524" cy="246221"/>
          </a:xfrm>
          <a:prstGeom prst="rect">
            <a:avLst/>
          </a:prstGeom>
        </p:spPr>
        <p:txBody>
          <a:bodyPr vert="horz" wrap="none" lIns="72000" tIns="0" rIns="0" bIns="0" rtlCol="0" anchor="ctr" anchorCtr="0">
            <a:spAutoFit/>
          </a:bodyPr>
          <a:lstStyle>
            <a:lvl1pPr marL="0" marR="0" indent="0" algn="ctr" defTabSz="576016" rtl="0" eaLnBrk="1" fontAlgn="auto" latinLnBrk="0" hangingPunct="1">
              <a:lnSpc>
                <a:spcPct val="100000"/>
              </a:lnSpc>
              <a:spcBef>
                <a:spcPct val="0"/>
              </a:spcBef>
              <a:spcAft>
                <a:spcPts val="0"/>
              </a:spcAft>
              <a:buClrTx/>
              <a:buSzTx/>
              <a:buFontTx/>
              <a:buNone/>
              <a:tabLst/>
              <a:defRPr kumimoji="0" lang="en-US" sz="1600" b="0" i="0" u="none" strike="noStrike" kern="1200" cap="none" spc="0" normalizeH="0" baseline="0" dirty="0">
                <a:ln>
                  <a:noFill/>
                </a:ln>
                <a:solidFill>
                  <a:schemeClr val="accent3">
                    <a:lumMod val="50000"/>
                  </a:schemeClr>
                </a:solidFill>
                <a:effectLst/>
                <a:uLnTx/>
                <a:uFillTx/>
                <a:latin typeface="+mn-lt"/>
                <a:ea typeface="Segoe UI Light" charset="0"/>
                <a:cs typeface="Segoe UI Light" charset="0"/>
              </a:defRPr>
            </a:lvl1pPr>
            <a:lvl2pPr marL="432008" indent="0" algn="l" defTabSz="864017" rtl="0" eaLnBrk="1" latinLnBrk="0" hangingPunct="1">
              <a:lnSpc>
                <a:spcPct val="100000"/>
              </a:lnSpc>
              <a:spcBef>
                <a:spcPts val="472"/>
              </a:spcBef>
              <a:buFont typeface="Arial" panose="020B0604020202020204" pitchFamily="34" charset="0"/>
              <a:buNone/>
              <a:defRPr sz="3200" kern="1200">
                <a:solidFill>
                  <a:schemeClr val="tx1"/>
                </a:solidFill>
                <a:latin typeface="+mn-lt"/>
                <a:ea typeface="+mn-ea"/>
                <a:cs typeface="+mn-cs"/>
              </a:defRPr>
            </a:lvl2pPr>
            <a:lvl3pPr marL="864017" indent="0" algn="l" defTabSz="864017" rtl="0" eaLnBrk="1" latinLnBrk="0" hangingPunct="1">
              <a:lnSpc>
                <a:spcPct val="100000"/>
              </a:lnSpc>
              <a:spcBef>
                <a:spcPts val="472"/>
              </a:spcBef>
              <a:buFont typeface="Arial" panose="020B0604020202020204" pitchFamily="34" charset="0"/>
              <a:buNone/>
              <a:defRPr sz="2800" kern="1200">
                <a:solidFill>
                  <a:schemeClr val="tx1"/>
                </a:solidFill>
                <a:latin typeface="+mn-lt"/>
                <a:ea typeface="+mn-ea"/>
                <a:cs typeface="+mn-cs"/>
              </a:defRPr>
            </a:lvl3pPr>
            <a:lvl4pPr marL="1296025"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4pPr>
            <a:lvl5pPr marL="1728033" indent="0" algn="l" defTabSz="864017" rtl="0" eaLnBrk="1" latinLnBrk="0" hangingPunct="1">
              <a:lnSpc>
                <a:spcPct val="100000"/>
              </a:lnSpc>
              <a:spcBef>
                <a:spcPts val="472"/>
              </a:spcBef>
              <a:buFont typeface="Arial" panose="020B0604020202020204" pitchFamily="34" charset="0"/>
              <a:buNone/>
              <a:defRPr sz="2400"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a:lstStyle>
          <a:p>
            <a:pPr algn="l"/>
            <a:r>
              <a:rPr lang="en-US">
                <a:solidFill>
                  <a:schemeClr val="accent1">
                    <a:lumMod val="50000"/>
                  </a:schemeClr>
                </a:solidFill>
              </a:rPr>
              <a:t>/</a:t>
            </a:r>
            <a:r>
              <a:rPr lang="en-US" err="1">
                <a:solidFill>
                  <a:schemeClr val="accent1">
                    <a:lumMod val="50000"/>
                  </a:schemeClr>
                </a:solidFill>
              </a:rPr>
              <a:t>cathrinewilhelmsen</a:t>
            </a:r>
            <a:endParaRPr lang="en-US">
              <a:solidFill>
                <a:schemeClr val="accent1">
                  <a:lumMod val="50000"/>
                </a:schemeClr>
              </a:solidFill>
            </a:endParaRPr>
          </a:p>
        </p:txBody>
      </p:sp>
      <p:pic>
        <p:nvPicPr>
          <p:cNvPr id="47" name="Graphic 46">
            <a:hlinkClick r:id="rId16"/>
            <a:extLst>
              <a:ext uri="{FF2B5EF4-FFF2-40B4-BE49-F238E27FC236}">
                <a16:creationId xmlns:a16="http://schemas.microsoft.com/office/drawing/2014/main" id="{62AA441E-AD2A-4256-9868-EFC4E03B06BC}"/>
              </a:ext>
            </a:extLst>
          </p:cNvPr>
          <p:cNvPicPr>
            <a:picLocks/>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5363" y="5597813"/>
            <a:ext cx="270000" cy="270000"/>
          </a:xfrm>
          <a:prstGeom prst="rect">
            <a:avLst/>
          </a:prstGeom>
        </p:spPr>
      </p:pic>
      <p:pic>
        <p:nvPicPr>
          <p:cNvPr id="19" name="Picture 18">
            <a:hlinkClick r:id="rId19"/>
            <a:extLst>
              <a:ext uri="{FF2B5EF4-FFF2-40B4-BE49-F238E27FC236}">
                <a16:creationId xmlns:a16="http://schemas.microsoft.com/office/drawing/2014/main" id="{F21FA05B-4BA4-4293-ADAE-13670533B87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759450" y="2699812"/>
            <a:ext cx="1080000" cy="1080000"/>
          </a:xfrm>
          <a:prstGeom prst="rect">
            <a:avLst/>
          </a:prstGeom>
        </p:spPr>
      </p:pic>
      <p:pic>
        <p:nvPicPr>
          <p:cNvPr id="38" name="Picture 4" descr="Voices from the Data Platform (Volume Book 1)">
            <a:hlinkClick r:id="rId21"/>
            <a:extLst>
              <a:ext uri="{FF2B5EF4-FFF2-40B4-BE49-F238E27FC236}">
                <a16:creationId xmlns:a16="http://schemas.microsoft.com/office/drawing/2014/main" id="{97395B6C-1F95-496F-975C-C74556C2844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63109" y="2699725"/>
            <a:ext cx="864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5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3177-916A-4D94-B37D-24866381F4F4}"/>
              </a:ext>
            </a:extLst>
          </p:cNvPr>
          <p:cNvSpPr>
            <a:spLocks noGrp="1"/>
          </p:cNvSpPr>
          <p:nvPr>
            <p:ph type="title"/>
          </p:nvPr>
        </p:nvSpPr>
        <p:spPr/>
        <p:txBody>
          <a:bodyPr/>
          <a:lstStyle/>
          <a:p>
            <a:r>
              <a:rPr lang="en-US"/>
              <a:t>You?</a:t>
            </a:r>
          </a:p>
        </p:txBody>
      </p:sp>
    </p:spTree>
    <p:extLst>
      <p:ext uri="{BB962C8B-B14F-4D97-AF65-F5344CB8AC3E}">
        <p14:creationId xmlns:p14="http://schemas.microsoft.com/office/powerpoint/2010/main" val="52729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21B9-F182-41BA-8800-40E9D85B291C}"/>
              </a:ext>
            </a:extLst>
          </p:cNvPr>
          <p:cNvSpPr>
            <a:spLocks noGrp="1"/>
          </p:cNvSpPr>
          <p:nvPr>
            <p:ph type="title"/>
          </p:nvPr>
        </p:nvSpPr>
        <p:spPr/>
        <p:txBody>
          <a:bodyPr/>
          <a:lstStyle/>
          <a:p>
            <a:r>
              <a:rPr lang="en-US"/>
              <a:t>Today?</a:t>
            </a:r>
          </a:p>
        </p:txBody>
      </p:sp>
    </p:spTree>
    <p:extLst>
      <p:ext uri="{BB962C8B-B14F-4D97-AF65-F5344CB8AC3E}">
        <p14:creationId xmlns:p14="http://schemas.microsoft.com/office/powerpoint/2010/main" val="2920547868"/>
      </p:ext>
    </p:extLst>
  </p:cSld>
  <p:clrMapOvr>
    <a:masterClrMapping/>
  </p:clrMapOvr>
</p:sld>
</file>

<file path=ppt/theme/theme1.xml><?xml version="1.0" encoding="utf-8"?>
<a:theme xmlns:a="http://schemas.openxmlformats.org/drawingml/2006/main" name="Azure Data Factory Precon">
  <a:themeElements>
    <a:clrScheme name="Azure Data Factory">
      <a:dk1>
        <a:sysClr val="windowText" lastClr="000000"/>
      </a:dk1>
      <a:lt1>
        <a:sysClr val="window" lastClr="FFFFFF"/>
      </a:lt1>
      <a:dk2>
        <a:srgbClr val="999999"/>
      </a:dk2>
      <a:lt2>
        <a:srgbClr val="EEEEEE"/>
      </a:lt2>
      <a:accent1>
        <a:srgbClr val="3999C6"/>
      </a:accent1>
      <a:accent2>
        <a:srgbClr val="7FBA00"/>
      </a:accent2>
      <a:accent3>
        <a:srgbClr val="F8A03D"/>
      </a:accent3>
      <a:accent4>
        <a:srgbClr val="9E5FCD"/>
      </a:accent4>
      <a:accent5>
        <a:srgbClr val="C53705"/>
      </a:accent5>
      <a:accent6>
        <a:srgbClr val="0256A5"/>
      </a:accent6>
      <a:hlink>
        <a:srgbClr val="1C4C63"/>
      </a:hlink>
      <a:folHlink>
        <a:srgbClr val="502372"/>
      </a:folHlink>
    </a:clrScheme>
    <a:fontScheme name="Azure Data Factory">
      <a:majorFont>
        <a:latin typeface="Roboto"/>
        <a:ea typeface=""/>
        <a:cs typeface=""/>
      </a:majorFont>
      <a:minorFont>
        <a:latin typeface="Robo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nchorCtr="0">
        <a:noAutofit/>
      </a:bodyPr>
      <a:lstStyle>
        <a:defPPr algn="ctr">
          <a:defRPr sz="3000" b="1" spc="-47" dirty="0">
            <a:ln w="3175">
              <a:noFill/>
            </a:ln>
            <a:solidFill>
              <a:srgbClr val="3999C6"/>
            </a:solidFill>
            <a:latin typeface="Roboto"/>
            <a:cs typeface="Segoe UI" pitchFamily="34" charset="0"/>
          </a:defRPr>
        </a:defPPr>
      </a:lst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Azure Data Factory Precon: Blue">
  <a:themeElements>
    <a:clrScheme name="Azure Data Factory">
      <a:dk1>
        <a:sysClr val="windowText" lastClr="000000"/>
      </a:dk1>
      <a:lt1>
        <a:sysClr val="window" lastClr="FFFFFF"/>
      </a:lt1>
      <a:dk2>
        <a:srgbClr val="999999"/>
      </a:dk2>
      <a:lt2>
        <a:srgbClr val="EEEEEE"/>
      </a:lt2>
      <a:accent1>
        <a:srgbClr val="3999C6"/>
      </a:accent1>
      <a:accent2>
        <a:srgbClr val="7FBA00"/>
      </a:accent2>
      <a:accent3>
        <a:srgbClr val="F8A03D"/>
      </a:accent3>
      <a:accent4>
        <a:srgbClr val="9E5FCD"/>
      </a:accent4>
      <a:accent5>
        <a:srgbClr val="C53705"/>
      </a:accent5>
      <a:accent6>
        <a:srgbClr val="0256A5"/>
      </a:accent6>
      <a:hlink>
        <a:srgbClr val="1C4C63"/>
      </a:hlink>
      <a:folHlink>
        <a:srgbClr val="502372"/>
      </a:folHlink>
    </a:clrScheme>
    <a:fontScheme name="Azure Data Factory">
      <a:majorFont>
        <a:latin typeface="Roboto"/>
        <a:ea typeface=""/>
        <a:cs typeface=""/>
      </a:majorFont>
      <a:minorFont>
        <a:latin typeface="Robo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Azure Data Factory Precon: Green">
  <a:themeElements>
    <a:clrScheme name="Azure Data Factory">
      <a:dk1>
        <a:sysClr val="windowText" lastClr="000000"/>
      </a:dk1>
      <a:lt1>
        <a:sysClr val="window" lastClr="FFFFFF"/>
      </a:lt1>
      <a:dk2>
        <a:srgbClr val="999999"/>
      </a:dk2>
      <a:lt2>
        <a:srgbClr val="EEEEEE"/>
      </a:lt2>
      <a:accent1>
        <a:srgbClr val="3999C6"/>
      </a:accent1>
      <a:accent2>
        <a:srgbClr val="7FBA00"/>
      </a:accent2>
      <a:accent3>
        <a:srgbClr val="F8A03D"/>
      </a:accent3>
      <a:accent4>
        <a:srgbClr val="9E5FCD"/>
      </a:accent4>
      <a:accent5>
        <a:srgbClr val="C53705"/>
      </a:accent5>
      <a:accent6>
        <a:srgbClr val="0256A5"/>
      </a:accent6>
      <a:hlink>
        <a:srgbClr val="1C4C63"/>
      </a:hlink>
      <a:folHlink>
        <a:srgbClr val="502372"/>
      </a:folHlink>
    </a:clrScheme>
    <a:fontScheme name="Azure Data Factory">
      <a:majorFont>
        <a:latin typeface="Roboto"/>
        <a:ea typeface=""/>
        <a:cs typeface=""/>
      </a:majorFont>
      <a:minorFont>
        <a:latin typeface="Robo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4.xml><?xml version="1.0" encoding="utf-8"?>
<a:theme xmlns:a="http://schemas.openxmlformats.org/drawingml/2006/main" name="Azure Data Factory Precon: Orange">
  <a:themeElements>
    <a:clrScheme name="Azure Data Factory">
      <a:dk1>
        <a:sysClr val="windowText" lastClr="000000"/>
      </a:dk1>
      <a:lt1>
        <a:sysClr val="window" lastClr="FFFFFF"/>
      </a:lt1>
      <a:dk2>
        <a:srgbClr val="999999"/>
      </a:dk2>
      <a:lt2>
        <a:srgbClr val="EEEEEE"/>
      </a:lt2>
      <a:accent1>
        <a:srgbClr val="3999C6"/>
      </a:accent1>
      <a:accent2>
        <a:srgbClr val="7FBA00"/>
      </a:accent2>
      <a:accent3>
        <a:srgbClr val="F8A03D"/>
      </a:accent3>
      <a:accent4>
        <a:srgbClr val="9E5FCD"/>
      </a:accent4>
      <a:accent5>
        <a:srgbClr val="C53705"/>
      </a:accent5>
      <a:accent6>
        <a:srgbClr val="0256A5"/>
      </a:accent6>
      <a:hlink>
        <a:srgbClr val="1C4C63"/>
      </a:hlink>
      <a:folHlink>
        <a:srgbClr val="502372"/>
      </a:folHlink>
    </a:clrScheme>
    <a:fontScheme name="Azure Data Factory">
      <a:majorFont>
        <a:latin typeface="Roboto"/>
        <a:ea typeface=""/>
        <a:cs typeface=""/>
      </a:majorFont>
      <a:minorFont>
        <a:latin typeface="Robo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5.xml><?xml version="1.0" encoding="utf-8"?>
<a:theme xmlns:a="http://schemas.openxmlformats.org/drawingml/2006/main" name="Azure Data Factory Precon: Purple">
  <a:themeElements>
    <a:clrScheme name="Azure Data Factory">
      <a:dk1>
        <a:sysClr val="windowText" lastClr="000000"/>
      </a:dk1>
      <a:lt1>
        <a:sysClr val="window" lastClr="FFFFFF"/>
      </a:lt1>
      <a:dk2>
        <a:srgbClr val="999999"/>
      </a:dk2>
      <a:lt2>
        <a:srgbClr val="EEEEEE"/>
      </a:lt2>
      <a:accent1>
        <a:srgbClr val="3999C6"/>
      </a:accent1>
      <a:accent2>
        <a:srgbClr val="7FBA00"/>
      </a:accent2>
      <a:accent3>
        <a:srgbClr val="F8A03D"/>
      </a:accent3>
      <a:accent4>
        <a:srgbClr val="9E5FCD"/>
      </a:accent4>
      <a:accent5>
        <a:srgbClr val="C53705"/>
      </a:accent5>
      <a:accent6>
        <a:srgbClr val="0256A5"/>
      </a:accent6>
      <a:hlink>
        <a:srgbClr val="1C4C63"/>
      </a:hlink>
      <a:folHlink>
        <a:srgbClr val="502372"/>
      </a:folHlink>
    </a:clrScheme>
    <a:fontScheme name="Azure Data Factory">
      <a:majorFont>
        <a:latin typeface="Roboto"/>
        <a:ea typeface=""/>
        <a:cs typeface=""/>
      </a:majorFont>
      <a:minorFont>
        <a:latin typeface="Robo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6.xml><?xml version="1.0" encoding="utf-8"?>
<a:theme xmlns:a="http://schemas.openxmlformats.org/drawingml/2006/main" name="Azure Data Factory Precon: Gray">
  <a:themeElements>
    <a:clrScheme name="Azure Data Factory">
      <a:dk1>
        <a:sysClr val="windowText" lastClr="000000"/>
      </a:dk1>
      <a:lt1>
        <a:sysClr val="window" lastClr="FFFFFF"/>
      </a:lt1>
      <a:dk2>
        <a:srgbClr val="999999"/>
      </a:dk2>
      <a:lt2>
        <a:srgbClr val="EEEEEE"/>
      </a:lt2>
      <a:accent1>
        <a:srgbClr val="3999C6"/>
      </a:accent1>
      <a:accent2>
        <a:srgbClr val="7FBA00"/>
      </a:accent2>
      <a:accent3>
        <a:srgbClr val="F8A03D"/>
      </a:accent3>
      <a:accent4>
        <a:srgbClr val="9E5FCD"/>
      </a:accent4>
      <a:accent5>
        <a:srgbClr val="C53705"/>
      </a:accent5>
      <a:accent6>
        <a:srgbClr val="0256A5"/>
      </a:accent6>
      <a:hlink>
        <a:srgbClr val="1C4C63"/>
      </a:hlink>
      <a:folHlink>
        <a:srgbClr val="502372"/>
      </a:folHlink>
    </a:clrScheme>
    <a:fontScheme name="Azure Data Factory">
      <a:majorFont>
        <a:latin typeface="Roboto"/>
        <a:ea typeface=""/>
        <a:cs typeface=""/>
      </a:majorFont>
      <a:minorFont>
        <a:latin typeface="Robo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7.xml><?xml version="1.0" encoding="utf-8"?>
<a:theme xmlns:a="http://schemas.openxmlformats.org/drawingml/2006/main" name="Azure Data Factory Precon: Red">
  <a:themeElements>
    <a:clrScheme name="Azure Data Factory">
      <a:dk1>
        <a:sysClr val="windowText" lastClr="000000"/>
      </a:dk1>
      <a:lt1>
        <a:sysClr val="window" lastClr="FFFFFF"/>
      </a:lt1>
      <a:dk2>
        <a:srgbClr val="999999"/>
      </a:dk2>
      <a:lt2>
        <a:srgbClr val="EEEEEE"/>
      </a:lt2>
      <a:accent1>
        <a:srgbClr val="3999C6"/>
      </a:accent1>
      <a:accent2>
        <a:srgbClr val="7FBA00"/>
      </a:accent2>
      <a:accent3>
        <a:srgbClr val="F8A03D"/>
      </a:accent3>
      <a:accent4>
        <a:srgbClr val="9E5FCD"/>
      </a:accent4>
      <a:accent5>
        <a:srgbClr val="C53705"/>
      </a:accent5>
      <a:accent6>
        <a:srgbClr val="0256A5"/>
      </a:accent6>
      <a:hlink>
        <a:srgbClr val="1C4C63"/>
      </a:hlink>
      <a:folHlink>
        <a:srgbClr val="502372"/>
      </a:folHlink>
    </a:clrScheme>
    <a:fontScheme name="Azure Data Factory">
      <a:majorFont>
        <a:latin typeface="Roboto"/>
        <a:ea typeface=""/>
        <a:cs typeface=""/>
      </a:majorFont>
      <a:minorFont>
        <a:latin typeface="Robo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 Cathrine Wilhelmsen</Template>
  <TotalTime>1815</TotalTime>
  <Words>711</Words>
  <Application>Microsoft Office PowerPoint</Application>
  <PresentationFormat>Custom</PresentationFormat>
  <Paragraphs>150</Paragraphs>
  <Slides>36</Slides>
  <Notes>11</Notes>
  <HiddenSlides>3</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36</vt:i4>
      </vt:variant>
    </vt:vector>
  </HeadingPairs>
  <TitlesOfParts>
    <vt:vector size="48" baseType="lpstr">
      <vt:lpstr>Arial</vt:lpstr>
      <vt:lpstr>Calibri</vt:lpstr>
      <vt:lpstr>Roboto</vt:lpstr>
      <vt:lpstr>Roboto Light</vt:lpstr>
      <vt:lpstr>Wingdings</vt:lpstr>
      <vt:lpstr>Azure Data Factory Precon</vt:lpstr>
      <vt:lpstr>Azure Data Factory Precon: Blue</vt:lpstr>
      <vt:lpstr>Azure Data Factory Precon: Green</vt:lpstr>
      <vt:lpstr>Azure Data Factory Precon: Orange</vt:lpstr>
      <vt:lpstr>Azure Data Factory Precon: Purple</vt:lpstr>
      <vt:lpstr>Azure Data Factory Precon: Gray</vt:lpstr>
      <vt:lpstr>Azure Data Factory Precon: Red</vt:lpstr>
      <vt:lpstr>Azure Data Factory Deep Dive</vt:lpstr>
      <vt:lpstr>Abstract</vt:lpstr>
      <vt:lpstr>Welcome! :)</vt:lpstr>
      <vt:lpstr>Us?</vt:lpstr>
      <vt:lpstr>PowerPoint Presentation</vt:lpstr>
      <vt:lpstr>Jason Horner</vt:lpstr>
      <vt:lpstr>Cathrine Wilhelmsen</vt:lpstr>
      <vt:lpstr>You?</vt:lpstr>
      <vt:lpstr>Today?</vt:lpstr>
      <vt:lpstr>Ask Questions</vt:lpstr>
      <vt:lpstr>Make Friends</vt:lpstr>
      <vt:lpstr>Tweet</vt:lpstr>
      <vt:lpstr>@jasonhorner @cathrinew     #SQLBits #AzureDataFactory</vt:lpstr>
      <vt:lpstr>Have Fun :)</vt:lpstr>
      <vt:lpstr>Agenda?</vt:lpstr>
      <vt:lpstr>Part 1: Azure Data Factory Overview</vt:lpstr>
      <vt:lpstr>Part 2: Basic Azure Data Factory</vt:lpstr>
      <vt:lpstr>Part 3: Advanced Azure Data Factory</vt:lpstr>
      <vt:lpstr>Part 4: Azure Data Factory Design Patterns</vt:lpstr>
      <vt:lpstr>Part 5: Azure Data Factory Data Flows</vt:lpstr>
      <vt:lpstr>Part 6: SSIS in Azure Data Factory</vt:lpstr>
      <vt:lpstr>Part 7: Operationalizing Solutions</vt:lpstr>
      <vt:lpstr>Schedule?</vt:lpstr>
      <vt:lpstr>PowerPoint Presentation</vt:lpstr>
      <vt:lpstr>Let's go! :)</vt:lpstr>
      <vt:lpstr>Azure Data Factory</vt:lpstr>
      <vt:lpstr>Documentation</vt:lpstr>
      <vt:lpstr>Social Media</vt:lpstr>
      <vt:lpstr>Interact with Product Teams</vt:lpstr>
      <vt:lpstr>Request a Feature</vt:lpstr>
      <vt:lpstr>Updates</vt:lpstr>
      <vt:lpstr>Provide Feedback</vt:lpstr>
      <vt:lpstr> That's a wrap :)  (Phew!)</vt:lpstr>
      <vt:lpstr>PowerPoint Presentation</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Cathrine Wilhelmsen;jasonh@attunix.com</dc:creator>
  <cp:lastModifiedBy>Jason Horner</cp:lastModifiedBy>
  <cp:revision>2</cp:revision>
  <dcterms:created xsi:type="dcterms:W3CDTF">2017-11-04T19:56:09Z</dcterms:created>
  <dcterms:modified xsi:type="dcterms:W3CDTF">2019-02-18T10:21:01Z</dcterms:modified>
</cp:coreProperties>
</file>