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00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12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4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66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6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46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1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F97BD-94A4-42FC-BCFE-323C885D83EA}" type="datetimeFigureOut">
              <a:rPr lang="en-US" smtClean="0"/>
              <a:t>25-01-2016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F96E9-EB9B-4A47-8C18-D138CF56C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462" y="1938337"/>
            <a:ext cx="40290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3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97" y="0"/>
            <a:ext cx="10058400" cy="668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07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Mallikarjun Rao B</dc:creator>
  <cp:lastModifiedBy>Mallikarjun Rao B</cp:lastModifiedBy>
  <cp:revision>2</cp:revision>
  <dcterms:created xsi:type="dcterms:W3CDTF">2016-01-25T21:01:53Z</dcterms:created>
  <dcterms:modified xsi:type="dcterms:W3CDTF">2016-01-25T21:15:43Z</dcterms:modified>
</cp:coreProperties>
</file>