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1938337"/>
            <a:ext cx="4029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Mallikarjun Rao B</dc:creator>
  <cp:lastModifiedBy>Mallikarjun Rao B</cp:lastModifiedBy>
  <cp:revision>1</cp:revision>
  <dcterms:created xsi:type="dcterms:W3CDTF">2016-01-25T21:01:53Z</dcterms:created>
  <dcterms:modified xsi:type="dcterms:W3CDTF">2016-01-25T21:02:29Z</dcterms:modified>
</cp:coreProperties>
</file>