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authors.xml" ContentType="application/vnd.ms-powerpoint.author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5"/>
  </p:notesMasterIdLst>
  <p:handoutMasterIdLst>
    <p:handoutMasterId r:id="rId36"/>
  </p:handoutMasterIdLst>
  <p:sldIdLst>
    <p:sldId id="410" r:id="rId5"/>
    <p:sldId id="383" r:id="rId6"/>
    <p:sldId id="391" r:id="rId7"/>
    <p:sldId id="397" r:id="rId8"/>
    <p:sldId id="408" r:id="rId9"/>
    <p:sldId id="407" r:id="rId10"/>
    <p:sldId id="406" r:id="rId11"/>
    <p:sldId id="405" r:id="rId12"/>
    <p:sldId id="411" r:id="rId13"/>
    <p:sldId id="412" r:id="rId14"/>
    <p:sldId id="413" r:id="rId15"/>
    <p:sldId id="414" r:id="rId16"/>
    <p:sldId id="415" r:id="rId17"/>
    <p:sldId id="417" r:id="rId18"/>
    <p:sldId id="416" r:id="rId19"/>
    <p:sldId id="418" r:id="rId20"/>
    <p:sldId id="404" r:id="rId21"/>
    <p:sldId id="429" r:id="rId22"/>
    <p:sldId id="419" r:id="rId23"/>
    <p:sldId id="420" r:id="rId24"/>
    <p:sldId id="421" r:id="rId25"/>
    <p:sldId id="422" r:id="rId26"/>
    <p:sldId id="423" r:id="rId27"/>
    <p:sldId id="424" r:id="rId28"/>
    <p:sldId id="425" r:id="rId29"/>
    <p:sldId id="426" r:id="rId30"/>
    <p:sldId id="427" r:id="rId31"/>
    <p:sldId id="428" r:id="rId32"/>
    <p:sldId id="403" r:id="rId33"/>
    <p:sldId id="39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E58CE6-DA81-4EF7-9B8C-7D1636FB583C}" v="80" dt="2024-08-20T10:52:58.573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980" autoAdjust="0"/>
    <p:restoredTop sz="93447" autoAdjust="0"/>
  </p:normalViewPr>
  <p:slideViewPr>
    <p:cSldViewPr snapToGrid="0">
      <p:cViewPr varScale="1">
        <p:scale>
          <a:sx n="63" d="100"/>
          <a:sy n="63" d="100"/>
        </p:scale>
        <p:origin x="-700" y="-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, Mamatha" userId="3a76c311-f27a-48ac-81b1-beb1394d854e" providerId="ADAL" clId="{DCE58CE6-DA81-4EF7-9B8C-7D1636FB583C}"/>
    <pc:docChg chg="undo custSel addSld delSld modSld">
      <pc:chgData name="K, Mamatha" userId="3a76c311-f27a-48ac-81b1-beb1394d854e" providerId="ADAL" clId="{DCE58CE6-DA81-4EF7-9B8C-7D1636FB583C}" dt="2024-08-20T10:52:58.573" v="2644" actId="20577"/>
      <pc:docMkLst>
        <pc:docMk/>
      </pc:docMkLst>
      <pc:sldChg chg="del">
        <pc:chgData name="K, Mamatha" userId="3a76c311-f27a-48ac-81b1-beb1394d854e" providerId="ADAL" clId="{DCE58CE6-DA81-4EF7-9B8C-7D1636FB583C}" dt="2024-08-20T06:47:27.683" v="1" actId="2696"/>
        <pc:sldMkLst>
          <pc:docMk/>
          <pc:sldMk cId="1440871986" sldId="389"/>
        </pc:sldMkLst>
      </pc:sldChg>
      <pc:sldChg chg="modSp mod">
        <pc:chgData name="K, Mamatha" userId="3a76c311-f27a-48ac-81b1-beb1394d854e" providerId="ADAL" clId="{DCE58CE6-DA81-4EF7-9B8C-7D1636FB583C}" dt="2024-08-20T06:55:55.549" v="329" actId="20577"/>
        <pc:sldMkLst>
          <pc:docMk/>
          <pc:sldMk cId="3200312026" sldId="391"/>
        </pc:sldMkLst>
        <pc:spChg chg="mod">
          <ac:chgData name="K, Mamatha" userId="3a76c311-f27a-48ac-81b1-beb1394d854e" providerId="ADAL" clId="{DCE58CE6-DA81-4EF7-9B8C-7D1636FB583C}" dt="2024-08-20T06:55:55.549" v="329" actId="20577"/>
          <ac:spMkLst>
            <pc:docMk/>
            <pc:sldMk cId="3200312026" sldId="391"/>
            <ac:spMk id="3" creationId="{545D3755-C3E2-975E-DE68-CDECC4B526EC}"/>
          </ac:spMkLst>
        </pc:spChg>
        <pc:spChg chg="mod">
          <ac:chgData name="K, Mamatha" userId="3a76c311-f27a-48ac-81b1-beb1394d854e" providerId="ADAL" clId="{DCE58CE6-DA81-4EF7-9B8C-7D1636FB583C}" dt="2024-08-20T06:55:49.252" v="326" actId="20577"/>
          <ac:spMkLst>
            <pc:docMk/>
            <pc:sldMk cId="3200312026" sldId="391"/>
            <ac:spMk id="7" creationId="{F70BD87D-F7DA-961B-4024-A354DC87D168}"/>
          </ac:spMkLst>
        </pc:spChg>
      </pc:sldChg>
      <pc:sldChg chg="modSp mod">
        <pc:chgData name="K, Mamatha" userId="3a76c311-f27a-48ac-81b1-beb1394d854e" providerId="ADAL" clId="{DCE58CE6-DA81-4EF7-9B8C-7D1636FB583C}" dt="2024-08-20T06:56:43.571" v="383" actId="20577"/>
        <pc:sldMkLst>
          <pc:docMk/>
          <pc:sldMk cId="2039059756" sldId="397"/>
        </pc:sldMkLst>
        <pc:spChg chg="mod">
          <ac:chgData name="K, Mamatha" userId="3a76c311-f27a-48ac-81b1-beb1394d854e" providerId="ADAL" clId="{DCE58CE6-DA81-4EF7-9B8C-7D1636FB583C}" dt="2024-08-20T06:56:43.571" v="383" actId="20577"/>
          <ac:spMkLst>
            <pc:docMk/>
            <pc:sldMk cId="2039059756" sldId="397"/>
            <ac:spMk id="3" creationId="{591442CD-A26D-1761-8CE7-8BC3075BB4ED}"/>
          </ac:spMkLst>
        </pc:spChg>
        <pc:spChg chg="mod">
          <ac:chgData name="K, Mamatha" userId="3a76c311-f27a-48ac-81b1-beb1394d854e" providerId="ADAL" clId="{DCE58CE6-DA81-4EF7-9B8C-7D1636FB583C}" dt="2024-08-20T06:56:35.205" v="356" actId="14100"/>
          <ac:spMkLst>
            <pc:docMk/>
            <pc:sldMk cId="2039059756" sldId="397"/>
            <ac:spMk id="9" creationId="{5AB6D40A-2A0A-AF3D-8CF7-3ECD37765637}"/>
          </ac:spMkLst>
        </pc:spChg>
      </pc:sldChg>
      <pc:sldChg chg="modSp mod">
        <pc:chgData name="K, Mamatha" userId="3a76c311-f27a-48ac-81b1-beb1394d854e" providerId="ADAL" clId="{DCE58CE6-DA81-4EF7-9B8C-7D1636FB583C}" dt="2024-08-20T10:52:58.573" v="2644" actId="20577"/>
        <pc:sldMkLst>
          <pc:docMk/>
          <pc:sldMk cId="4261132419" sldId="398"/>
        </pc:sldMkLst>
        <pc:spChg chg="mod">
          <ac:chgData name="K, Mamatha" userId="3a76c311-f27a-48ac-81b1-beb1394d854e" providerId="ADAL" clId="{DCE58CE6-DA81-4EF7-9B8C-7D1636FB583C}" dt="2024-08-20T10:52:58.573" v="2644" actId="20577"/>
          <ac:spMkLst>
            <pc:docMk/>
            <pc:sldMk cId="4261132419" sldId="398"/>
            <ac:spMk id="3" creationId="{8BE734F0-2DDD-AF70-F13D-F9E4C1929411}"/>
          </ac:spMkLst>
        </pc:spChg>
      </pc:sldChg>
      <pc:sldChg chg="addSp delSp modSp mod">
        <pc:chgData name="K, Mamatha" userId="3a76c311-f27a-48ac-81b1-beb1394d854e" providerId="ADAL" clId="{DCE58CE6-DA81-4EF7-9B8C-7D1636FB583C}" dt="2024-08-20T10:52:22.973" v="2565" actId="20577"/>
        <pc:sldMkLst>
          <pc:docMk/>
          <pc:sldMk cId="752428618" sldId="403"/>
        </pc:sldMkLst>
        <pc:spChg chg="mod">
          <ac:chgData name="K, Mamatha" userId="3a76c311-f27a-48ac-81b1-beb1394d854e" providerId="ADAL" clId="{DCE58CE6-DA81-4EF7-9B8C-7D1636FB583C}" dt="2024-08-20T10:52:22.973" v="2565" actId="20577"/>
          <ac:spMkLst>
            <pc:docMk/>
            <pc:sldMk cId="752428618" sldId="403"/>
            <ac:spMk id="3" creationId="{C7AB9C34-2B13-E66F-1053-2BA156F89425}"/>
          </ac:spMkLst>
        </pc:spChg>
        <pc:spChg chg="add del mod">
          <ac:chgData name="K, Mamatha" userId="3a76c311-f27a-48ac-81b1-beb1394d854e" providerId="ADAL" clId="{DCE58CE6-DA81-4EF7-9B8C-7D1636FB583C}" dt="2024-08-20T10:51:23.130" v="2531"/>
          <ac:spMkLst>
            <pc:docMk/>
            <pc:sldMk cId="752428618" sldId="403"/>
            <ac:spMk id="5" creationId="{62ED0853-089D-674D-549A-F01F41297F11}"/>
          </ac:spMkLst>
        </pc:spChg>
        <pc:spChg chg="add del mod">
          <ac:chgData name="K, Mamatha" userId="3a76c311-f27a-48ac-81b1-beb1394d854e" providerId="ADAL" clId="{DCE58CE6-DA81-4EF7-9B8C-7D1636FB583C}" dt="2024-08-20T10:51:41.982" v="2534" actId="21"/>
          <ac:spMkLst>
            <pc:docMk/>
            <pc:sldMk cId="752428618" sldId="403"/>
            <ac:spMk id="8" creationId="{A1854655-3711-739C-DDBF-FEE0D38DC634}"/>
          </ac:spMkLst>
        </pc:spChg>
        <pc:spChg chg="add mod">
          <ac:chgData name="K, Mamatha" userId="3a76c311-f27a-48ac-81b1-beb1394d854e" providerId="ADAL" clId="{DCE58CE6-DA81-4EF7-9B8C-7D1636FB583C}" dt="2024-08-20T10:52:15.964" v="2554" actId="33524"/>
          <ac:spMkLst>
            <pc:docMk/>
            <pc:sldMk cId="752428618" sldId="403"/>
            <ac:spMk id="10" creationId="{52FF2CA4-A0DD-6970-F013-69D34305268E}"/>
          </ac:spMkLst>
        </pc:spChg>
        <pc:graphicFrameChg chg="del modGraphic">
          <ac:chgData name="K, Mamatha" userId="3a76c311-f27a-48ac-81b1-beb1394d854e" providerId="ADAL" clId="{DCE58CE6-DA81-4EF7-9B8C-7D1636FB583C}" dt="2024-08-20T10:51:20.749" v="2530" actId="21"/>
          <ac:graphicFrameMkLst>
            <pc:docMk/>
            <pc:sldMk cId="752428618" sldId="403"/>
            <ac:graphicFrameMk id="4" creationId="{4D1FB21E-CCFB-8E64-064C-DB8195F86847}"/>
          </ac:graphicFrameMkLst>
        </pc:graphicFrameChg>
        <pc:graphicFrameChg chg="add del mod">
          <ac:chgData name="K, Mamatha" userId="3a76c311-f27a-48ac-81b1-beb1394d854e" providerId="ADAL" clId="{DCE58CE6-DA81-4EF7-9B8C-7D1636FB583C}" dt="2024-08-20T10:51:26.341" v="2532" actId="21"/>
          <ac:graphicFrameMkLst>
            <pc:docMk/>
            <pc:sldMk cId="752428618" sldId="403"/>
            <ac:graphicFrameMk id="6" creationId="{4D1FB21E-CCFB-8E64-064C-DB8195F86847}"/>
          </ac:graphicFrameMkLst>
        </pc:graphicFrameChg>
      </pc:sldChg>
      <pc:sldChg chg="addSp delSp modSp mod">
        <pc:chgData name="K, Mamatha" userId="3a76c311-f27a-48ac-81b1-beb1394d854e" providerId="ADAL" clId="{DCE58CE6-DA81-4EF7-9B8C-7D1636FB583C}" dt="2024-08-20T08:47:19.487" v="1847" actId="33524"/>
        <pc:sldMkLst>
          <pc:docMk/>
          <pc:sldMk cId="1850768898" sldId="404"/>
        </pc:sldMkLst>
        <pc:spChg chg="mod">
          <ac:chgData name="K, Mamatha" userId="3a76c311-f27a-48ac-81b1-beb1394d854e" providerId="ADAL" clId="{DCE58CE6-DA81-4EF7-9B8C-7D1636FB583C}" dt="2024-08-20T08:45:35.527" v="1791" actId="20577"/>
          <ac:spMkLst>
            <pc:docMk/>
            <pc:sldMk cId="1850768898" sldId="404"/>
            <ac:spMk id="2" creationId="{F0759DC4-8B30-98A0-5BAB-C78BA4A4AD55}"/>
          </ac:spMkLst>
        </pc:spChg>
        <pc:spChg chg="mod">
          <ac:chgData name="K, Mamatha" userId="3a76c311-f27a-48ac-81b1-beb1394d854e" providerId="ADAL" clId="{DCE58CE6-DA81-4EF7-9B8C-7D1636FB583C}" dt="2024-08-20T08:47:19.487" v="1847" actId="33524"/>
          <ac:spMkLst>
            <pc:docMk/>
            <pc:sldMk cId="1850768898" sldId="404"/>
            <ac:spMk id="3" creationId="{4096FB3A-B62C-3DAB-4FD1-B4EBDD650AEF}"/>
          </ac:spMkLst>
        </pc:spChg>
        <pc:spChg chg="del">
          <ac:chgData name="K, Mamatha" userId="3a76c311-f27a-48ac-81b1-beb1394d854e" providerId="ADAL" clId="{DCE58CE6-DA81-4EF7-9B8C-7D1636FB583C}" dt="2024-08-20T08:46:16.119" v="1809" actId="21"/>
          <ac:spMkLst>
            <pc:docMk/>
            <pc:sldMk cId="1850768898" sldId="404"/>
            <ac:spMk id="4" creationId="{43E198AA-251D-4446-30C4-8F2FA7F6A72C}"/>
          </ac:spMkLst>
        </pc:spChg>
        <pc:spChg chg="add del mod">
          <ac:chgData name="K, Mamatha" userId="3a76c311-f27a-48ac-81b1-beb1394d854e" providerId="ADAL" clId="{DCE58CE6-DA81-4EF7-9B8C-7D1636FB583C}" dt="2024-08-20T08:46:21.163" v="1810" actId="21"/>
          <ac:spMkLst>
            <pc:docMk/>
            <pc:sldMk cId="1850768898" sldId="404"/>
            <ac:spMk id="6" creationId="{21EF38D8-8AD0-6F40-CD5E-0337C6E74BDC}"/>
          </ac:spMkLst>
        </pc:spChg>
      </pc:sldChg>
      <pc:sldChg chg="addSp delSp modSp mod">
        <pc:chgData name="K, Mamatha" userId="3a76c311-f27a-48ac-81b1-beb1394d854e" providerId="ADAL" clId="{DCE58CE6-DA81-4EF7-9B8C-7D1636FB583C}" dt="2024-08-20T07:55:06.867" v="1214" actId="313"/>
        <pc:sldMkLst>
          <pc:docMk/>
          <pc:sldMk cId="4127695141" sldId="405"/>
        </pc:sldMkLst>
        <pc:spChg chg="add del mod">
          <ac:chgData name="K, Mamatha" userId="3a76c311-f27a-48ac-81b1-beb1394d854e" providerId="ADAL" clId="{DCE58CE6-DA81-4EF7-9B8C-7D1636FB583C}" dt="2024-08-20T07:29:28.146" v="1139" actId="22"/>
          <ac:spMkLst>
            <pc:docMk/>
            <pc:sldMk cId="4127695141" sldId="405"/>
            <ac:spMk id="3" creationId="{1E7963C6-5C34-BC9A-2E6C-71AB5AC9DCC1}"/>
          </ac:spMkLst>
        </pc:spChg>
        <pc:spChg chg="mod">
          <ac:chgData name="K, Mamatha" userId="3a76c311-f27a-48ac-81b1-beb1394d854e" providerId="ADAL" clId="{DCE58CE6-DA81-4EF7-9B8C-7D1636FB583C}" dt="2024-08-20T07:29:52.014" v="1140" actId="21"/>
          <ac:spMkLst>
            <pc:docMk/>
            <pc:sldMk cId="4127695141" sldId="405"/>
            <ac:spMk id="4" creationId="{CDB14AAA-1F04-769D-E7F0-4F68C8EB9283}"/>
          </ac:spMkLst>
        </pc:spChg>
        <pc:spChg chg="mod">
          <ac:chgData name="K, Mamatha" userId="3a76c311-f27a-48ac-81b1-beb1394d854e" providerId="ADAL" clId="{DCE58CE6-DA81-4EF7-9B8C-7D1636FB583C}" dt="2024-08-20T07:54:50.143" v="1212" actId="14100"/>
          <ac:spMkLst>
            <pc:docMk/>
            <pc:sldMk cId="4127695141" sldId="405"/>
            <ac:spMk id="6" creationId="{76A9A9A7-F1D2-237D-AC72-E21A286F0A6F}"/>
          </ac:spMkLst>
        </pc:spChg>
        <pc:spChg chg="add mod">
          <ac:chgData name="K, Mamatha" userId="3a76c311-f27a-48ac-81b1-beb1394d854e" providerId="ADAL" clId="{DCE58CE6-DA81-4EF7-9B8C-7D1636FB583C}" dt="2024-08-20T07:55:06.867" v="1214" actId="313"/>
          <ac:spMkLst>
            <pc:docMk/>
            <pc:sldMk cId="4127695141" sldId="405"/>
            <ac:spMk id="9" creationId="{0B90BB8E-85F9-487A-E739-DC70FAC39ACA}"/>
          </ac:spMkLst>
        </pc:spChg>
        <pc:graphicFrameChg chg="del mod modGraphic">
          <ac:chgData name="K, Mamatha" userId="3a76c311-f27a-48ac-81b1-beb1394d854e" providerId="ADAL" clId="{DCE58CE6-DA81-4EF7-9B8C-7D1636FB583C}" dt="2024-08-20T07:28:06.857" v="1134" actId="21"/>
          <ac:graphicFrameMkLst>
            <pc:docMk/>
            <pc:sldMk cId="4127695141" sldId="405"/>
            <ac:graphicFrameMk id="8" creationId="{C60AA2D2-28D7-69D7-F6C5-B31DAD3332C1}"/>
          </ac:graphicFrameMkLst>
        </pc:graphicFrameChg>
        <pc:picChg chg="add mod ord">
          <ac:chgData name="K, Mamatha" userId="3a76c311-f27a-48ac-81b1-beb1394d854e" providerId="ADAL" clId="{DCE58CE6-DA81-4EF7-9B8C-7D1636FB583C}" dt="2024-08-20T07:30:50.884" v="1176" actId="14100"/>
          <ac:picMkLst>
            <pc:docMk/>
            <pc:sldMk cId="4127695141" sldId="405"/>
            <ac:picMk id="7" creationId="{91949772-1419-1451-AF8A-BEFDEDA20DB8}"/>
          </ac:picMkLst>
        </pc:picChg>
      </pc:sldChg>
      <pc:sldChg chg="modSp mod">
        <pc:chgData name="K, Mamatha" userId="3a76c311-f27a-48ac-81b1-beb1394d854e" providerId="ADAL" clId="{DCE58CE6-DA81-4EF7-9B8C-7D1636FB583C}" dt="2024-08-20T08:49:48.136" v="1959" actId="313"/>
        <pc:sldMkLst>
          <pc:docMk/>
          <pc:sldMk cId="298364507" sldId="406"/>
        </pc:sldMkLst>
        <pc:spChg chg="mod">
          <ac:chgData name="K, Mamatha" userId="3a76c311-f27a-48ac-81b1-beb1394d854e" providerId="ADAL" clId="{DCE58CE6-DA81-4EF7-9B8C-7D1636FB583C}" dt="2024-08-20T08:48:43.773" v="1901" actId="1076"/>
          <ac:spMkLst>
            <pc:docMk/>
            <pc:sldMk cId="298364507" sldId="406"/>
            <ac:spMk id="2" creationId="{F52A871D-B15E-C971-7C85-0AF173E38781}"/>
          </ac:spMkLst>
        </pc:spChg>
        <pc:spChg chg="mod">
          <ac:chgData name="K, Mamatha" userId="3a76c311-f27a-48ac-81b1-beb1394d854e" providerId="ADAL" clId="{DCE58CE6-DA81-4EF7-9B8C-7D1636FB583C}" dt="2024-08-20T08:49:48.136" v="1959" actId="313"/>
          <ac:spMkLst>
            <pc:docMk/>
            <pc:sldMk cId="298364507" sldId="406"/>
            <ac:spMk id="3" creationId="{34F2E863-4A4C-76FE-444A-083F93043389}"/>
          </ac:spMkLst>
        </pc:spChg>
      </pc:sldChg>
      <pc:sldChg chg="delSp modSp mod">
        <pc:chgData name="K, Mamatha" userId="3a76c311-f27a-48ac-81b1-beb1394d854e" providerId="ADAL" clId="{DCE58CE6-DA81-4EF7-9B8C-7D1636FB583C}" dt="2024-08-20T07:23:43.115" v="1062" actId="6549"/>
        <pc:sldMkLst>
          <pc:docMk/>
          <pc:sldMk cId="3088225330" sldId="407"/>
        </pc:sldMkLst>
        <pc:spChg chg="mod">
          <ac:chgData name="K, Mamatha" userId="3a76c311-f27a-48ac-81b1-beb1394d854e" providerId="ADAL" clId="{DCE58CE6-DA81-4EF7-9B8C-7D1636FB583C}" dt="2024-08-20T07:23:21.999" v="1057" actId="1076"/>
          <ac:spMkLst>
            <pc:docMk/>
            <pc:sldMk cId="3088225330" sldId="407"/>
            <ac:spMk id="2" creationId="{60BD29B5-1B58-809F-FEA7-B82105E94664}"/>
          </ac:spMkLst>
        </pc:spChg>
        <pc:spChg chg="mod">
          <ac:chgData name="K, Mamatha" userId="3a76c311-f27a-48ac-81b1-beb1394d854e" providerId="ADAL" clId="{DCE58CE6-DA81-4EF7-9B8C-7D1636FB583C}" dt="2024-08-20T07:23:43.115" v="1062" actId="6549"/>
          <ac:spMkLst>
            <pc:docMk/>
            <pc:sldMk cId="3088225330" sldId="407"/>
            <ac:spMk id="3" creationId="{8B599B60-BF79-A832-6AD4-6C6FC6CE4317}"/>
          </ac:spMkLst>
        </pc:spChg>
        <pc:spChg chg="del mod">
          <ac:chgData name="K, Mamatha" userId="3a76c311-f27a-48ac-81b1-beb1394d854e" providerId="ADAL" clId="{DCE58CE6-DA81-4EF7-9B8C-7D1636FB583C}" dt="2024-08-20T07:23:12.743" v="1054" actId="21"/>
          <ac:spMkLst>
            <pc:docMk/>
            <pc:sldMk cId="3088225330" sldId="407"/>
            <ac:spMk id="4" creationId="{07C3632C-2D2E-7026-33B8-EE42DA4BDB5C}"/>
          </ac:spMkLst>
        </pc:spChg>
      </pc:sldChg>
      <pc:sldChg chg="delSp modSp mod">
        <pc:chgData name="K, Mamatha" userId="3a76c311-f27a-48ac-81b1-beb1394d854e" providerId="ADAL" clId="{DCE58CE6-DA81-4EF7-9B8C-7D1636FB583C}" dt="2024-08-20T07:00:35.124" v="598" actId="12"/>
        <pc:sldMkLst>
          <pc:docMk/>
          <pc:sldMk cId="888484295" sldId="408"/>
        </pc:sldMkLst>
        <pc:spChg chg="mod">
          <ac:chgData name="K, Mamatha" userId="3a76c311-f27a-48ac-81b1-beb1394d854e" providerId="ADAL" clId="{DCE58CE6-DA81-4EF7-9B8C-7D1636FB583C}" dt="2024-08-20T06:57:54.605" v="403" actId="20577"/>
          <ac:spMkLst>
            <pc:docMk/>
            <pc:sldMk cId="888484295" sldId="408"/>
            <ac:spMk id="2" creationId="{805346ED-721D-85EE-2F1B-A31D0912DE29}"/>
          </ac:spMkLst>
        </pc:spChg>
        <pc:spChg chg="mod">
          <ac:chgData name="K, Mamatha" userId="3a76c311-f27a-48ac-81b1-beb1394d854e" providerId="ADAL" clId="{DCE58CE6-DA81-4EF7-9B8C-7D1636FB583C}" dt="2024-08-20T07:00:35.124" v="598" actId="12"/>
          <ac:spMkLst>
            <pc:docMk/>
            <pc:sldMk cId="888484295" sldId="408"/>
            <ac:spMk id="3" creationId="{DB097449-5B72-ADA0-3B2D-1CBC160D6B90}"/>
          </ac:spMkLst>
        </pc:spChg>
        <pc:spChg chg="del mod">
          <ac:chgData name="K, Mamatha" userId="3a76c311-f27a-48ac-81b1-beb1394d854e" providerId="ADAL" clId="{DCE58CE6-DA81-4EF7-9B8C-7D1636FB583C}" dt="2024-08-20T06:59:24.967" v="516" actId="21"/>
          <ac:spMkLst>
            <pc:docMk/>
            <pc:sldMk cId="888484295" sldId="408"/>
            <ac:spMk id="4" creationId="{41FC7B50-71A6-D8BE-C032-5EB4CF5706D5}"/>
          </ac:spMkLst>
        </pc:spChg>
      </pc:sldChg>
      <pc:sldChg chg="del">
        <pc:chgData name="K, Mamatha" userId="3a76c311-f27a-48ac-81b1-beb1394d854e" providerId="ADAL" clId="{DCE58CE6-DA81-4EF7-9B8C-7D1636FB583C}" dt="2024-08-20T06:47:10.053" v="0" actId="2696"/>
        <pc:sldMkLst>
          <pc:docMk/>
          <pc:sldMk cId="2249372667" sldId="409"/>
        </pc:sldMkLst>
      </pc:sldChg>
      <pc:sldChg chg="addSp delSp modSp add mod">
        <pc:chgData name="K, Mamatha" userId="3a76c311-f27a-48ac-81b1-beb1394d854e" providerId="ADAL" clId="{DCE58CE6-DA81-4EF7-9B8C-7D1636FB583C}" dt="2024-08-20T08:07:19.217" v="1293" actId="20577"/>
        <pc:sldMkLst>
          <pc:docMk/>
          <pc:sldMk cId="1088902697" sldId="411"/>
        </pc:sldMkLst>
        <pc:spChg chg="add mod">
          <ac:chgData name="K, Mamatha" userId="3a76c311-f27a-48ac-81b1-beb1394d854e" providerId="ADAL" clId="{DCE58CE6-DA81-4EF7-9B8C-7D1636FB583C}" dt="2024-08-20T08:07:19.217" v="1293" actId="20577"/>
          <ac:spMkLst>
            <pc:docMk/>
            <pc:sldMk cId="1088902697" sldId="411"/>
            <ac:spMk id="2" creationId="{C864652E-59B1-DCEF-65C5-F96720E3FAA7}"/>
          </ac:spMkLst>
        </pc:spChg>
        <pc:spChg chg="mod">
          <ac:chgData name="K, Mamatha" userId="3a76c311-f27a-48ac-81b1-beb1394d854e" providerId="ADAL" clId="{DCE58CE6-DA81-4EF7-9B8C-7D1636FB583C}" dt="2024-08-20T08:05:16.691" v="1260" actId="14100"/>
          <ac:spMkLst>
            <pc:docMk/>
            <pc:sldMk cId="1088902697" sldId="411"/>
            <ac:spMk id="4" creationId="{CDB14AAA-1F04-769D-E7F0-4F68C8EB9283}"/>
          </ac:spMkLst>
        </pc:spChg>
        <pc:spChg chg="mod">
          <ac:chgData name="K, Mamatha" userId="3a76c311-f27a-48ac-81b1-beb1394d854e" providerId="ADAL" clId="{DCE58CE6-DA81-4EF7-9B8C-7D1636FB583C}" dt="2024-08-20T08:05:59.536" v="1280" actId="14100"/>
          <ac:spMkLst>
            <pc:docMk/>
            <pc:sldMk cId="1088902697" sldId="411"/>
            <ac:spMk id="6" creationId="{76A9A9A7-F1D2-237D-AC72-E21A286F0A6F}"/>
          </ac:spMkLst>
        </pc:spChg>
        <pc:spChg chg="del mod">
          <ac:chgData name="K, Mamatha" userId="3a76c311-f27a-48ac-81b1-beb1394d854e" providerId="ADAL" clId="{DCE58CE6-DA81-4EF7-9B8C-7D1636FB583C}" dt="2024-08-20T08:05:31.594" v="1276" actId="21"/>
          <ac:spMkLst>
            <pc:docMk/>
            <pc:sldMk cId="1088902697" sldId="411"/>
            <ac:spMk id="9" creationId="{0B90BB8E-85F9-487A-E739-DC70FAC39ACA}"/>
          </ac:spMkLst>
        </pc:spChg>
        <pc:spChg chg="add del mod">
          <ac:chgData name="K, Mamatha" userId="3a76c311-f27a-48ac-81b1-beb1394d854e" providerId="ADAL" clId="{DCE58CE6-DA81-4EF7-9B8C-7D1636FB583C}" dt="2024-08-20T08:05:12.013" v="1259" actId="21"/>
          <ac:spMkLst>
            <pc:docMk/>
            <pc:sldMk cId="1088902697" sldId="411"/>
            <ac:spMk id="10" creationId="{1EBE1746-5C68-6177-2B2A-379F84E8D678}"/>
          </ac:spMkLst>
        </pc:spChg>
        <pc:picChg chg="add mod">
          <ac:chgData name="K, Mamatha" userId="3a76c311-f27a-48ac-81b1-beb1394d854e" providerId="ADAL" clId="{DCE58CE6-DA81-4EF7-9B8C-7D1636FB583C}" dt="2024-08-20T08:04:55.238" v="1256" actId="14100"/>
          <ac:picMkLst>
            <pc:docMk/>
            <pc:sldMk cId="1088902697" sldId="411"/>
            <ac:picMk id="5" creationId="{CB27BFA6-9391-E1E2-8AAA-4D67F44A5DC4}"/>
          </ac:picMkLst>
        </pc:picChg>
        <pc:picChg chg="del">
          <ac:chgData name="K, Mamatha" userId="3a76c311-f27a-48ac-81b1-beb1394d854e" providerId="ADAL" clId="{DCE58CE6-DA81-4EF7-9B8C-7D1636FB583C}" dt="2024-08-20T08:04:47.626" v="1254" actId="478"/>
          <ac:picMkLst>
            <pc:docMk/>
            <pc:sldMk cId="1088902697" sldId="411"/>
            <ac:picMk id="7" creationId="{91949772-1419-1451-AF8A-BEFDEDA20DB8}"/>
          </ac:picMkLst>
        </pc:picChg>
      </pc:sldChg>
      <pc:sldChg chg="addSp delSp modSp add mod">
        <pc:chgData name="K, Mamatha" userId="3a76c311-f27a-48ac-81b1-beb1394d854e" providerId="ADAL" clId="{DCE58CE6-DA81-4EF7-9B8C-7D1636FB583C}" dt="2024-08-20T08:20:05.835" v="1410" actId="14100"/>
        <pc:sldMkLst>
          <pc:docMk/>
          <pc:sldMk cId="1683980996" sldId="412"/>
        </pc:sldMkLst>
        <pc:spChg chg="mod">
          <ac:chgData name="K, Mamatha" userId="3a76c311-f27a-48ac-81b1-beb1394d854e" providerId="ADAL" clId="{DCE58CE6-DA81-4EF7-9B8C-7D1636FB583C}" dt="2024-08-20T08:14:30.084" v="1403" actId="20577"/>
          <ac:spMkLst>
            <pc:docMk/>
            <pc:sldMk cId="1683980996" sldId="412"/>
            <ac:spMk id="2" creationId="{C864652E-59B1-DCEF-65C5-F96720E3FAA7}"/>
          </ac:spMkLst>
        </pc:spChg>
        <pc:spChg chg="mod">
          <ac:chgData name="K, Mamatha" userId="3a76c311-f27a-48ac-81b1-beb1394d854e" providerId="ADAL" clId="{DCE58CE6-DA81-4EF7-9B8C-7D1636FB583C}" dt="2024-08-20T08:08:08.454" v="1350" actId="20577"/>
          <ac:spMkLst>
            <pc:docMk/>
            <pc:sldMk cId="1683980996" sldId="412"/>
            <ac:spMk id="6" creationId="{76A9A9A7-F1D2-237D-AC72-E21A286F0A6F}"/>
          </ac:spMkLst>
        </pc:spChg>
        <pc:picChg chg="del">
          <ac:chgData name="K, Mamatha" userId="3a76c311-f27a-48ac-81b1-beb1394d854e" providerId="ADAL" clId="{DCE58CE6-DA81-4EF7-9B8C-7D1636FB583C}" dt="2024-08-20T08:19:34.538" v="1404" actId="478"/>
          <ac:picMkLst>
            <pc:docMk/>
            <pc:sldMk cId="1683980996" sldId="412"/>
            <ac:picMk id="5" creationId="{CB27BFA6-9391-E1E2-8AAA-4D67F44A5DC4}"/>
          </ac:picMkLst>
        </pc:picChg>
        <pc:picChg chg="add mod">
          <ac:chgData name="K, Mamatha" userId="3a76c311-f27a-48ac-81b1-beb1394d854e" providerId="ADAL" clId="{DCE58CE6-DA81-4EF7-9B8C-7D1636FB583C}" dt="2024-08-20T08:20:05.835" v="1410" actId="14100"/>
          <ac:picMkLst>
            <pc:docMk/>
            <pc:sldMk cId="1683980996" sldId="412"/>
            <ac:picMk id="7" creationId="{F50E4573-FFB8-0146-15B1-8CDA63766DB6}"/>
          </ac:picMkLst>
        </pc:picChg>
      </pc:sldChg>
      <pc:sldChg chg="addSp delSp modSp add mod">
        <pc:chgData name="K, Mamatha" userId="3a76c311-f27a-48ac-81b1-beb1394d854e" providerId="ADAL" clId="{DCE58CE6-DA81-4EF7-9B8C-7D1636FB583C}" dt="2024-08-20T08:21:16.471" v="1456" actId="255"/>
        <pc:sldMkLst>
          <pc:docMk/>
          <pc:sldMk cId="3775116763" sldId="413"/>
        </pc:sldMkLst>
        <pc:spChg chg="del mod">
          <ac:chgData name="K, Mamatha" userId="3a76c311-f27a-48ac-81b1-beb1394d854e" providerId="ADAL" clId="{DCE58CE6-DA81-4EF7-9B8C-7D1636FB583C}" dt="2024-08-20T08:20:33.407" v="1415"/>
          <ac:spMkLst>
            <pc:docMk/>
            <pc:sldMk cId="3775116763" sldId="413"/>
            <ac:spMk id="2" creationId="{C864652E-59B1-DCEF-65C5-F96720E3FAA7}"/>
          </ac:spMkLst>
        </pc:spChg>
        <pc:spChg chg="add mod">
          <ac:chgData name="K, Mamatha" userId="3a76c311-f27a-48ac-81b1-beb1394d854e" providerId="ADAL" clId="{DCE58CE6-DA81-4EF7-9B8C-7D1636FB583C}" dt="2024-08-20T08:21:16.471" v="1456" actId="255"/>
          <ac:spMkLst>
            <pc:docMk/>
            <pc:sldMk cId="3775116763" sldId="413"/>
            <ac:spMk id="3" creationId="{9A07E5FF-742D-1030-28E1-067CBB48D392}"/>
          </ac:spMkLst>
        </pc:spChg>
        <pc:spChg chg="mod">
          <ac:chgData name="K, Mamatha" userId="3a76c311-f27a-48ac-81b1-beb1394d854e" providerId="ADAL" clId="{DCE58CE6-DA81-4EF7-9B8C-7D1636FB583C}" dt="2024-08-20T08:20:52.634" v="1436" actId="1076"/>
          <ac:spMkLst>
            <pc:docMk/>
            <pc:sldMk cId="3775116763" sldId="413"/>
            <ac:spMk id="6" creationId="{76A9A9A7-F1D2-237D-AC72-E21A286F0A6F}"/>
          </ac:spMkLst>
        </pc:spChg>
        <pc:picChg chg="del">
          <ac:chgData name="K, Mamatha" userId="3a76c311-f27a-48ac-81b1-beb1394d854e" providerId="ADAL" clId="{DCE58CE6-DA81-4EF7-9B8C-7D1636FB583C}" dt="2024-08-20T08:20:33.393" v="1413" actId="478"/>
          <ac:picMkLst>
            <pc:docMk/>
            <pc:sldMk cId="3775116763" sldId="413"/>
            <ac:picMk id="5" creationId="{CB27BFA6-9391-E1E2-8AAA-4D67F44A5DC4}"/>
          </ac:picMkLst>
        </pc:picChg>
      </pc:sldChg>
      <pc:sldChg chg="addSp delSp modSp add mod">
        <pc:chgData name="K, Mamatha" userId="3a76c311-f27a-48ac-81b1-beb1394d854e" providerId="ADAL" clId="{DCE58CE6-DA81-4EF7-9B8C-7D1636FB583C}" dt="2024-08-20T08:34:46.233" v="1617" actId="21"/>
        <pc:sldMkLst>
          <pc:docMk/>
          <pc:sldMk cId="647225797" sldId="414"/>
        </pc:sldMkLst>
        <pc:spChg chg="del mod">
          <ac:chgData name="K, Mamatha" userId="3a76c311-f27a-48ac-81b1-beb1394d854e" providerId="ADAL" clId="{DCE58CE6-DA81-4EF7-9B8C-7D1636FB583C}" dt="2024-08-20T08:29:38.762" v="1519" actId="21"/>
          <ac:spMkLst>
            <pc:docMk/>
            <pc:sldMk cId="647225797" sldId="414"/>
            <ac:spMk id="2" creationId="{C864652E-59B1-DCEF-65C5-F96720E3FAA7}"/>
          </ac:spMkLst>
        </pc:spChg>
        <pc:spChg chg="mod">
          <ac:chgData name="K, Mamatha" userId="3a76c311-f27a-48ac-81b1-beb1394d854e" providerId="ADAL" clId="{DCE58CE6-DA81-4EF7-9B8C-7D1636FB583C}" dt="2024-08-20T08:33:43.924" v="1583" actId="20577"/>
          <ac:spMkLst>
            <pc:docMk/>
            <pc:sldMk cId="647225797" sldId="414"/>
            <ac:spMk id="6" creationId="{76A9A9A7-F1D2-237D-AC72-E21A286F0A6F}"/>
          </ac:spMkLst>
        </pc:spChg>
        <pc:spChg chg="add del mod">
          <ac:chgData name="K, Mamatha" userId="3a76c311-f27a-48ac-81b1-beb1394d854e" providerId="ADAL" clId="{DCE58CE6-DA81-4EF7-9B8C-7D1636FB583C}" dt="2024-08-20T08:34:46.233" v="1617" actId="21"/>
          <ac:spMkLst>
            <pc:docMk/>
            <pc:sldMk cId="647225797" sldId="414"/>
            <ac:spMk id="11" creationId="{246BD552-4DCB-3473-8FA5-0BE05AA17695}"/>
          </ac:spMkLst>
        </pc:spChg>
        <pc:picChg chg="add del mod">
          <ac:chgData name="K, Mamatha" userId="3a76c311-f27a-48ac-81b1-beb1394d854e" providerId="ADAL" clId="{DCE58CE6-DA81-4EF7-9B8C-7D1636FB583C}" dt="2024-08-20T08:31:03.419" v="1558" actId="478"/>
          <ac:picMkLst>
            <pc:docMk/>
            <pc:sldMk cId="647225797" sldId="414"/>
            <ac:picMk id="3" creationId="{A08E66EF-EB8F-6D08-A5EB-C021B82E32D4}"/>
          </ac:picMkLst>
        </pc:picChg>
        <pc:picChg chg="del mod">
          <ac:chgData name="K, Mamatha" userId="3a76c311-f27a-48ac-81b1-beb1394d854e" providerId="ADAL" clId="{DCE58CE6-DA81-4EF7-9B8C-7D1636FB583C}" dt="2024-08-20T08:29:16.325" v="1516" actId="478"/>
          <ac:picMkLst>
            <pc:docMk/>
            <pc:sldMk cId="647225797" sldId="414"/>
            <ac:picMk id="5" creationId="{CB27BFA6-9391-E1E2-8AAA-4D67F44A5DC4}"/>
          </ac:picMkLst>
        </pc:picChg>
        <pc:picChg chg="add mod">
          <ac:chgData name="K, Mamatha" userId="3a76c311-f27a-48ac-81b1-beb1394d854e" providerId="ADAL" clId="{DCE58CE6-DA81-4EF7-9B8C-7D1636FB583C}" dt="2024-08-20T08:31:21.810" v="1563" actId="1076"/>
          <ac:picMkLst>
            <pc:docMk/>
            <pc:sldMk cId="647225797" sldId="414"/>
            <ac:picMk id="8" creationId="{AE0E28B6-F38D-5795-4AC6-0599FFEFF661}"/>
          </ac:picMkLst>
        </pc:picChg>
        <pc:picChg chg="add mod">
          <ac:chgData name="K, Mamatha" userId="3a76c311-f27a-48ac-81b1-beb1394d854e" providerId="ADAL" clId="{DCE58CE6-DA81-4EF7-9B8C-7D1636FB583C}" dt="2024-08-20T08:31:52.024" v="1568" actId="14100"/>
          <ac:picMkLst>
            <pc:docMk/>
            <pc:sldMk cId="647225797" sldId="414"/>
            <ac:picMk id="10" creationId="{06B56AAF-4256-5B0D-17F9-9C80D3EA6ED9}"/>
          </ac:picMkLst>
        </pc:picChg>
      </pc:sldChg>
      <pc:sldChg chg="addSp delSp modSp add mod">
        <pc:chgData name="K, Mamatha" userId="3a76c311-f27a-48ac-81b1-beb1394d854e" providerId="ADAL" clId="{DCE58CE6-DA81-4EF7-9B8C-7D1636FB583C}" dt="2024-08-20T08:37:21.668" v="1658" actId="255"/>
        <pc:sldMkLst>
          <pc:docMk/>
          <pc:sldMk cId="168096758" sldId="415"/>
        </pc:sldMkLst>
        <pc:spChg chg="mod">
          <ac:chgData name="K, Mamatha" userId="3a76c311-f27a-48ac-81b1-beb1394d854e" providerId="ADAL" clId="{DCE58CE6-DA81-4EF7-9B8C-7D1636FB583C}" dt="2024-08-20T08:36:47.887" v="1656" actId="2711"/>
          <ac:spMkLst>
            <pc:docMk/>
            <pc:sldMk cId="168096758" sldId="415"/>
            <ac:spMk id="2" creationId="{C864652E-59B1-DCEF-65C5-F96720E3FAA7}"/>
          </ac:spMkLst>
        </pc:spChg>
        <pc:spChg chg="mod">
          <ac:chgData name="K, Mamatha" userId="3a76c311-f27a-48ac-81b1-beb1394d854e" providerId="ADAL" clId="{DCE58CE6-DA81-4EF7-9B8C-7D1636FB583C}" dt="2024-08-20T08:37:21.668" v="1658" actId="255"/>
          <ac:spMkLst>
            <pc:docMk/>
            <pc:sldMk cId="168096758" sldId="415"/>
            <ac:spMk id="6" creationId="{76A9A9A7-F1D2-237D-AC72-E21A286F0A6F}"/>
          </ac:spMkLst>
        </pc:spChg>
        <pc:spChg chg="add mod">
          <ac:chgData name="K, Mamatha" userId="3a76c311-f27a-48ac-81b1-beb1394d854e" providerId="ADAL" clId="{DCE58CE6-DA81-4EF7-9B8C-7D1636FB583C}" dt="2024-08-20T08:34:49.468" v="1618"/>
          <ac:spMkLst>
            <pc:docMk/>
            <pc:sldMk cId="168096758" sldId="415"/>
            <ac:spMk id="11" creationId="{246BD552-4DCB-3473-8FA5-0BE05AA17695}"/>
          </ac:spMkLst>
        </pc:spChg>
        <pc:picChg chg="del">
          <ac:chgData name="K, Mamatha" userId="3a76c311-f27a-48ac-81b1-beb1394d854e" providerId="ADAL" clId="{DCE58CE6-DA81-4EF7-9B8C-7D1636FB583C}" dt="2024-08-20T08:27:01.975" v="1508" actId="478"/>
          <ac:picMkLst>
            <pc:docMk/>
            <pc:sldMk cId="168096758" sldId="415"/>
            <ac:picMk id="5" creationId="{CB27BFA6-9391-E1E2-8AAA-4D67F44A5DC4}"/>
          </ac:picMkLst>
        </pc:picChg>
        <pc:picChg chg="add del mod">
          <ac:chgData name="K, Mamatha" userId="3a76c311-f27a-48ac-81b1-beb1394d854e" providerId="ADAL" clId="{DCE58CE6-DA81-4EF7-9B8C-7D1636FB583C}" dt="2024-08-20T08:32:09.087" v="1569" actId="478"/>
          <ac:picMkLst>
            <pc:docMk/>
            <pc:sldMk cId="168096758" sldId="415"/>
            <ac:picMk id="7" creationId="{A16DD3DB-C3C5-1269-CDA0-A7EED65E7821}"/>
          </ac:picMkLst>
        </pc:picChg>
        <pc:picChg chg="add mod">
          <ac:chgData name="K, Mamatha" userId="3a76c311-f27a-48ac-81b1-beb1394d854e" providerId="ADAL" clId="{DCE58CE6-DA81-4EF7-9B8C-7D1636FB583C}" dt="2024-08-20T08:33:01.627" v="1575" actId="14100"/>
          <ac:picMkLst>
            <pc:docMk/>
            <pc:sldMk cId="168096758" sldId="415"/>
            <ac:picMk id="9" creationId="{F196D736-458D-0774-FFAD-E3E75CB90CA9}"/>
          </ac:picMkLst>
        </pc:picChg>
      </pc:sldChg>
      <pc:sldChg chg="addSp delSp modSp add mod">
        <pc:chgData name="K, Mamatha" userId="3a76c311-f27a-48ac-81b1-beb1394d854e" providerId="ADAL" clId="{DCE58CE6-DA81-4EF7-9B8C-7D1636FB583C}" dt="2024-08-20T08:45:00.519" v="1695" actId="14100"/>
        <pc:sldMkLst>
          <pc:docMk/>
          <pc:sldMk cId="1050064373" sldId="416"/>
        </pc:sldMkLst>
        <pc:spChg chg="add del mod">
          <ac:chgData name="K, Mamatha" userId="3a76c311-f27a-48ac-81b1-beb1394d854e" providerId="ADAL" clId="{DCE58CE6-DA81-4EF7-9B8C-7D1636FB583C}" dt="2024-08-20T08:42:10.691" v="1670" actId="21"/>
          <ac:spMkLst>
            <pc:docMk/>
            <pc:sldMk cId="1050064373" sldId="416"/>
            <ac:spMk id="3" creationId="{6C6E73FB-3323-368A-86C4-72CB46DC6B12}"/>
          </ac:spMkLst>
        </pc:spChg>
        <pc:spChg chg="del mod">
          <ac:chgData name="K, Mamatha" userId="3a76c311-f27a-48ac-81b1-beb1394d854e" providerId="ADAL" clId="{DCE58CE6-DA81-4EF7-9B8C-7D1636FB583C}" dt="2024-08-20T08:44:35.125" v="1689" actId="21"/>
          <ac:spMkLst>
            <pc:docMk/>
            <pc:sldMk cId="1050064373" sldId="416"/>
            <ac:spMk id="6" creationId="{76A9A9A7-F1D2-237D-AC72-E21A286F0A6F}"/>
          </ac:spMkLst>
        </pc:spChg>
        <pc:spChg chg="del">
          <ac:chgData name="K, Mamatha" userId="3a76c311-f27a-48ac-81b1-beb1394d854e" providerId="ADAL" clId="{DCE58CE6-DA81-4EF7-9B8C-7D1636FB583C}" dt="2024-08-20T08:42:48.155" v="1671" actId="21"/>
          <ac:spMkLst>
            <pc:docMk/>
            <pc:sldMk cId="1050064373" sldId="416"/>
            <ac:spMk id="9" creationId="{0B90BB8E-85F9-487A-E739-DC70FAC39ACA}"/>
          </ac:spMkLst>
        </pc:spChg>
        <pc:picChg chg="del">
          <ac:chgData name="K, Mamatha" userId="3a76c311-f27a-48ac-81b1-beb1394d854e" providerId="ADAL" clId="{DCE58CE6-DA81-4EF7-9B8C-7D1636FB583C}" dt="2024-08-20T08:41:36.396" v="1665" actId="478"/>
          <ac:picMkLst>
            <pc:docMk/>
            <pc:sldMk cId="1050064373" sldId="416"/>
            <ac:picMk id="7" creationId="{91949772-1419-1451-AF8A-BEFDEDA20DB8}"/>
          </ac:picMkLst>
        </pc:picChg>
        <pc:picChg chg="add mod">
          <ac:chgData name="K, Mamatha" userId="3a76c311-f27a-48ac-81b1-beb1394d854e" providerId="ADAL" clId="{DCE58CE6-DA81-4EF7-9B8C-7D1636FB583C}" dt="2024-08-20T08:44:41.834" v="1692" actId="1076"/>
          <ac:picMkLst>
            <pc:docMk/>
            <pc:sldMk cId="1050064373" sldId="416"/>
            <ac:picMk id="8" creationId="{350A27D6-062C-4671-E4ED-D61CC5FA2BE1}"/>
          </ac:picMkLst>
        </pc:picChg>
        <pc:picChg chg="add mod">
          <ac:chgData name="K, Mamatha" userId="3a76c311-f27a-48ac-81b1-beb1394d854e" providerId="ADAL" clId="{DCE58CE6-DA81-4EF7-9B8C-7D1636FB583C}" dt="2024-08-20T08:44:39.789" v="1691" actId="1076"/>
          <ac:picMkLst>
            <pc:docMk/>
            <pc:sldMk cId="1050064373" sldId="416"/>
            <ac:picMk id="11" creationId="{0AB1BD1A-3151-7D35-E582-D86272C91571}"/>
          </ac:picMkLst>
        </pc:picChg>
        <pc:picChg chg="add mod">
          <ac:chgData name="K, Mamatha" userId="3a76c311-f27a-48ac-81b1-beb1394d854e" providerId="ADAL" clId="{DCE58CE6-DA81-4EF7-9B8C-7D1636FB583C}" dt="2024-08-20T08:44:44.297" v="1693" actId="1076"/>
          <ac:picMkLst>
            <pc:docMk/>
            <pc:sldMk cId="1050064373" sldId="416"/>
            <ac:picMk id="13" creationId="{4D26E2E0-2962-DCED-C856-3D2F91F3F4F0}"/>
          </ac:picMkLst>
        </pc:picChg>
        <pc:picChg chg="add mod">
          <ac:chgData name="K, Mamatha" userId="3a76c311-f27a-48ac-81b1-beb1394d854e" providerId="ADAL" clId="{DCE58CE6-DA81-4EF7-9B8C-7D1636FB583C}" dt="2024-08-20T08:45:00.519" v="1695" actId="14100"/>
          <ac:picMkLst>
            <pc:docMk/>
            <pc:sldMk cId="1050064373" sldId="416"/>
            <ac:picMk id="15" creationId="{CA5892A1-CA26-6C78-18EA-95A0C566C274}"/>
          </ac:picMkLst>
        </pc:picChg>
      </pc:sldChg>
      <pc:sldChg chg="modSp add del mod">
        <pc:chgData name="K, Mamatha" userId="3a76c311-f27a-48ac-81b1-beb1394d854e" providerId="ADAL" clId="{DCE58CE6-DA81-4EF7-9B8C-7D1636FB583C}" dt="2024-08-20T08:51:28.244" v="2010" actId="2696"/>
        <pc:sldMkLst>
          <pc:docMk/>
          <pc:sldMk cId="1269513275" sldId="417"/>
        </pc:sldMkLst>
        <pc:spChg chg="mod">
          <ac:chgData name="K, Mamatha" userId="3a76c311-f27a-48ac-81b1-beb1394d854e" providerId="ADAL" clId="{DCE58CE6-DA81-4EF7-9B8C-7D1636FB583C}" dt="2024-08-20T08:47:58.531" v="1876" actId="1076"/>
          <ac:spMkLst>
            <pc:docMk/>
            <pc:sldMk cId="1269513275" sldId="417"/>
            <ac:spMk id="2" creationId="{F52A871D-B15E-C971-7C85-0AF173E38781}"/>
          </ac:spMkLst>
        </pc:spChg>
        <pc:spChg chg="mod">
          <ac:chgData name="K, Mamatha" userId="3a76c311-f27a-48ac-81b1-beb1394d854e" providerId="ADAL" clId="{DCE58CE6-DA81-4EF7-9B8C-7D1636FB583C}" dt="2024-08-20T08:50:33.952" v="2009" actId="20577"/>
          <ac:spMkLst>
            <pc:docMk/>
            <pc:sldMk cId="1269513275" sldId="417"/>
            <ac:spMk id="3" creationId="{34F2E863-4A4C-76FE-444A-083F93043389}"/>
          </ac:spMkLst>
        </pc:spChg>
      </pc:sldChg>
      <pc:sldChg chg="add">
        <pc:chgData name="K, Mamatha" userId="3a76c311-f27a-48ac-81b1-beb1394d854e" providerId="ADAL" clId="{DCE58CE6-DA81-4EF7-9B8C-7D1636FB583C}" dt="2024-08-20T08:51:46.214" v="2011"/>
        <pc:sldMkLst>
          <pc:docMk/>
          <pc:sldMk cId="3193382984" sldId="417"/>
        </pc:sldMkLst>
      </pc:sldChg>
      <pc:sldChg chg="addSp delSp modSp add mod">
        <pc:chgData name="K, Mamatha" userId="3a76c311-f27a-48ac-81b1-beb1394d854e" providerId="ADAL" clId="{DCE58CE6-DA81-4EF7-9B8C-7D1636FB583C}" dt="2024-08-20T10:14:25.868" v="2020" actId="14100"/>
        <pc:sldMkLst>
          <pc:docMk/>
          <pc:sldMk cId="1208377172" sldId="418"/>
        </pc:sldMkLst>
        <pc:picChg chg="add mod">
          <ac:chgData name="K, Mamatha" userId="3a76c311-f27a-48ac-81b1-beb1394d854e" providerId="ADAL" clId="{DCE58CE6-DA81-4EF7-9B8C-7D1636FB583C}" dt="2024-08-20T10:14:25.868" v="2020" actId="14100"/>
          <ac:picMkLst>
            <pc:docMk/>
            <pc:sldMk cId="1208377172" sldId="418"/>
            <ac:picMk id="3" creationId="{E75B1421-546B-8E35-DE51-05B66468A25B}"/>
          </ac:picMkLst>
        </pc:picChg>
        <pc:picChg chg="del">
          <ac:chgData name="K, Mamatha" userId="3a76c311-f27a-48ac-81b1-beb1394d854e" providerId="ADAL" clId="{DCE58CE6-DA81-4EF7-9B8C-7D1636FB583C}" dt="2024-08-20T10:14:06.990" v="2013" actId="478"/>
          <ac:picMkLst>
            <pc:docMk/>
            <pc:sldMk cId="1208377172" sldId="418"/>
            <ac:picMk id="8" creationId="{350A27D6-062C-4671-E4ED-D61CC5FA2BE1}"/>
          </ac:picMkLst>
        </pc:picChg>
        <pc:picChg chg="del">
          <ac:chgData name="K, Mamatha" userId="3a76c311-f27a-48ac-81b1-beb1394d854e" providerId="ADAL" clId="{DCE58CE6-DA81-4EF7-9B8C-7D1636FB583C}" dt="2024-08-20T10:14:14.496" v="2014" actId="478"/>
          <ac:picMkLst>
            <pc:docMk/>
            <pc:sldMk cId="1208377172" sldId="418"/>
            <ac:picMk id="11" creationId="{0AB1BD1A-3151-7D35-E582-D86272C91571}"/>
          </ac:picMkLst>
        </pc:picChg>
        <pc:picChg chg="del">
          <ac:chgData name="K, Mamatha" userId="3a76c311-f27a-48ac-81b1-beb1394d854e" providerId="ADAL" clId="{DCE58CE6-DA81-4EF7-9B8C-7D1636FB583C}" dt="2024-08-20T10:14:17.015" v="2016" actId="478"/>
          <ac:picMkLst>
            <pc:docMk/>
            <pc:sldMk cId="1208377172" sldId="418"/>
            <ac:picMk id="13" creationId="{4D26E2E0-2962-DCED-C856-3D2F91F3F4F0}"/>
          </ac:picMkLst>
        </pc:picChg>
        <pc:picChg chg="del">
          <ac:chgData name="K, Mamatha" userId="3a76c311-f27a-48ac-81b1-beb1394d854e" providerId="ADAL" clId="{DCE58CE6-DA81-4EF7-9B8C-7D1636FB583C}" dt="2024-08-20T10:14:15.699" v="2015" actId="478"/>
          <ac:picMkLst>
            <pc:docMk/>
            <pc:sldMk cId="1208377172" sldId="418"/>
            <ac:picMk id="15" creationId="{CA5892A1-CA26-6C78-18EA-95A0C566C274}"/>
          </ac:picMkLst>
        </pc:picChg>
      </pc:sldChg>
      <pc:sldChg chg="modSp add mod">
        <pc:chgData name="K, Mamatha" userId="3a76c311-f27a-48ac-81b1-beb1394d854e" providerId="ADAL" clId="{DCE58CE6-DA81-4EF7-9B8C-7D1636FB583C}" dt="2024-08-20T10:16:54.369" v="2079" actId="1076"/>
        <pc:sldMkLst>
          <pc:docMk/>
          <pc:sldMk cId="3919021190" sldId="419"/>
        </pc:sldMkLst>
        <pc:spChg chg="mod">
          <ac:chgData name="K, Mamatha" userId="3a76c311-f27a-48ac-81b1-beb1394d854e" providerId="ADAL" clId="{DCE58CE6-DA81-4EF7-9B8C-7D1636FB583C}" dt="2024-08-20T10:16:29.933" v="2074" actId="14100"/>
          <ac:spMkLst>
            <pc:docMk/>
            <pc:sldMk cId="3919021190" sldId="419"/>
            <ac:spMk id="2" creationId="{F0759DC4-8B30-98A0-5BAB-C78BA4A4AD55}"/>
          </ac:spMkLst>
        </pc:spChg>
        <pc:spChg chg="mod">
          <ac:chgData name="K, Mamatha" userId="3a76c311-f27a-48ac-81b1-beb1394d854e" providerId="ADAL" clId="{DCE58CE6-DA81-4EF7-9B8C-7D1636FB583C}" dt="2024-08-20T10:16:54.369" v="2079" actId="1076"/>
          <ac:spMkLst>
            <pc:docMk/>
            <pc:sldMk cId="3919021190" sldId="419"/>
            <ac:spMk id="3" creationId="{4096FB3A-B62C-3DAB-4FD1-B4EBDD650AEF}"/>
          </ac:spMkLst>
        </pc:spChg>
      </pc:sldChg>
      <pc:sldChg chg="addSp delSp modSp add mod">
        <pc:chgData name="K, Mamatha" userId="3a76c311-f27a-48ac-81b1-beb1394d854e" providerId="ADAL" clId="{DCE58CE6-DA81-4EF7-9B8C-7D1636FB583C}" dt="2024-08-20T10:36:16.900" v="2233"/>
        <pc:sldMkLst>
          <pc:docMk/>
          <pc:sldMk cId="924761706" sldId="420"/>
        </pc:sldMkLst>
        <pc:spChg chg="mod">
          <ac:chgData name="K, Mamatha" userId="3a76c311-f27a-48ac-81b1-beb1394d854e" providerId="ADAL" clId="{DCE58CE6-DA81-4EF7-9B8C-7D1636FB583C}" dt="2024-08-20T10:36:16.900" v="2233"/>
          <ac:spMkLst>
            <pc:docMk/>
            <pc:sldMk cId="924761706" sldId="420"/>
            <ac:spMk id="6" creationId="{76A9A9A7-F1D2-237D-AC72-E21A286F0A6F}"/>
          </ac:spMkLst>
        </pc:spChg>
        <pc:picChg chg="add mod">
          <ac:chgData name="K, Mamatha" userId="3a76c311-f27a-48ac-81b1-beb1394d854e" providerId="ADAL" clId="{DCE58CE6-DA81-4EF7-9B8C-7D1636FB583C}" dt="2024-08-20T10:22:27.963" v="2182" actId="14100"/>
          <ac:picMkLst>
            <pc:docMk/>
            <pc:sldMk cId="924761706" sldId="420"/>
            <ac:picMk id="3" creationId="{EBF0AEEB-CCD9-AA47-09B6-0248FB97D78F}"/>
          </ac:picMkLst>
        </pc:picChg>
        <pc:picChg chg="add mod">
          <ac:chgData name="K, Mamatha" userId="3a76c311-f27a-48ac-81b1-beb1394d854e" providerId="ADAL" clId="{DCE58CE6-DA81-4EF7-9B8C-7D1636FB583C}" dt="2024-08-20T10:21:49.560" v="2096" actId="14100"/>
          <ac:picMkLst>
            <pc:docMk/>
            <pc:sldMk cId="924761706" sldId="420"/>
            <ac:picMk id="7" creationId="{617B1B82-72C3-8013-4402-C812EDAD1AE0}"/>
          </ac:picMkLst>
        </pc:picChg>
        <pc:picChg chg="del">
          <ac:chgData name="K, Mamatha" userId="3a76c311-f27a-48ac-81b1-beb1394d854e" providerId="ADAL" clId="{DCE58CE6-DA81-4EF7-9B8C-7D1636FB583C}" dt="2024-08-20T10:18:17.957" v="2081" actId="478"/>
          <ac:picMkLst>
            <pc:docMk/>
            <pc:sldMk cId="924761706" sldId="420"/>
            <ac:picMk id="8" creationId="{AE0E28B6-F38D-5795-4AC6-0599FFEFF661}"/>
          </ac:picMkLst>
        </pc:picChg>
        <pc:picChg chg="del">
          <ac:chgData name="K, Mamatha" userId="3a76c311-f27a-48ac-81b1-beb1394d854e" providerId="ADAL" clId="{DCE58CE6-DA81-4EF7-9B8C-7D1636FB583C}" dt="2024-08-20T10:18:19.539" v="2082" actId="478"/>
          <ac:picMkLst>
            <pc:docMk/>
            <pc:sldMk cId="924761706" sldId="420"/>
            <ac:picMk id="10" creationId="{06B56AAF-4256-5B0D-17F9-9C80D3EA6ED9}"/>
          </ac:picMkLst>
        </pc:picChg>
        <pc:picChg chg="add mod">
          <ac:chgData name="K, Mamatha" userId="3a76c311-f27a-48ac-81b1-beb1394d854e" providerId="ADAL" clId="{DCE58CE6-DA81-4EF7-9B8C-7D1636FB583C}" dt="2024-08-20T10:21:45.627" v="2095" actId="14100"/>
          <ac:picMkLst>
            <pc:docMk/>
            <pc:sldMk cId="924761706" sldId="420"/>
            <ac:picMk id="11" creationId="{945D1D07-B183-25CE-5DC6-710A59FF18B1}"/>
          </ac:picMkLst>
        </pc:picChg>
      </pc:sldChg>
      <pc:sldChg chg="addSp delSp modSp add mod">
        <pc:chgData name="K, Mamatha" userId="3a76c311-f27a-48ac-81b1-beb1394d854e" providerId="ADAL" clId="{DCE58CE6-DA81-4EF7-9B8C-7D1636FB583C}" dt="2024-08-20T10:36:22.728" v="2234" actId="20577"/>
        <pc:sldMkLst>
          <pc:docMk/>
          <pc:sldMk cId="4234098633" sldId="421"/>
        </pc:sldMkLst>
        <pc:spChg chg="add mod">
          <ac:chgData name="K, Mamatha" userId="3a76c311-f27a-48ac-81b1-beb1394d854e" providerId="ADAL" clId="{DCE58CE6-DA81-4EF7-9B8C-7D1636FB583C}" dt="2024-08-20T10:27:12.643" v="2197" actId="12"/>
          <ac:spMkLst>
            <pc:docMk/>
            <pc:sldMk cId="4234098633" sldId="421"/>
            <ac:spMk id="2" creationId="{0A5BA386-B87A-7B7D-36F6-355C4A9B64E2}"/>
          </ac:spMkLst>
        </pc:spChg>
        <pc:spChg chg="mod">
          <ac:chgData name="K, Mamatha" userId="3a76c311-f27a-48ac-81b1-beb1394d854e" providerId="ADAL" clId="{DCE58CE6-DA81-4EF7-9B8C-7D1636FB583C}" dt="2024-08-20T10:36:22.728" v="2234" actId="20577"/>
          <ac:spMkLst>
            <pc:docMk/>
            <pc:sldMk cId="4234098633" sldId="421"/>
            <ac:spMk id="6" creationId="{76A9A9A7-F1D2-237D-AC72-E21A286F0A6F}"/>
          </ac:spMkLst>
        </pc:spChg>
        <pc:picChg chg="del">
          <ac:chgData name="K, Mamatha" userId="3a76c311-f27a-48ac-81b1-beb1394d854e" providerId="ADAL" clId="{DCE58CE6-DA81-4EF7-9B8C-7D1636FB583C}" dt="2024-08-20T10:26:10.946" v="2184" actId="478"/>
          <ac:picMkLst>
            <pc:docMk/>
            <pc:sldMk cId="4234098633" sldId="421"/>
            <ac:picMk id="3" creationId="{EBF0AEEB-CCD9-AA47-09B6-0248FB97D78F}"/>
          </ac:picMkLst>
        </pc:picChg>
        <pc:picChg chg="del">
          <ac:chgData name="K, Mamatha" userId="3a76c311-f27a-48ac-81b1-beb1394d854e" providerId="ADAL" clId="{DCE58CE6-DA81-4EF7-9B8C-7D1636FB583C}" dt="2024-08-20T10:26:12.511" v="2185" actId="478"/>
          <ac:picMkLst>
            <pc:docMk/>
            <pc:sldMk cId="4234098633" sldId="421"/>
            <ac:picMk id="7" creationId="{617B1B82-72C3-8013-4402-C812EDAD1AE0}"/>
          </ac:picMkLst>
        </pc:picChg>
        <pc:picChg chg="del">
          <ac:chgData name="K, Mamatha" userId="3a76c311-f27a-48ac-81b1-beb1394d854e" providerId="ADAL" clId="{DCE58CE6-DA81-4EF7-9B8C-7D1636FB583C}" dt="2024-08-20T10:26:13.926" v="2186" actId="478"/>
          <ac:picMkLst>
            <pc:docMk/>
            <pc:sldMk cId="4234098633" sldId="421"/>
            <ac:picMk id="11" creationId="{945D1D07-B183-25CE-5DC6-710A59FF18B1}"/>
          </ac:picMkLst>
        </pc:picChg>
        <pc:picChg chg="add mod">
          <ac:chgData name="K, Mamatha" userId="3a76c311-f27a-48ac-81b1-beb1394d854e" providerId="ADAL" clId="{DCE58CE6-DA81-4EF7-9B8C-7D1636FB583C}" dt="2024-08-20T10:26:34.857" v="2190" actId="1076"/>
          <ac:picMkLst>
            <pc:docMk/>
            <pc:sldMk cId="4234098633" sldId="421"/>
            <ac:picMk id="1026" creationId="{4226CDDC-3A02-7BA2-6519-A57A7D90DE39}"/>
          </ac:picMkLst>
        </pc:picChg>
      </pc:sldChg>
      <pc:sldChg chg="addSp delSp modSp add mod">
        <pc:chgData name="K, Mamatha" userId="3a76c311-f27a-48ac-81b1-beb1394d854e" providerId="ADAL" clId="{DCE58CE6-DA81-4EF7-9B8C-7D1636FB583C}" dt="2024-08-20T10:39:47.598" v="2319"/>
        <pc:sldMkLst>
          <pc:docMk/>
          <pc:sldMk cId="4106045523" sldId="422"/>
        </pc:sldMkLst>
        <pc:spChg chg="mod">
          <ac:chgData name="K, Mamatha" userId="3a76c311-f27a-48ac-81b1-beb1394d854e" providerId="ADAL" clId="{DCE58CE6-DA81-4EF7-9B8C-7D1636FB583C}" dt="2024-08-20T10:38:57.195" v="2265" actId="1076"/>
          <ac:spMkLst>
            <pc:docMk/>
            <pc:sldMk cId="4106045523" sldId="422"/>
            <ac:spMk id="2" creationId="{C864652E-59B1-DCEF-65C5-F96720E3FAA7}"/>
          </ac:spMkLst>
        </pc:spChg>
        <pc:spChg chg="mod">
          <ac:chgData name="K, Mamatha" userId="3a76c311-f27a-48ac-81b1-beb1394d854e" providerId="ADAL" clId="{DCE58CE6-DA81-4EF7-9B8C-7D1636FB583C}" dt="2024-08-20T10:39:12.210" v="2318" actId="20577"/>
          <ac:spMkLst>
            <pc:docMk/>
            <pc:sldMk cId="4106045523" sldId="422"/>
            <ac:spMk id="6" creationId="{76A9A9A7-F1D2-237D-AC72-E21A286F0A6F}"/>
          </ac:spMkLst>
        </pc:spChg>
        <pc:picChg chg="del">
          <ac:chgData name="K, Mamatha" userId="3a76c311-f27a-48ac-81b1-beb1394d854e" providerId="ADAL" clId="{DCE58CE6-DA81-4EF7-9B8C-7D1636FB583C}" dt="2024-08-20T10:37:21.626" v="2236" actId="478"/>
          <ac:picMkLst>
            <pc:docMk/>
            <pc:sldMk cId="4106045523" sldId="422"/>
            <ac:picMk id="5" creationId="{CB27BFA6-9391-E1E2-8AAA-4D67F44A5DC4}"/>
          </ac:picMkLst>
        </pc:picChg>
        <pc:picChg chg="add mod">
          <ac:chgData name="K, Mamatha" userId="3a76c311-f27a-48ac-81b1-beb1394d854e" providerId="ADAL" clId="{DCE58CE6-DA81-4EF7-9B8C-7D1636FB583C}" dt="2024-08-20T10:38:03.927" v="2241" actId="14100"/>
          <ac:picMkLst>
            <pc:docMk/>
            <pc:sldMk cId="4106045523" sldId="422"/>
            <ac:picMk id="2050" creationId="{165C582B-0106-E3D3-4E53-37039E1E648D}"/>
          </ac:picMkLst>
        </pc:picChg>
        <pc:picChg chg="add">
          <ac:chgData name="K, Mamatha" userId="3a76c311-f27a-48ac-81b1-beb1394d854e" providerId="ADAL" clId="{DCE58CE6-DA81-4EF7-9B8C-7D1636FB583C}" dt="2024-08-20T10:39:47.598" v="2319"/>
          <ac:picMkLst>
            <pc:docMk/>
            <pc:sldMk cId="4106045523" sldId="422"/>
            <ac:picMk id="2052" creationId="{9A51590C-C709-C6CE-768D-D544327E1F55}"/>
          </ac:picMkLst>
        </pc:picChg>
      </pc:sldChg>
      <pc:sldChg chg="addSp delSp modSp add mod">
        <pc:chgData name="K, Mamatha" userId="3a76c311-f27a-48ac-81b1-beb1394d854e" providerId="ADAL" clId="{DCE58CE6-DA81-4EF7-9B8C-7D1636FB583C}" dt="2024-08-20T10:40:46.848" v="2330" actId="2711"/>
        <pc:sldMkLst>
          <pc:docMk/>
          <pc:sldMk cId="4036158348" sldId="423"/>
        </pc:sldMkLst>
        <pc:spChg chg="mod">
          <ac:chgData name="K, Mamatha" userId="3a76c311-f27a-48ac-81b1-beb1394d854e" providerId="ADAL" clId="{DCE58CE6-DA81-4EF7-9B8C-7D1636FB583C}" dt="2024-08-20T10:40:46.848" v="2330" actId="2711"/>
          <ac:spMkLst>
            <pc:docMk/>
            <pc:sldMk cId="4036158348" sldId="423"/>
            <ac:spMk id="2" creationId="{C864652E-59B1-DCEF-65C5-F96720E3FAA7}"/>
          </ac:spMkLst>
        </pc:spChg>
        <pc:picChg chg="del">
          <ac:chgData name="K, Mamatha" userId="3a76c311-f27a-48ac-81b1-beb1394d854e" providerId="ADAL" clId="{DCE58CE6-DA81-4EF7-9B8C-7D1636FB583C}" dt="2024-08-20T10:40:00.140" v="2321" actId="478"/>
          <ac:picMkLst>
            <pc:docMk/>
            <pc:sldMk cId="4036158348" sldId="423"/>
            <ac:picMk id="2050" creationId="{165C582B-0106-E3D3-4E53-37039E1E648D}"/>
          </ac:picMkLst>
        </pc:picChg>
        <pc:picChg chg="add mod">
          <ac:chgData name="K, Mamatha" userId="3a76c311-f27a-48ac-81b1-beb1394d854e" providerId="ADAL" clId="{DCE58CE6-DA81-4EF7-9B8C-7D1636FB583C}" dt="2024-08-20T10:40:09.476" v="2323" actId="1076"/>
          <ac:picMkLst>
            <pc:docMk/>
            <pc:sldMk cId="4036158348" sldId="423"/>
            <ac:picMk id="3074" creationId="{85E1E5FD-5D93-CB30-2E90-5B67BDEBF553}"/>
          </ac:picMkLst>
        </pc:picChg>
      </pc:sldChg>
      <pc:sldChg chg="addSp delSp modSp add mod">
        <pc:chgData name="K, Mamatha" userId="3a76c311-f27a-48ac-81b1-beb1394d854e" providerId="ADAL" clId="{DCE58CE6-DA81-4EF7-9B8C-7D1636FB583C}" dt="2024-08-20T10:41:42.275" v="2340" actId="14100"/>
        <pc:sldMkLst>
          <pc:docMk/>
          <pc:sldMk cId="610681789" sldId="424"/>
        </pc:sldMkLst>
        <pc:spChg chg="mod">
          <ac:chgData name="K, Mamatha" userId="3a76c311-f27a-48ac-81b1-beb1394d854e" providerId="ADAL" clId="{DCE58CE6-DA81-4EF7-9B8C-7D1636FB583C}" dt="2024-08-20T10:41:35.919" v="2339" actId="12"/>
          <ac:spMkLst>
            <pc:docMk/>
            <pc:sldMk cId="610681789" sldId="424"/>
            <ac:spMk id="2" creationId="{C864652E-59B1-DCEF-65C5-F96720E3FAA7}"/>
          </ac:spMkLst>
        </pc:spChg>
        <pc:picChg chg="del">
          <ac:chgData name="K, Mamatha" userId="3a76c311-f27a-48ac-81b1-beb1394d854e" providerId="ADAL" clId="{DCE58CE6-DA81-4EF7-9B8C-7D1636FB583C}" dt="2024-08-20T10:41:06.550" v="2332" actId="478"/>
          <ac:picMkLst>
            <pc:docMk/>
            <pc:sldMk cId="610681789" sldId="424"/>
            <ac:picMk id="3074" creationId="{85E1E5FD-5D93-CB30-2E90-5B67BDEBF553}"/>
          </ac:picMkLst>
        </pc:picChg>
        <pc:picChg chg="add mod">
          <ac:chgData name="K, Mamatha" userId="3a76c311-f27a-48ac-81b1-beb1394d854e" providerId="ADAL" clId="{DCE58CE6-DA81-4EF7-9B8C-7D1636FB583C}" dt="2024-08-20T10:41:42.275" v="2340" actId="14100"/>
          <ac:picMkLst>
            <pc:docMk/>
            <pc:sldMk cId="610681789" sldId="424"/>
            <ac:picMk id="4098" creationId="{BA2B26CA-9735-9775-1121-4AE2360F3B7B}"/>
          </ac:picMkLst>
        </pc:picChg>
      </pc:sldChg>
      <pc:sldChg chg="addSp delSp modSp add mod">
        <pc:chgData name="K, Mamatha" userId="3a76c311-f27a-48ac-81b1-beb1394d854e" providerId="ADAL" clId="{DCE58CE6-DA81-4EF7-9B8C-7D1636FB583C}" dt="2024-08-20T10:44:25.148" v="2366" actId="2711"/>
        <pc:sldMkLst>
          <pc:docMk/>
          <pc:sldMk cId="3394069321" sldId="425"/>
        </pc:sldMkLst>
        <pc:spChg chg="mod">
          <ac:chgData name="K, Mamatha" userId="3a76c311-f27a-48ac-81b1-beb1394d854e" providerId="ADAL" clId="{DCE58CE6-DA81-4EF7-9B8C-7D1636FB583C}" dt="2024-08-20T10:44:25.148" v="2366" actId="2711"/>
          <ac:spMkLst>
            <pc:docMk/>
            <pc:sldMk cId="3394069321" sldId="425"/>
            <ac:spMk id="2" creationId="{C864652E-59B1-DCEF-65C5-F96720E3FAA7}"/>
          </ac:spMkLst>
        </pc:spChg>
        <pc:picChg chg="del">
          <ac:chgData name="K, Mamatha" userId="3a76c311-f27a-48ac-81b1-beb1394d854e" providerId="ADAL" clId="{DCE58CE6-DA81-4EF7-9B8C-7D1636FB583C}" dt="2024-08-20T10:43:44.209" v="2342" actId="478"/>
          <ac:picMkLst>
            <pc:docMk/>
            <pc:sldMk cId="3394069321" sldId="425"/>
            <ac:picMk id="4098" creationId="{BA2B26CA-9735-9775-1121-4AE2360F3B7B}"/>
          </ac:picMkLst>
        </pc:picChg>
        <pc:picChg chg="add mod">
          <ac:chgData name="K, Mamatha" userId="3a76c311-f27a-48ac-81b1-beb1394d854e" providerId="ADAL" clId="{DCE58CE6-DA81-4EF7-9B8C-7D1636FB583C}" dt="2024-08-20T10:43:55.428" v="2344" actId="1076"/>
          <ac:picMkLst>
            <pc:docMk/>
            <pc:sldMk cId="3394069321" sldId="425"/>
            <ac:picMk id="5122" creationId="{1E6C1F89-0297-3829-4445-7051230CE9BF}"/>
          </ac:picMkLst>
        </pc:picChg>
      </pc:sldChg>
      <pc:sldChg chg="addSp delSp modSp add mod">
        <pc:chgData name="K, Mamatha" userId="3a76c311-f27a-48ac-81b1-beb1394d854e" providerId="ADAL" clId="{DCE58CE6-DA81-4EF7-9B8C-7D1636FB583C}" dt="2024-08-20T10:49:35.995" v="2510" actId="21"/>
        <pc:sldMkLst>
          <pc:docMk/>
          <pc:sldMk cId="64347994" sldId="426"/>
        </pc:sldMkLst>
        <pc:spChg chg="mod">
          <ac:chgData name="K, Mamatha" userId="3a76c311-f27a-48ac-81b1-beb1394d854e" providerId="ADAL" clId="{DCE58CE6-DA81-4EF7-9B8C-7D1636FB583C}" dt="2024-08-20T10:47:20.827" v="2490" actId="20577"/>
          <ac:spMkLst>
            <pc:docMk/>
            <pc:sldMk cId="64347994" sldId="426"/>
            <ac:spMk id="2" creationId="{C864652E-59B1-DCEF-65C5-F96720E3FAA7}"/>
          </ac:spMkLst>
        </pc:spChg>
        <pc:spChg chg="add del mod">
          <ac:chgData name="K, Mamatha" userId="3a76c311-f27a-48ac-81b1-beb1394d854e" providerId="ADAL" clId="{DCE58CE6-DA81-4EF7-9B8C-7D1636FB583C}" dt="2024-08-20T10:49:35.995" v="2510" actId="21"/>
          <ac:spMkLst>
            <pc:docMk/>
            <pc:sldMk cId="64347994" sldId="426"/>
            <ac:spMk id="3" creationId="{C864652E-59B1-DCEF-65C5-F96720E3FAA7}"/>
          </ac:spMkLst>
        </pc:spChg>
        <pc:picChg chg="del">
          <ac:chgData name="K, Mamatha" userId="3a76c311-f27a-48ac-81b1-beb1394d854e" providerId="ADAL" clId="{DCE58CE6-DA81-4EF7-9B8C-7D1636FB583C}" dt="2024-08-20T10:44:53.163" v="2368" actId="478"/>
          <ac:picMkLst>
            <pc:docMk/>
            <pc:sldMk cId="64347994" sldId="426"/>
            <ac:picMk id="5122" creationId="{1E6C1F89-0297-3829-4445-7051230CE9BF}"/>
          </ac:picMkLst>
        </pc:picChg>
        <pc:picChg chg="add mod">
          <ac:chgData name="K, Mamatha" userId="3a76c311-f27a-48ac-81b1-beb1394d854e" providerId="ADAL" clId="{DCE58CE6-DA81-4EF7-9B8C-7D1636FB583C}" dt="2024-08-20T10:44:56.323" v="2370" actId="1076"/>
          <ac:picMkLst>
            <pc:docMk/>
            <pc:sldMk cId="64347994" sldId="426"/>
            <ac:picMk id="6146" creationId="{E05B010A-2F7B-6E93-E84E-7CAD1C0B254B}"/>
          </ac:picMkLst>
        </pc:picChg>
      </pc:sldChg>
      <pc:sldChg chg="addSp delSp modSp add mod">
        <pc:chgData name="K, Mamatha" userId="3a76c311-f27a-48ac-81b1-beb1394d854e" providerId="ADAL" clId="{DCE58CE6-DA81-4EF7-9B8C-7D1636FB583C}" dt="2024-08-20T10:50:57.059" v="2528" actId="12"/>
        <pc:sldMkLst>
          <pc:docMk/>
          <pc:sldMk cId="2330008433" sldId="427"/>
        </pc:sldMkLst>
        <pc:spChg chg="del">
          <ac:chgData name="K, Mamatha" userId="3a76c311-f27a-48ac-81b1-beb1394d854e" providerId="ADAL" clId="{DCE58CE6-DA81-4EF7-9B8C-7D1636FB583C}" dt="2024-08-20T10:48:32.379" v="2499" actId="21"/>
          <ac:spMkLst>
            <pc:docMk/>
            <pc:sldMk cId="2330008433" sldId="427"/>
            <ac:spMk id="2" creationId="{C864652E-59B1-DCEF-65C5-F96720E3FAA7}"/>
          </ac:spMkLst>
        </pc:spChg>
        <pc:spChg chg="add del mod">
          <ac:chgData name="K, Mamatha" userId="3a76c311-f27a-48ac-81b1-beb1394d854e" providerId="ADAL" clId="{DCE58CE6-DA81-4EF7-9B8C-7D1636FB583C}" dt="2024-08-20T10:49:43.169" v="2511" actId="21"/>
          <ac:spMkLst>
            <pc:docMk/>
            <pc:sldMk cId="2330008433" sldId="427"/>
            <ac:spMk id="3" creationId="{C836A9E1-4FD3-DBF0-3CF8-D9A6D726F39E}"/>
          </ac:spMkLst>
        </pc:spChg>
        <pc:spChg chg="add mod">
          <ac:chgData name="K, Mamatha" userId="3a76c311-f27a-48ac-81b1-beb1394d854e" providerId="ADAL" clId="{DCE58CE6-DA81-4EF7-9B8C-7D1636FB583C}" dt="2024-08-20T10:50:57.059" v="2528" actId="12"/>
          <ac:spMkLst>
            <pc:docMk/>
            <pc:sldMk cId="2330008433" sldId="427"/>
            <ac:spMk id="7" creationId="{66FF12A5-AE62-7115-FAFB-7941801BD6F8}"/>
          </ac:spMkLst>
        </pc:spChg>
        <pc:picChg chg="del">
          <ac:chgData name="K, Mamatha" userId="3a76c311-f27a-48ac-81b1-beb1394d854e" providerId="ADAL" clId="{DCE58CE6-DA81-4EF7-9B8C-7D1636FB583C}" dt="2024-08-20T10:47:52.660" v="2492" actId="478"/>
          <ac:picMkLst>
            <pc:docMk/>
            <pc:sldMk cId="2330008433" sldId="427"/>
            <ac:picMk id="6146" creationId="{E05B010A-2F7B-6E93-E84E-7CAD1C0B254B}"/>
          </ac:picMkLst>
        </pc:picChg>
        <pc:picChg chg="add mod">
          <ac:chgData name="K, Mamatha" userId="3a76c311-f27a-48ac-81b1-beb1394d854e" providerId="ADAL" clId="{DCE58CE6-DA81-4EF7-9B8C-7D1636FB583C}" dt="2024-08-20T10:50:25.521" v="2520" actId="1076"/>
          <ac:picMkLst>
            <pc:docMk/>
            <pc:sldMk cId="2330008433" sldId="427"/>
            <ac:picMk id="7170" creationId="{21144E79-D41C-594B-F5EC-C56FB091F257}"/>
          </ac:picMkLst>
        </pc:picChg>
        <pc:picChg chg="add mod">
          <ac:chgData name="K, Mamatha" userId="3a76c311-f27a-48ac-81b1-beb1394d854e" providerId="ADAL" clId="{DCE58CE6-DA81-4EF7-9B8C-7D1636FB583C}" dt="2024-08-20T10:50:14.135" v="2517" actId="14100"/>
          <ac:picMkLst>
            <pc:docMk/>
            <pc:sldMk cId="2330008433" sldId="427"/>
            <ac:picMk id="7172" creationId="{8E9CA744-9AD1-5534-39A0-6AF50D592258}"/>
          </ac:picMkLst>
        </pc:picChg>
      </pc:sldChg>
      <pc:sldChg chg="delSp modSp add mod">
        <pc:chgData name="K, Mamatha" userId="3a76c311-f27a-48ac-81b1-beb1394d854e" providerId="ADAL" clId="{DCE58CE6-DA81-4EF7-9B8C-7D1636FB583C}" dt="2024-08-20T10:49:53.145" v="2514" actId="14100"/>
        <pc:sldMkLst>
          <pc:docMk/>
          <pc:sldMk cId="3827574521" sldId="428"/>
        </pc:sldMkLst>
        <pc:spChg chg="mod">
          <ac:chgData name="K, Mamatha" userId="3a76c311-f27a-48ac-81b1-beb1394d854e" providerId="ADAL" clId="{DCE58CE6-DA81-4EF7-9B8C-7D1636FB583C}" dt="2024-08-20T10:49:53.145" v="2514" actId="14100"/>
          <ac:spMkLst>
            <pc:docMk/>
            <pc:sldMk cId="3827574521" sldId="428"/>
            <ac:spMk id="2" creationId="{C864652E-59B1-DCEF-65C5-F96720E3FAA7}"/>
          </ac:spMkLst>
        </pc:spChg>
        <pc:spChg chg="del">
          <ac:chgData name="K, Mamatha" userId="3a76c311-f27a-48ac-81b1-beb1394d854e" providerId="ADAL" clId="{DCE58CE6-DA81-4EF7-9B8C-7D1636FB583C}" dt="2024-08-20T10:49:50.870" v="2513" actId="21"/>
          <ac:spMkLst>
            <pc:docMk/>
            <pc:sldMk cId="3827574521" sldId="428"/>
            <ac:spMk id="3" creationId="{C864652E-59B1-DCEF-65C5-F96720E3FAA7}"/>
          </ac:spMkLst>
        </pc:spChg>
        <pc:picChg chg="del">
          <ac:chgData name="K, Mamatha" userId="3a76c311-f27a-48ac-81b1-beb1394d854e" providerId="ADAL" clId="{DCE58CE6-DA81-4EF7-9B8C-7D1636FB583C}" dt="2024-08-20T10:49:45.851" v="2512" actId="478"/>
          <ac:picMkLst>
            <pc:docMk/>
            <pc:sldMk cId="3827574521" sldId="428"/>
            <ac:picMk id="6146" creationId="{E05B010A-2F7B-6E93-E84E-7CAD1C0B254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xmlns="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1226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3003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9399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8239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5699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0585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8911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4596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47593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284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3416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1360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85202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99354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98787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90081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995891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40623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72513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74934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4488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82765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5923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777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618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1160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4759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0233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1401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26C18C3-ED25-DD4B-BA72-24932D54D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A69706A2-3726-FE4E-B923-E75D485978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CF555767-B3D8-BD57-1D42-7F6E1E6689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xmlns="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xmlns="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xmlns="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C97D5AF2-684A-4A8D-3D82-B57D7AC446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xmlns="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xmlns="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xmlns="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xmlns="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26C18C3-ED25-DD4B-BA72-24932D54D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xmlns="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8B149C6-5AAC-B8E5-5411-EA38821F67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806C6F65-35CD-D64B-992A-0C1C1E003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xmlns="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xmlns="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xmlns="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xmlns="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xmlns="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979826C1-7A52-DA25-F422-EE62DED7D1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96BA398-1ED2-1FCA-63B9-8915A8C7A5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xmlns="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9169ED6-4B82-6844-119F-AC15CDF2D3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C57F1500-1A16-D1EF-4F0C-030852B291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D07A0BE-3890-193E-9439-F294E61A71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xmlns="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xmlns="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xmlns="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xmlns="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xmlns="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26C18C3-ED25-DD4B-BA72-24932D54D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A69706A2-3726-FE4E-B923-E75D485978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xmlns="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xmlns="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C97D5AF2-684A-4A8D-3D82-B57D7AC446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xmlns="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xmlns="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xmlns="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xmlns="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42E558A9-6DD6-E21D-3A8F-6707E1DD19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xmlns="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xmlns="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xmlns="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xmlns="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xmlns="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xmlns="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xmlns="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xmlns="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xmlns="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mamathak2647@gmail.com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mailto:Mallika.bera4@gmail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 dirty="0"/>
              <a:t>Lending Club Case Study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8EC29870-FC26-D871-FEF3-EA13337248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/>
          <a:lstStyle/>
          <a:p>
            <a:r>
              <a:rPr lang="en-US" dirty="0"/>
              <a:t>By Mamatha.K &amp; Mallika Bera</a:t>
            </a:r>
          </a:p>
        </p:txBody>
      </p:sp>
    </p:spTree>
    <p:extLst>
      <p:ext uri="{BB962C8B-B14F-4D97-AF65-F5344CB8AC3E}">
        <p14:creationId xmlns:p14="http://schemas.microsoft.com/office/powerpoint/2010/main" xmlns="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30" y="5177790"/>
            <a:ext cx="9151619" cy="1076791"/>
          </a:xfrm>
        </p:spPr>
        <p:txBody>
          <a:bodyPr/>
          <a:lstStyle/>
          <a:p>
            <a:r>
              <a:rPr lang="en-US" sz="3400" dirty="0"/>
              <a:t>Univariate Analysis on Payment Status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6848475" cy="399906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50E4573-FFB8-0146-15B1-8CDA63766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63" y="322119"/>
            <a:ext cx="10518468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83980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496" y="4583065"/>
            <a:ext cx="9151619" cy="1076791"/>
          </a:xfrm>
        </p:spPr>
        <p:txBody>
          <a:bodyPr/>
          <a:lstStyle/>
          <a:p>
            <a:r>
              <a:rPr lang="en-US" sz="3400" dirty="0"/>
              <a:t>Univariate Analysis on Payment Status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6848475" cy="399906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A07E5FF-742D-1030-28E1-067CBB48D392}"/>
              </a:ext>
            </a:extLst>
          </p:cNvPr>
          <p:cNvSpPr txBox="1"/>
          <p:nvPr/>
        </p:nvSpPr>
        <p:spPr>
          <a:xfrm>
            <a:off x="1428751" y="335748"/>
            <a:ext cx="1057846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50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….(Continued)</a:t>
            </a:r>
          </a:p>
          <a:p>
            <a:pPr algn="l"/>
            <a:r>
              <a:rPr lang="en-US" sz="2100" b="1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Observations:</a:t>
            </a:r>
          </a:p>
          <a:p>
            <a:pPr algn="l"/>
            <a:endParaRPr lang="en-US" sz="2100" b="1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Total payment and total payment invested shows similar data distribution.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Average number of open accounts for customers is 9. We need to check the number of open accounts for defaulters.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Revolving Line Utilization and revolving balance peaks at lower value, which is good. For higher values the distribution is uniformly spread.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Total recovered principal shows similar trend with loan amount, with peaks at 5000, 10000, 15000 and so on. Co-relation between these columns need to be verified.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75116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30" y="5177790"/>
            <a:ext cx="9151619" cy="1076791"/>
          </a:xfrm>
        </p:spPr>
        <p:txBody>
          <a:bodyPr/>
          <a:lstStyle/>
          <a:p>
            <a:r>
              <a:rPr lang="en-US" sz="3400" dirty="0"/>
              <a:t>Univariate Analysis on Time Dependencies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6848475" cy="399906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E0E28B6-F38D-5795-4AC6-0599FFEFF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10" y="285957"/>
            <a:ext cx="10575442" cy="28945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6B56AAF-4256-5B0D-17F9-9C80D3EA6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1" y="2862470"/>
            <a:ext cx="10575442" cy="278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7225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26" y="5006451"/>
            <a:ext cx="10221069" cy="1248130"/>
          </a:xfrm>
        </p:spPr>
        <p:txBody>
          <a:bodyPr/>
          <a:lstStyle/>
          <a:p>
            <a:r>
              <a:rPr lang="en-US" sz="3400" b="1" i="0" dirty="0">
                <a:effectLst/>
                <a:highlight>
                  <a:srgbClr val="FFFFFF"/>
                </a:highlight>
              </a:rPr>
              <a:t>Univariate Analysis of Time Dependencies</a:t>
            </a:r>
            <a:endParaRPr lang="en-US" sz="3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6848475" cy="399906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864652E-59B1-DCEF-65C5-F96720E3FAA7}"/>
              </a:ext>
            </a:extLst>
          </p:cNvPr>
          <p:cNvSpPr txBox="1"/>
          <p:nvPr/>
        </p:nvSpPr>
        <p:spPr>
          <a:xfrm>
            <a:off x="1749288" y="3105737"/>
            <a:ext cx="1044271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Observations:</a:t>
            </a:r>
          </a:p>
          <a:p>
            <a:pPr algn="l"/>
            <a:endParaRPr lang="en-US" b="0" i="0" dirty="0">
              <a:solidFill>
                <a:srgbClr val="00008B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The number of Charged Off Loans has been increasing every year considerably. It is evident that identification of risky applicants is not being done currently.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For most of the Charged Off loans, payments were not received after 2012.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Credit pull records are more in recent years probably because the repayment rate has lowered down.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highlight>
                <a:srgbClr val="FFFFFF"/>
              </a:highlight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196D736-458D-0774-FFAD-E3E75CB9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" y="160619"/>
            <a:ext cx="10984230" cy="28153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46BD552-4DCB-3473-8FA5-0BE05AA17695}"/>
              </a:ext>
            </a:extLst>
          </p:cNvPr>
          <p:cNvSpPr txBox="1"/>
          <p:nvPr/>
        </p:nvSpPr>
        <p:spPr>
          <a:xfrm>
            <a:off x="410610" y="285957"/>
            <a:ext cx="174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Continued….</a:t>
            </a:r>
          </a:p>
        </p:txBody>
      </p:sp>
    </p:spTree>
    <p:extLst>
      <p:ext uri="{BB962C8B-B14F-4D97-AF65-F5344CB8AC3E}">
        <p14:creationId xmlns:p14="http://schemas.microsoft.com/office/powerpoint/2010/main" xmlns="" val="168096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1013853"/>
            <a:ext cx="5063490" cy="1413511"/>
          </a:xfrm>
        </p:spPr>
        <p:txBody>
          <a:bodyPr/>
          <a:lstStyle/>
          <a:p>
            <a:r>
              <a:rPr lang="en-US" dirty="0"/>
              <a:t>Univariate Analysis</a:t>
            </a:r>
            <a:br>
              <a:rPr lang="en-US" dirty="0"/>
            </a:br>
            <a:r>
              <a:rPr lang="en-US" dirty="0"/>
              <a:t>on Categorical variables.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384165" cy="299402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FF"/>
                </a:highlight>
                <a:latin typeface="var(--jp-content-font-family)"/>
              </a:rPr>
              <a:t>W</a:t>
            </a:r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e have categorized the </a:t>
            </a:r>
            <a:r>
              <a:rPr lang="en-US" b="1" dirty="0">
                <a:highlight>
                  <a:srgbClr val="FFFFFF"/>
                </a:highlight>
                <a:latin typeface="var(--jp-content-font-family)"/>
              </a:rPr>
              <a:t>categorical</a:t>
            </a:r>
            <a:r>
              <a:rPr lang="en-US" b="1" i="0" dirty="0">
                <a:effectLst/>
                <a:highlight>
                  <a:srgbClr val="FFFFFF"/>
                </a:highlight>
                <a:latin typeface="var(--jp-content-font-family)"/>
              </a:rPr>
              <a:t> columns</a:t>
            </a:r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 into sub-groups based on the functional definitions and have analyzed data.</a:t>
            </a:r>
            <a:endParaRPr lang="en-US" dirty="0"/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xmlns="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xmlns="" val="3193382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10574655" cy="399906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50A27D6-062C-4671-E4ED-D61CC5FA2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13" y="151165"/>
            <a:ext cx="5304477" cy="28188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AB1BD1A-3151-7D35-E582-D86272C91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680" y="151165"/>
            <a:ext cx="5867702" cy="28188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D26E2E0-2962-DCED-C856-3D2F91F3F4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13" y="2969981"/>
            <a:ext cx="5304477" cy="30559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A5892A1-CA26-6C78-18EA-95A0C566C2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8362" y="2963096"/>
            <a:ext cx="6177621" cy="374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50064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10574655" cy="399906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75B1421-546B-8E35-DE51-05B66468A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604" y="467833"/>
            <a:ext cx="8332055" cy="478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08377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Observations on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1053" y="2252456"/>
            <a:ext cx="10475525" cy="3597470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b="0" i="0" dirty="0">
              <a:solidFill>
                <a:srgbClr val="00008B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highlight>
                  <a:srgbClr val="FFFFFF"/>
                </a:highlight>
              </a:rPr>
              <a:t>Number of loans defaulted is very less for housing loan customers who own the house. But the number of applicants owning the house is very less, not providing much insights.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highlight>
                  <a:srgbClr val="FFFFFF"/>
                </a:highlight>
              </a:rPr>
              <a:t>Majority of the loans were taken for debt_consolidation, which means, loans were approved for customers already having other financial debts. This can be one of the major factors for defaulting the loan.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highlight>
                  <a:srgbClr val="FFFFFF"/>
                </a:highlight>
              </a:rPr>
              <a:t>Verification status shows similar pattern for all types of customers, so it is not very helpful for any conclusion.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highlight>
                  <a:srgbClr val="FFFFFF"/>
                </a:highlight>
              </a:rPr>
              <a:t>Canada has the highest number of customer base; hence number of defaulters are also higher in Canada.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highlight>
                  <a:srgbClr val="FFFFFF"/>
                </a:highlight>
              </a:rPr>
              <a:t>NY also has comparatively higher number of defaulters.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0768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062" y="982322"/>
            <a:ext cx="5063490" cy="1413511"/>
          </a:xfrm>
        </p:spPr>
        <p:txBody>
          <a:bodyPr/>
          <a:lstStyle/>
          <a:p>
            <a:r>
              <a:rPr lang="en-US" dirty="0" smtClean="0"/>
              <a:t>Bivariate and multivariate variable Analysis.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384165" cy="2994025"/>
          </a:xfrm>
        </p:spPr>
        <p:txBody>
          <a:bodyPr>
            <a:normAutofit/>
          </a:bodyPr>
          <a:lstStyle/>
          <a:p>
            <a:pPr marL="342900" indent="-342900"/>
            <a:endParaRPr lang="en-US" i="0" dirty="0">
              <a:effectLst/>
              <a:highlight>
                <a:srgbClr val="FFFFFF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FF"/>
                </a:highlight>
              </a:rPr>
              <a:t>We are analyzing </a:t>
            </a:r>
            <a:r>
              <a:rPr lang="en-US" dirty="0" smtClean="0">
                <a:highlight>
                  <a:srgbClr val="FFFFFF"/>
                </a:highlight>
              </a:rPr>
              <a:t>two or more </a:t>
            </a:r>
            <a:r>
              <a:rPr lang="en-US" dirty="0" smtClean="0">
                <a:highlight>
                  <a:srgbClr val="FFFFFF"/>
                </a:highlight>
              </a:rPr>
              <a:t>columns via Bivariate and multivariate in coming slides.</a:t>
            </a:r>
            <a:endParaRPr lang="en-US" dirty="0"/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xmlns="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xmlns="" val="298364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9"/>
            <a:ext cx="10972800" cy="1258252"/>
          </a:xfrm>
        </p:spPr>
        <p:txBody>
          <a:bodyPr/>
          <a:lstStyle/>
          <a:p>
            <a:r>
              <a:rPr lang="en-US" dirty="0"/>
              <a:t>Bivariate and Multivariate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1053" y="2330494"/>
            <a:ext cx="10475525" cy="4329097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6400" b="0" i="0" dirty="0">
                <a:effectLst/>
                <a:highlight>
                  <a:srgbClr val="FFFFFF"/>
                </a:highlight>
              </a:rPr>
              <a:t>During our univariate analysis, we have observed the following co-relations between certain attributes. We will now investigate them in more details as a part of our analysis. We have considered the loans with loan status as </a:t>
            </a:r>
            <a:r>
              <a:rPr lang="en-US" sz="6400" b="1" i="0" dirty="0">
                <a:effectLst/>
                <a:highlight>
                  <a:srgbClr val="FFFFFF"/>
                </a:highlight>
              </a:rPr>
              <a:t>'Charged off'</a:t>
            </a:r>
            <a:r>
              <a:rPr lang="en-US" sz="6400" b="0" i="0" dirty="0">
                <a:effectLst/>
                <a:highlight>
                  <a:srgbClr val="FFFFFF"/>
                </a:highlight>
              </a:rPr>
              <a:t> as our category for defaulted loan.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400" b="0" i="0" dirty="0">
                <a:effectLst/>
                <a:highlight>
                  <a:srgbClr val="FFFFFF"/>
                </a:highlight>
              </a:rPr>
              <a:t>Interest Rate and Loan Amount varying with loan status.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400" b="0" i="0" dirty="0">
                <a:effectLst/>
                <a:highlight>
                  <a:srgbClr val="FFFFFF"/>
                </a:highlight>
              </a:rPr>
              <a:t>Co-relation between Annual income, Employment Length, Installments and DTI.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400" b="0" i="0" dirty="0">
                <a:effectLst/>
                <a:highlight>
                  <a:srgbClr val="FFFFFF"/>
                </a:highlight>
              </a:rPr>
              <a:t>Loan Grade and corresponding sub-grades changing with loan status.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400" b="0" i="0" dirty="0">
                <a:effectLst/>
                <a:highlight>
                  <a:srgbClr val="FFFFFF"/>
                </a:highlight>
              </a:rPr>
              <a:t>Impact of debt-consolidation(purpose) on the defaulted loans.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400" b="0" i="0" dirty="0">
                <a:effectLst/>
                <a:highlight>
                  <a:srgbClr val="FFFFFF"/>
                </a:highlight>
              </a:rPr>
              <a:t>Average number of open accounts for defaulting LCs - is it higher than 9?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400" b="0" i="0" dirty="0">
                <a:effectLst/>
                <a:highlight>
                  <a:srgbClr val="FFFFFF"/>
                </a:highlight>
              </a:rPr>
              <a:t>Co-relation between recovered amounts and the loan amount over time.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400" b="0" i="0" dirty="0">
                <a:effectLst/>
                <a:highlight>
                  <a:srgbClr val="FFFFFF"/>
                </a:highlight>
              </a:rPr>
              <a:t>Co-relation between annual income and the DTI.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400" b="0" i="0" dirty="0">
                <a:effectLst/>
                <a:highlight>
                  <a:srgbClr val="FFFFFF"/>
                </a:highlight>
              </a:rPr>
              <a:t>Time distribution of purpose of loans applied and loans defaulted</a:t>
            </a:r>
          </a:p>
          <a:p>
            <a:pPr marL="40233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902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r>
              <a:rPr lang="en-US" dirty="0">
                <a:solidFill>
                  <a:schemeClr val="bg1"/>
                </a:solidFill>
              </a:rPr>
              <a:t>Business Objective</a:t>
            </a:r>
          </a:p>
          <a:p>
            <a:r>
              <a:rPr lang="en-US" dirty="0">
                <a:solidFill>
                  <a:schemeClr val="bg1"/>
                </a:solidFill>
              </a:rPr>
              <a:t>Exploratory Data Analysis and Data Cleanup</a:t>
            </a:r>
          </a:p>
          <a:p>
            <a:r>
              <a:rPr lang="en-US" dirty="0">
                <a:solidFill>
                  <a:schemeClr val="bg1"/>
                </a:solidFill>
              </a:rPr>
              <a:t>Data Visualization and Actionable Insights.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6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0381" y="5735599"/>
            <a:ext cx="9151619" cy="1076791"/>
          </a:xfrm>
        </p:spPr>
        <p:txBody>
          <a:bodyPr/>
          <a:lstStyle/>
          <a:p>
            <a:r>
              <a:rPr lang="en-US" sz="3400" dirty="0"/>
              <a:t>Bivariate and Multivariate Analysis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6848475" cy="399906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BF0AEEB-CCD9-AA47-09B6-0248FB97D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" y="138224"/>
            <a:ext cx="10984229" cy="26900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17B1B82-72C3-8013-4402-C812EDAD1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625" y="2583535"/>
            <a:ext cx="4900375" cy="34545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945D1D07-B183-25CE-5DC6-710A59FF1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2968" y="2583535"/>
            <a:ext cx="5329083" cy="331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24761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0381" y="5735599"/>
            <a:ext cx="9151619" cy="1076791"/>
          </a:xfrm>
        </p:spPr>
        <p:txBody>
          <a:bodyPr/>
          <a:lstStyle/>
          <a:p>
            <a:r>
              <a:rPr lang="en-US" sz="3400" dirty="0"/>
              <a:t>Bivariate and Multivariate Analysis</a:t>
            </a:r>
            <a:endParaRPr lang="en-US" sz="2000" b="0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6848475" cy="399906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.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4226CDDC-3A02-7BA2-6519-A57A7D90D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3885" y="457199"/>
            <a:ext cx="11450637" cy="329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A5BA386-B87A-7B7D-36F6-355C4A9B64E2}"/>
              </a:ext>
            </a:extLst>
          </p:cNvPr>
          <p:cNvSpPr txBox="1"/>
          <p:nvPr/>
        </p:nvSpPr>
        <p:spPr>
          <a:xfrm>
            <a:off x="1743740" y="3965944"/>
            <a:ext cx="10310782" cy="210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Observations:</a:t>
            </a:r>
            <a:endParaRPr lang="en-US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Loans with lower interest rates are paid off but loans with interest rate higher than 13.5% are more charged off.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Loan amount has similar pattern for both fully paid loans as well as charged off loans.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Small </a:t>
            </a:r>
            <a:r>
              <a:rPr lang="en-US" b="0" i="0" dirty="0" err="1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BUsiness</a:t>
            </a: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, House and Debt consolidation requires attention as the outliers can be seen extended till 22.5%.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Renewable energy has good repayment rate but the number of current loans approved is very less.</a:t>
            </a:r>
          </a:p>
        </p:txBody>
      </p:sp>
    </p:spTree>
    <p:extLst>
      <p:ext uri="{BB962C8B-B14F-4D97-AF65-F5344CB8AC3E}">
        <p14:creationId xmlns:p14="http://schemas.microsoft.com/office/powerpoint/2010/main" xmlns="" val="4234098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30" y="5177790"/>
            <a:ext cx="9151619" cy="1076791"/>
          </a:xfrm>
        </p:spPr>
        <p:txBody>
          <a:bodyPr/>
          <a:lstStyle/>
          <a:p>
            <a:r>
              <a:rPr lang="en-US" sz="4400" dirty="0"/>
              <a:t>Bivariate and Multivariate Analysis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6848475" cy="399906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864652E-59B1-DCEF-65C5-F96720E3FAA7}"/>
              </a:ext>
            </a:extLst>
          </p:cNvPr>
          <p:cNvSpPr txBox="1"/>
          <p:nvPr/>
        </p:nvSpPr>
        <p:spPr>
          <a:xfrm>
            <a:off x="7555361" y="1932365"/>
            <a:ext cx="45262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Observations:</a:t>
            </a:r>
          </a:p>
          <a:p>
            <a:pPr algn="l"/>
            <a:endParaRPr lang="en-US" sz="2100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algn="l"/>
            <a:endParaRPr lang="en-US" b="0" i="0" dirty="0">
              <a:solidFill>
                <a:srgbClr val="00008B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Frequency distribution does not show significant variation with the loan status for these parameters.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165C582B-0106-E3D3-4E53-37039E1E6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8881" y="603419"/>
            <a:ext cx="6764299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06045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30" y="5177790"/>
            <a:ext cx="9151619" cy="1076791"/>
          </a:xfrm>
        </p:spPr>
        <p:txBody>
          <a:bodyPr/>
          <a:lstStyle/>
          <a:p>
            <a:r>
              <a:rPr lang="en-US" sz="4400" dirty="0"/>
              <a:t>Bivariate and Multivariate Analysis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6848475" cy="399906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864652E-59B1-DCEF-65C5-F96720E3FAA7}"/>
              </a:ext>
            </a:extLst>
          </p:cNvPr>
          <p:cNvSpPr txBox="1"/>
          <p:nvPr/>
        </p:nvSpPr>
        <p:spPr>
          <a:xfrm>
            <a:off x="7555361" y="1932365"/>
            <a:ext cx="452628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Observations:</a:t>
            </a:r>
          </a:p>
          <a:p>
            <a:pPr algn="l"/>
            <a:endParaRPr lang="en-US" sz="2100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Grade A &amp; B has highest number of defaulters for a good number of applicants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Chances of loan default is more for Subgrades of C and D although the number of applications are not very high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Subgrades of A have very good repayment rate.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85E1E5FD-5D93-CB30-2E90-5B67BDEBF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8722" y="255292"/>
            <a:ext cx="5638800" cy="53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36158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30" y="5177790"/>
            <a:ext cx="9151619" cy="1076791"/>
          </a:xfrm>
        </p:spPr>
        <p:txBody>
          <a:bodyPr/>
          <a:lstStyle/>
          <a:p>
            <a:r>
              <a:rPr lang="en-US" sz="4400" dirty="0"/>
              <a:t>Bivariate and Multivariate Analysis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6848475" cy="399906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864652E-59B1-DCEF-65C5-F96720E3FAA7}"/>
              </a:ext>
            </a:extLst>
          </p:cNvPr>
          <p:cNvSpPr txBox="1"/>
          <p:nvPr/>
        </p:nvSpPr>
        <p:spPr>
          <a:xfrm>
            <a:off x="7555361" y="1932365"/>
            <a:ext cx="45262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Observations: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100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54% of the total charged off loans are for debt consolidation. This should be a concerning factor for the organization.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For renewable energy the total charged off loans is only 0.27%. The organization should invest more on renewable energy.</a:t>
            </a: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BA2B26CA-9735-9775-1121-4AE2360F3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99843" y="338361"/>
            <a:ext cx="5819775" cy="442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10681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30" y="5177790"/>
            <a:ext cx="9151619" cy="1076791"/>
          </a:xfrm>
        </p:spPr>
        <p:txBody>
          <a:bodyPr/>
          <a:lstStyle/>
          <a:p>
            <a:r>
              <a:rPr lang="en-US" sz="4400" dirty="0"/>
              <a:t>Bivariate and Multivariate Analysis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6848475" cy="399906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864652E-59B1-DCEF-65C5-F96720E3FAA7}"/>
              </a:ext>
            </a:extLst>
          </p:cNvPr>
          <p:cNvSpPr txBox="1"/>
          <p:nvPr/>
        </p:nvSpPr>
        <p:spPr>
          <a:xfrm>
            <a:off x="7555361" y="1932365"/>
            <a:ext cx="452628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Observations: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100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algn="l"/>
            <a:endParaRPr lang="en-US" b="0" i="0" dirty="0">
              <a:solidFill>
                <a:srgbClr val="00008B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Higher the interest rate, lower is the amount loaned which seems to be an obvious fact.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With increasing interest rate the rate of recovery is lowering down supporting our previous findings.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1E6C1F89-0297-3829-4445-7051230CE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62727" y="731480"/>
            <a:ext cx="5838825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94069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30" y="5177790"/>
            <a:ext cx="9151619" cy="1076791"/>
          </a:xfrm>
        </p:spPr>
        <p:txBody>
          <a:bodyPr/>
          <a:lstStyle/>
          <a:p>
            <a:r>
              <a:rPr lang="en-US" sz="4400" dirty="0"/>
              <a:t>Bivariate and Multivariate Analysis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6848475" cy="399906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864652E-59B1-DCEF-65C5-F96720E3FAA7}"/>
              </a:ext>
            </a:extLst>
          </p:cNvPr>
          <p:cNvSpPr txBox="1"/>
          <p:nvPr/>
        </p:nvSpPr>
        <p:spPr>
          <a:xfrm>
            <a:off x="7061834" y="922928"/>
            <a:ext cx="452628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Observations: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100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algn="l"/>
            <a:endParaRPr lang="en-US" b="0" i="0" dirty="0">
              <a:solidFill>
                <a:srgbClr val="00008B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Current loans need immediate attention to remediate risk of loan defaults.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Users under Block 16, </a:t>
            </a:r>
            <a:r>
              <a:rPr lang="en-US" b="0" i="0" dirty="0" err="1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i.e</a:t>
            </a: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 users with Low Income(&lt;40k) and High Debt ratio(&gt;19) is second highest risk are more prone to default loans as well.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Users with High Income have medium to low DTI.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Block 15 with users having low to high income but Medium DTI shows some risk of defaulting loans</a:t>
            </a:r>
            <a:r>
              <a:rPr lang="en-US" b="0" i="0" dirty="0">
                <a:solidFill>
                  <a:srgbClr val="00008B"/>
                </a:solidFill>
                <a:effectLst/>
                <a:highlight>
                  <a:srgbClr val="FFFFFF"/>
                </a:highlight>
                <a:latin typeface="system-ui"/>
              </a:rPr>
              <a:t>.</a:t>
            </a: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DTI plays major role in defaulting.</a:t>
            </a:r>
          </a:p>
          <a:p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xmlns="" id="{E05B010A-2F7B-6E93-E84E-7CAD1C0B2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65897" y="922928"/>
            <a:ext cx="5124450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4347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30" y="5177790"/>
            <a:ext cx="9151619" cy="1076791"/>
          </a:xfrm>
        </p:spPr>
        <p:txBody>
          <a:bodyPr/>
          <a:lstStyle/>
          <a:p>
            <a:r>
              <a:rPr lang="en-US" sz="4400" dirty="0"/>
              <a:t>Bivariate and Multivariate Analysis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6848475" cy="399906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.</a:t>
            </a:r>
          </a:p>
          <a:p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xmlns="" id="{21144E79-D41C-594B-F5EC-C56FB091F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42" y="43046"/>
            <a:ext cx="8708065" cy="294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xmlns="" id="{8E9CA744-9AD1-5534-39A0-6AF50D592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42" y="3131637"/>
            <a:ext cx="7598735" cy="239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6FF12A5-AE62-7115-FAFB-7941801BD6F8}"/>
              </a:ext>
            </a:extLst>
          </p:cNvPr>
          <p:cNvSpPr txBox="1"/>
          <p:nvPr/>
        </p:nvSpPr>
        <p:spPr>
          <a:xfrm>
            <a:off x="7722782" y="2274741"/>
            <a:ext cx="41526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Observations:</a:t>
            </a:r>
            <a:endParaRPr lang="en-US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Debt consolidation and credit card purpose seems to increase gradually as months </a:t>
            </a:r>
            <a:r>
              <a:rPr lang="en-US" b="0" i="0" dirty="0" err="1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passby</a:t>
            </a: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 where rest remains almost same..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Loans issues on debt consolidation almost doubles by end of year, where as credit card loans increases by 3x.</a:t>
            </a:r>
          </a:p>
        </p:txBody>
      </p:sp>
    </p:spTree>
    <p:extLst>
      <p:ext uri="{BB962C8B-B14F-4D97-AF65-F5344CB8AC3E}">
        <p14:creationId xmlns:p14="http://schemas.microsoft.com/office/powerpoint/2010/main" xmlns="" val="2330008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30" y="5177790"/>
            <a:ext cx="9151619" cy="1076791"/>
          </a:xfrm>
        </p:spPr>
        <p:txBody>
          <a:bodyPr/>
          <a:lstStyle/>
          <a:p>
            <a:r>
              <a:rPr lang="en-US" sz="4400" dirty="0"/>
              <a:t>Bivariate and Multivariate Analysis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6848475" cy="399906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864652E-59B1-DCEF-65C5-F96720E3FAA7}"/>
              </a:ext>
            </a:extLst>
          </p:cNvPr>
          <p:cNvSpPr txBox="1"/>
          <p:nvPr/>
        </p:nvSpPr>
        <p:spPr>
          <a:xfrm>
            <a:off x="1860698" y="922928"/>
            <a:ext cx="972741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Observations: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100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algn="l"/>
            <a:endParaRPr lang="en-US" b="0" i="0" dirty="0">
              <a:solidFill>
                <a:srgbClr val="00008B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Current loans need immediate attention to remediate risk of loan defaults.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Users under Block 16, </a:t>
            </a:r>
            <a:r>
              <a:rPr lang="en-US" b="0" i="0" dirty="0" err="1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i.e</a:t>
            </a: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 users with Low Income(&lt;40k) and High Debt ratio(&gt;19) is second highest risk are more prone to default loans as well.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Users with High Income have medium to low DTI.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Block 15 with users having low to high income but Medium DTI shows some risk of defaulting loans</a:t>
            </a:r>
            <a:r>
              <a:rPr lang="en-US" b="0" i="0" dirty="0">
                <a:solidFill>
                  <a:srgbClr val="00008B"/>
                </a:solidFill>
                <a:effectLst/>
                <a:highlight>
                  <a:srgbClr val="FFFFFF"/>
                </a:highlight>
                <a:latin typeface="system-ui"/>
              </a:rPr>
              <a:t>.</a:t>
            </a: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DTI plays major role in defaulting.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27574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32313"/>
            <a:ext cx="10972800" cy="118872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2FF2CA4-A0DD-6970-F013-69D34305268E}"/>
              </a:ext>
            </a:extLst>
          </p:cNvPr>
          <p:cNvSpPr txBox="1"/>
          <p:nvPr/>
        </p:nvSpPr>
        <p:spPr>
          <a:xfrm>
            <a:off x="170822" y="2220687"/>
            <a:ext cx="11857055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lang="en-US" sz="1600" dirty="0" smtClean="0">
                <a:solidFill>
                  <a:schemeClr val="bg1"/>
                </a:solidFill>
              </a:rPr>
              <a:t>Loans </a:t>
            </a:r>
            <a:r>
              <a:rPr lang="en-US" sz="1600" dirty="0" smtClean="0">
                <a:solidFill>
                  <a:schemeClr val="bg1"/>
                </a:solidFill>
              </a:rPr>
              <a:t>approved should have lower interest Rate. Amounts loaned at higher interest rates(typically more than 13.5%) are mostly charged-off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  <a:endParaRPr lang="en-US" sz="16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   For </a:t>
            </a:r>
            <a:r>
              <a:rPr lang="en-US" sz="1600" dirty="0" smtClean="0">
                <a:solidFill>
                  <a:schemeClr val="bg1"/>
                </a:solidFill>
              </a:rPr>
              <a:t>higher rate of interest, the annual income of the applicant should be high (approx. more than 83K) for a safer decision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  <a:endParaRPr lang="en-US" sz="16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   Amounts </a:t>
            </a:r>
            <a:r>
              <a:rPr lang="en-US" sz="1600" dirty="0" smtClean="0">
                <a:solidFill>
                  <a:schemeClr val="bg1"/>
                </a:solidFill>
              </a:rPr>
              <a:t>for loan </a:t>
            </a:r>
            <a:r>
              <a:rPr lang="en-US" sz="1600" dirty="0" err="1" smtClean="0">
                <a:solidFill>
                  <a:schemeClr val="bg1"/>
                </a:solidFill>
              </a:rPr>
              <a:t>subgrades</a:t>
            </a:r>
            <a:r>
              <a:rPr lang="en-US" sz="1600" dirty="0" smtClean="0">
                <a:solidFill>
                  <a:schemeClr val="bg1"/>
                </a:solidFill>
              </a:rPr>
              <a:t> of A &amp; B should be favored over the remaining to reduce charged-offs rates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  <a:endParaRPr lang="en-US" sz="16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   Number </a:t>
            </a:r>
            <a:r>
              <a:rPr lang="en-US" sz="1600" dirty="0" smtClean="0">
                <a:solidFill>
                  <a:schemeClr val="bg1"/>
                </a:solidFill>
              </a:rPr>
              <a:t>of loans defaulted is lesser in count for housing loan customers who owns the house while it is more for the ones with rented or mortgaged properties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  <a:endParaRPr lang="en-US" sz="16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   Short </a:t>
            </a:r>
            <a:r>
              <a:rPr lang="en-US" sz="1600" dirty="0" smtClean="0">
                <a:solidFill>
                  <a:schemeClr val="bg1"/>
                </a:solidFill>
              </a:rPr>
              <a:t>term(36 months) loans are defaulted more often than long term loans(60 months</a:t>
            </a:r>
            <a:r>
              <a:rPr lang="en-US" sz="1600" dirty="0" smtClean="0">
                <a:solidFill>
                  <a:schemeClr val="bg1"/>
                </a:solidFill>
              </a:rPr>
              <a:t>).</a:t>
            </a:r>
            <a:endParaRPr lang="en-US" sz="16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   Investments </a:t>
            </a:r>
            <a:r>
              <a:rPr lang="en-US" sz="1600" dirty="0" smtClean="0">
                <a:solidFill>
                  <a:schemeClr val="bg1"/>
                </a:solidFill>
              </a:rPr>
              <a:t>on Renewable Energy should be increased and Debt Consolidation should be reduced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  <a:endParaRPr lang="en-US" sz="16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   Applicants </a:t>
            </a:r>
            <a:r>
              <a:rPr lang="en-US" sz="1600" dirty="0" smtClean="0">
                <a:solidFill>
                  <a:schemeClr val="bg1"/>
                </a:solidFill>
              </a:rPr>
              <a:t>from Canada and NY have more chances to be </a:t>
            </a:r>
            <a:r>
              <a:rPr lang="en-US" sz="1600" dirty="0" smtClean="0">
                <a:solidFill>
                  <a:schemeClr val="bg1"/>
                </a:solidFill>
              </a:rPr>
              <a:t>defaulters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   Credit </a:t>
            </a:r>
            <a:r>
              <a:rPr lang="en-US" sz="1600" dirty="0" smtClean="0">
                <a:solidFill>
                  <a:schemeClr val="bg1"/>
                </a:solidFill>
              </a:rPr>
              <a:t>pull for LCs should continue at the same rate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  <a:endParaRPr lang="en-US" sz="16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   Applicants </a:t>
            </a:r>
            <a:r>
              <a:rPr lang="en-US" sz="1600" dirty="0" smtClean="0">
                <a:solidFill>
                  <a:schemeClr val="bg1"/>
                </a:solidFill>
              </a:rPr>
              <a:t>with Low/Moderate Annual Income and more than average to high Debt ratio should be validated carefully before approving the loan application.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2428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91E42"/>
                </a:solidFill>
                <a:effectLst/>
                <a:highlight>
                  <a:srgbClr val="F4F5F7"/>
                </a:highlight>
                <a:latin typeface="freight-text-pro"/>
              </a:rPr>
              <a:t> </a:t>
            </a:r>
            <a:r>
              <a:rPr lang="en-US" b="1" i="0" dirty="0">
                <a:solidFill>
                  <a:srgbClr val="091E42"/>
                </a:solidFill>
                <a:effectLst/>
                <a:highlight>
                  <a:srgbClr val="F4F5F7"/>
                </a:highlight>
                <a:latin typeface="freight-text-pro"/>
              </a:rPr>
              <a:t>consumer finance company </a:t>
            </a:r>
            <a:r>
              <a:rPr lang="en-US" b="0" i="0" dirty="0">
                <a:solidFill>
                  <a:srgbClr val="091E42"/>
                </a:solidFill>
                <a:effectLst/>
                <a:highlight>
                  <a:srgbClr val="F4F5F7"/>
                </a:highlight>
                <a:latin typeface="freight-text-pro"/>
              </a:rPr>
              <a:t>which specializes in lending various types of loans to urban customers.</a:t>
            </a:r>
            <a:endParaRPr lang="en-US" b="1" i="0" dirty="0">
              <a:solidFill>
                <a:srgbClr val="091E42"/>
              </a:solidFill>
              <a:effectLst/>
              <a:highlight>
                <a:srgbClr val="F4F5F7"/>
              </a:highlight>
              <a:latin typeface="freight-text-pro"/>
            </a:endParaRPr>
          </a:p>
          <a:p>
            <a:r>
              <a:rPr lang="en-US" dirty="0">
                <a:solidFill>
                  <a:srgbClr val="091E42"/>
                </a:solidFill>
                <a:highlight>
                  <a:srgbClr val="F4F5F7"/>
                </a:highlight>
                <a:latin typeface="freight-text-pro"/>
              </a:rPr>
              <a:t>T</a:t>
            </a:r>
            <a:r>
              <a:rPr lang="en-US" b="0" i="0" dirty="0">
                <a:solidFill>
                  <a:srgbClr val="091E42"/>
                </a:solidFill>
                <a:effectLst/>
                <a:highlight>
                  <a:srgbClr val="F4F5F7"/>
                </a:highlight>
                <a:latin typeface="freight-text-pro"/>
              </a:rPr>
              <a:t>he company must decide for loan approval based on the applicant’s profile which involves risks if the applicant will likely be paying loan or will he be defaulting it. </a:t>
            </a:r>
          </a:p>
          <a:p>
            <a:r>
              <a:rPr lang="en-US" b="0" i="0" dirty="0">
                <a:solidFill>
                  <a:srgbClr val="091E42"/>
                </a:solidFill>
                <a:effectLst/>
                <a:highlight>
                  <a:srgbClr val="F4F5F7"/>
                </a:highlight>
                <a:latin typeface="freight-text-pro"/>
              </a:rPr>
              <a:t>Analyzing such risks will help filter out risky applicants and take actions such as denying the loan, reducing the amount of loan, lending (to risky applicants) at a higher interest rate, etc.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78CEA4F-D72A-C069-6A51-328B103CA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xmlns="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200312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Mallika Bera &amp; Mamatha.K</a:t>
            </a:r>
          </a:p>
          <a:p>
            <a:r>
              <a:rPr lang="en-US" dirty="0">
                <a:hlinkClick r:id="rId3"/>
              </a:rPr>
              <a:t>mamathak2647@gmail.com</a:t>
            </a:r>
            <a:endParaRPr lang="en-US" dirty="0"/>
          </a:p>
          <a:p>
            <a:r>
              <a:rPr lang="en-US">
                <a:hlinkClick r:id="rId4"/>
              </a:rPr>
              <a:t>Mallika.bera4@gmail.com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113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0" y="411479"/>
            <a:ext cx="7315744" cy="3291840"/>
          </a:xfrm>
        </p:spPr>
        <p:txBody>
          <a:bodyPr/>
          <a:lstStyle/>
          <a:p>
            <a:r>
              <a:rPr lang="en-US" dirty="0"/>
              <a:t>Business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r>
              <a:rPr lang="en-US" dirty="0"/>
              <a:t>Lending club case study</a:t>
            </a:r>
          </a:p>
        </p:txBody>
      </p:sp>
    </p:spTree>
    <p:extLst>
      <p:ext uri="{BB962C8B-B14F-4D97-AF65-F5344CB8AC3E}">
        <p14:creationId xmlns:p14="http://schemas.microsoft.com/office/powerpoint/2010/main" xmlns="" val="203905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Business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10447020" cy="19640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1E42"/>
                </a:solidFill>
                <a:highlight>
                  <a:srgbClr val="F4F5F7"/>
                </a:highlight>
                <a:latin typeface="freight-text-pro"/>
              </a:rPr>
              <a:t>Providing the company </a:t>
            </a:r>
            <a:r>
              <a:rPr lang="en-US" b="1" i="0" dirty="0">
                <a:solidFill>
                  <a:srgbClr val="091E42"/>
                </a:solidFill>
                <a:effectLst/>
                <a:highlight>
                  <a:srgbClr val="F4F5F7"/>
                </a:highlight>
                <a:latin typeface="freight-text-pro"/>
              </a:rPr>
              <a:t>driving factors (or driver variables) </a:t>
            </a:r>
            <a:r>
              <a:rPr lang="en-US" b="0" i="0" dirty="0">
                <a:solidFill>
                  <a:srgbClr val="091E42"/>
                </a:solidFill>
                <a:effectLst/>
                <a:highlight>
                  <a:srgbClr val="F4F5F7"/>
                </a:highlight>
                <a:latin typeface="freight-text-pro"/>
              </a:rPr>
              <a:t>behind loan default, i.e. the variables which are strong indicators of default. 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91E42"/>
                </a:solidFill>
                <a:effectLst/>
                <a:highlight>
                  <a:srgbClr val="F4F5F7"/>
                </a:highlight>
                <a:latin typeface="freight-text-pro"/>
              </a:rPr>
              <a:t>So that the company can utilize this information for its portfolio and risk assessment.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848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095" y="3436529"/>
            <a:ext cx="4939666" cy="2542810"/>
          </a:xfrm>
        </p:spPr>
        <p:txBody>
          <a:bodyPr/>
          <a:lstStyle/>
          <a:p>
            <a:r>
              <a:rPr lang="en-US" dirty="0"/>
              <a:t>Exploratory Data Analysis - Data Cleanup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742950"/>
            <a:ext cx="6080760" cy="5387158"/>
          </a:xfrm>
        </p:spPr>
        <p:txBody>
          <a:bodyPr>
            <a:normAutofit/>
          </a:bodyPr>
          <a:lstStyle/>
          <a:p>
            <a:pPr algn="l"/>
            <a:endParaRPr lang="en-US" b="0" i="0" dirty="0">
              <a:effectLst/>
              <a:highlight>
                <a:srgbClr val="FFFFFF"/>
              </a:highlight>
              <a:latin typeface="system-ui"/>
            </a:endParaRPr>
          </a:p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During our initial analysis of the datasheet, we could identify the following inconsistencies which need to be corrected before we start our EDA.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Numerical Columns are having special characters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Certain Columns are having too many missing values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Certain Columns having constant values such as 0,1,n etc.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Some of the columns are having incorrect data types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xmlns="" val="3088225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062" y="982322"/>
            <a:ext cx="5063490" cy="1413511"/>
          </a:xfrm>
        </p:spPr>
        <p:txBody>
          <a:bodyPr/>
          <a:lstStyle/>
          <a:p>
            <a:r>
              <a:rPr lang="en-US" dirty="0"/>
              <a:t>Univariate Analysis on Numerical variables.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384165" cy="299402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We have segregated the columns into two groups - 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var(--jp-content-font-family)"/>
              </a:rPr>
              <a:t>Numerical columns</a:t>
            </a:r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 and 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var(--jp-content-font-family)"/>
              </a:rPr>
              <a:t>Categorical Columns</a:t>
            </a:r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 based on the columns' datatypes.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FF"/>
                </a:highlight>
                <a:latin typeface="var(--jp-content-font-family)"/>
              </a:rPr>
              <a:t>We are analyzing </a:t>
            </a:r>
            <a:r>
              <a:rPr lang="en-US" b="1" i="0" dirty="0">
                <a:effectLst/>
                <a:highlight>
                  <a:srgbClr val="FFFFFF"/>
                </a:highlight>
                <a:latin typeface="var(--jp-content-font-family)"/>
              </a:rPr>
              <a:t>numerical columns</a:t>
            </a:r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 into sub-groups based on the functional definitions</a:t>
            </a:r>
            <a:endParaRPr lang="en-US" dirty="0"/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xmlns="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xmlns="" val="298364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430" y="5349239"/>
            <a:ext cx="9300209" cy="693237"/>
          </a:xfrm>
        </p:spPr>
        <p:txBody>
          <a:bodyPr/>
          <a:lstStyle/>
          <a:p>
            <a:r>
              <a:rPr lang="en-US" dirty="0"/>
              <a:t>Univariate Analysis on Loan Details.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10574655" cy="399906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.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91949772-1419-1451-AF8A-BEFDEDA20DB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03885" y="815524"/>
            <a:ext cx="7122795" cy="350501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B90BB8E-85F9-487A-E739-DC70FAC39ACA}"/>
              </a:ext>
            </a:extLst>
          </p:cNvPr>
          <p:cNvSpPr txBox="1"/>
          <p:nvPr/>
        </p:nvSpPr>
        <p:spPr>
          <a:xfrm>
            <a:off x="7589520" y="395670"/>
            <a:ext cx="4602480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Observations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Loan Schemes of moderate interest rates are more popular, however there is a sudden peak at interest rate 7.5% which needs further investigation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Loan Amount, Funded Amount and Funded Amount invested has very similar distribution pattern(ignoring the outliners)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Most loaned and funded amount is around Rs 5000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Loan Amount and interest rate should be analyzed against 'Charged off' Loan types as they reflect meaningful patterns</a:t>
            </a:r>
            <a:r>
              <a:rPr lang="en-US" b="0" i="0" dirty="0">
                <a:solidFill>
                  <a:srgbClr val="00008B"/>
                </a:solidFill>
                <a:effectLst/>
                <a:highlight>
                  <a:srgbClr val="FFFFFF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127695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30" y="5177790"/>
            <a:ext cx="9151619" cy="1076791"/>
          </a:xfrm>
        </p:spPr>
        <p:txBody>
          <a:bodyPr/>
          <a:lstStyle/>
          <a:p>
            <a:r>
              <a:rPr lang="en-US" sz="3400" dirty="0"/>
              <a:t>Univariate Analysis on </a:t>
            </a:r>
            <a:r>
              <a:rPr lang="en-US" sz="3400" i="0" dirty="0">
                <a:effectLst/>
                <a:highlight>
                  <a:srgbClr val="FFFFFF"/>
                </a:highlight>
              </a:rPr>
              <a:t>Customer's Financial Capacity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6848475" cy="399906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864652E-59B1-DCEF-65C5-F96720E3FAA7}"/>
              </a:ext>
            </a:extLst>
          </p:cNvPr>
          <p:cNvSpPr txBox="1"/>
          <p:nvPr/>
        </p:nvSpPr>
        <p:spPr>
          <a:xfrm>
            <a:off x="7480933" y="335748"/>
            <a:ext cx="452628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Observations:</a:t>
            </a:r>
          </a:p>
          <a:p>
            <a:pPr algn="l"/>
            <a:endParaRPr lang="en-US" sz="2100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Installments of lower amount is more in count.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Customers with employment length &gt; 10 years is more in number, we should investigate the charged off rate for these customer base.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For majority annual income is around 50K. We can check if it has any specific trend for defaulting customers.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Loan Schemes of moderate interest rates are more popular.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Most of the customers have higher DTI which can be a risk factor. This should be further investigated.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B27BFA6-9391-E1E2-8AAA-4D67F44A5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6" y="603419"/>
            <a:ext cx="7107553" cy="316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8890269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{97A13172-0F44-482D-AA13-48D64C78A537}tf78853419_win32</Template>
  <TotalTime>263</TotalTime>
  <Words>1365</Words>
  <Application>Microsoft Office PowerPoint</Application>
  <PresentationFormat>Custom</PresentationFormat>
  <Paragraphs>198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Custom</vt:lpstr>
      <vt:lpstr>Lending Club Case Study</vt:lpstr>
      <vt:lpstr>Agenda</vt:lpstr>
      <vt:lpstr>Background</vt:lpstr>
      <vt:lpstr>Business Objectives</vt:lpstr>
      <vt:lpstr>Business Objectives</vt:lpstr>
      <vt:lpstr>Exploratory Data Analysis - Data Cleanup </vt:lpstr>
      <vt:lpstr>Univariate Analysis on Numerical variables.</vt:lpstr>
      <vt:lpstr>Univariate Analysis on Loan Details. </vt:lpstr>
      <vt:lpstr>Univariate Analysis on Customer's Financial Capacity</vt:lpstr>
      <vt:lpstr>Univariate Analysis on Payment Status</vt:lpstr>
      <vt:lpstr>Univariate Analysis on Payment Status</vt:lpstr>
      <vt:lpstr>Univariate Analysis on Time Dependencies</vt:lpstr>
      <vt:lpstr>Univariate Analysis of Time Dependencies</vt:lpstr>
      <vt:lpstr>Univariate Analysis on Categorical variables. </vt:lpstr>
      <vt:lpstr>Slide 15</vt:lpstr>
      <vt:lpstr>Slide 16</vt:lpstr>
      <vt:lpstr>Observations on Categorical Variables</vt:lpstr>
      <vt:lpstr>Bivariate and multivariate variable Analysis.</vt:lpstr>
      <vt:lpstr>Bivariate and Multivariate Analysis</vt:lpstr>
      <vt:lpstr>Bivariate and Multivariate Analysis </vt:lpstr>
      <vt:lpstr>Bivariate and Multivariate Analysis</vt:lpstr>
      <vt:lpstr>Bivariate and Multivariate Analysis</vt:lpstr>
      <vt:lpstr>Bivariate and Multivariate Analysis</vt:lpstr>
      <vt:lpstr>Bivariate and Multivariate Analysis</vt:lpstr>
      <vt:lpstr>Bivariate and Multivariate Analysis</vt:lpstr>
      <vt:lpstr>Bivariate and Multivariate Analysis</vt:lpstr>
      <vt:lpstr>Bivariate and Multivariate Analysis</vt:lpstr>
      <vt:lpstr>Bivariate and Multivariate Analysis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K, Mamatha</dc:creator>
  <cp:lastModifiedBy>Admin</cp:lastModifiedBy>
  <cp:revision>8</cp:revision>
  <dcterms:created xsi:type="dcterms:W3CDTF">2024-08-20T06:41:07Z</dcterms:created>
  <dcterms:modified xsi:type="dcterms:W3CDTF">2024-08-21T06:22:49Z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