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Merriweather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4920558" cy="478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Name:    CHAOS</a:t>
            </a: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am Leader Name: </a:t>
            </a:r>
            <a:r>
              <a:rPr lang="en-GB" sz="1500" b="1" dirty="0" err="1"/>
              <a:t>B.Jogeshwar</a:t>
            </a: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Institute Name: KLH University</a:t>
            </a: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Leader Email ID: 2320040055@klh.edu.in</a:t>
            </a: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84132" y="1588477"/>
            <a:ext cx="74581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300"/>
            </a:pPr>
            <a:r>
              <a:rPr lang="en-US" sz="1200" b="1" dirty="0"/>
              <a:t>Managing money is tough — whether for a startup founder, a student fest organizer, or a small business owner</a:t>
            </a:r>
            <a:endParaRPr sz="13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698810" y="1184372"/>
            <a:ext cx="7627433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Describe your problem statement </a:t>
            </a:r>
            <a:r>
              <a:rPr lang="en-GB" sz="1800" b="1" dirty="0"/>
              <a:t>and how you are solving it.</a:t>
            </a:r>
          </a:p>
          <a:p>
            <a:r>
              <a:rPr lang="en-US" sz="1800" b="1" dirty="0"/>
              <a:t>Problem:</a:t>
            </a:r>
            <a:r>
              <a:rPr lang="en-US" sz="1800" dirty="0"/>
              <a:t> Small business owners, startup founders, and event organizers struggle with financial decisions like “Can we afford 2 more hires?” or “What happens if we increase prices by 10%?” Manual spreadsheets are slow, error-prone, and unclear.</a:t>
            </a:r>
          </a:p>
          <a:p>
            <a:r>
              <a:rPr lang="en-US" sz="1800" b="1" dirty="0"/>
              <a:t>Solution – CFO Helper:</a:t>
            </a:r>
            <a:r>
              <a:rPr lang="en-US" sz="1800" dirty="0"/>
              <a:t> An interactive finance assistant that makes “what-if” planning simple.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r>
              <a:rPr lang="en-US" sz="1800" b="1" dirty="0"/>
              <a:t>Adjust Inputs:</a:t>
            </a:r>
            <a:r>
              <a:rPr lang="en-US" sz="1800" dirty="0"/>
              <a:t> Quickly tweak spending, hiring, or pricing.</a:t>
            </a:r>
          </a:p>
          <a:p>
            <a:r>
              <a:rPr lang="en-US" sz="1800" b="1" dirty="0"/>
              <a:t>Visualize Impact:</a:t>
            </a:r>
            <a:r>
              <a:rPr lang="en-US" sz="1800" dirty="0"/>
              <a:t> See instant forecasts and charts for cash flow and runway.</a:t>
            </a:r>
          </a:p>
          <a:p>
            <a:r>
              <a:rPr lang="en-US" sz="1800" b="1" dirty="0"/>
              <a:t>Export Reports:</a:t>
            </a:r>
            <a:r>
              <a:rPr lang="en-US" sz="1800" dirty="0"/>
              <a:t> Share concise summaries of scenarios.</a:t>
            </a:r>
          </a:p>
          <a:p>
            <a:r>
              <a:rPr lang="en-US" sz="1800" b="1" dirty="0"/>
              <a:t>Usage Tracking:</a:t>
            </a:r>
            <a:r>
              <a:rPr lang="en-US" sz="1800" dirty="0"/>
              <a:t> Monitor how many scenarios you’ve tested.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b="1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Methodology &amp; Implementation</a:t>
            </a:r>
            <a:endParaRPr sz="700" dirty="0"/>
          </a:p>
        </p:txBody>
      </p:sp>
      <p:grpSp>
        <p:nvGrpSpPr>
          <p:cNvPr id="85" name="Google Shape;85;p4"/>
          <p:cNvGrpSpPr/>
          <p:nvPr/>
        </p:nvGrpSpPr>
        <p:grpSpPr>
          <a:xfrm>
            <a:off x="751050" y="1173732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8" name="Google Shape;88;p4"/>
          <p:cNvSpPr txBox="1"/>
          <p:nvPr/>
        </p:nvSpPr>
        <p:spPr>
          <a:xfrm>
            <a:off x="914400" y="1416851"/>
            <a:ext cx="7348200" cy="298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400" b="1" dirty="0" err="1"/>
              <a:t>c</a:t>
            </a:r>
            <a:r>
              <a:rPr lang="en-IN" sz="2000" b="1" dirty="0" err="1"/>
              <a:t>FO</a:t>
            </a:r>
            <a:r>
              <a:rPr lang="en-IN" sz="2000" b="1" dirty="0"/>
              <a:t> Helper – Short Implementation Plan</a:t>
            </a:r>
            <a:endParaRPr lang="en-IN" sz="2000" dirty="0"/>
          </a:p>
          <a:p>
            <a:r>
              <a:rPr lang="en-IN" sz="2000" b="1" dirty="0"/>
              <a:t>UI:</a:t>
            </a:r>
            <a:r>
              <a:rPr lang="en-IN" sz="2000" dirty="0"/>
              <a:t> Sliders for spending/hiring/pricing, charts &amp; text summaries, exportable mini-reports.</a:t>
            </a:r>
          </a:p>
          <a:p>
            <a:r>
              <a:rPr lang="en-IN" sz="2000" b="1" dirty="0"/>
              <a:t>Backend:</a:t>
            </a:r>
            <a:r>
              <a:rPr lang="en-IN" sz="2000" dirty="0"/>
              <a:t> Recalculate budget, cash flow, and profit; store scenarios &amp; usage count.</a:t>
            </a:r>
          </a:p>
          <a:p>
            <a:r>
              <a:rPr lang="en-IN" sz="2000" b="1" dirty="0" err="1"/>
              <a:t>Flexprice</a:t>
            </a:r>
            <a:r>
              <a:rPr lang="en-IN" sz="2000" b="1" dirty="0"/>
              <a:t>:</a:t>
            </a:r>
            <a:r>
              <a:rPr lang="en-IN" sz="2000" dirty="0"/>
              <a:t> Bill per scenario/report, show usage counter.</a:t>
            </a:r>
          </a:p>
          <a:p>
            <a:r>
              <a:rPr lang="en-IN" sz="2000" b="1" dirty="0"/>
              <a:t>Pathway:</a:t>
            </a:r>
            <a:r>
              <a:rPr lang="en-IN" sz="2000" dirty="0"/>
              <a:t> Pull mock financial data and update forecasts live.</a:t>
            </a:r>
          </a:p>
          <a:p>
            <a:r>
              <a:rPr lang="en-IN" sz="2000" b="1" dirty="0"/>
              <a:t>Stack:</a:t>
            </a:r>
            <a:r>
              <a:rPr lang="en-IN" sz="2000" dirty="0"/>
              <a:t> React + Recharts (frontend), Node.js/Flask (backend), </a:t>
            </a:r>
            <a:r>
              <a:rPr lang="en-IN" sz="2000" dirty="0" err="1"/>
              <a:t>Flexprice</a:t>
            </a:r>
            <a:r>
              <a:rPr lang="en-IN" sz="2000" dirty="0"/>
              <a:t> API, Pathway API.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C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9328" y="1414273"/>
            <a:ext cx="75468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/>
              <a:t>Frontend: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React.js</a:t>
            </a:r>
            <a:r>
              <a:rPr lang="en-IN" sz="1600" dirty="0"/>
              <a:t> – For building interactive UI and sliders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Chart.js / Recharts</a:t>
            </a:r>
            <a:r>
              <a:rPr lang="en-IN" sz="1600" dirty="0"/>
              <a:t> – To display charts and forecasts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HTML/CSS</a:t>
            </a:r>
            <a:r>
              <a:rPr lang="en-IN" sz="1600" dirty="0"/>
              <a:t> – Basic structure and styling</a:t>
            </a:r>
          </a:p>
          <a:p>
            <a:pPr>
              <a:buNone/>
            </a:pPr>
            <a:r>
              <a:rPr lang="en-IN" sz="1600" b="1" dirty="0"/>
              <a:t>Backend: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Node.js + Express</a:t>
            </a:r>
            <a:r>
              <a:rPr lang="en-IN" sz="1600" dirty="0"/>
              <a:t> </a:t>
            </a:r>
            <a:r>
              <a:rPr lang="en-IN" sz="1600" i="1" dirty="0"/>
              <a:t>or</a:t>
            </a:r>
            <a:r>
              <a:rPr lang="en-IN" sz="1600" dirty="0"/>
              <a:t> </a:t>
            </a:r>
            <a:r>
              <a:rPr lang="en-IN" sz="1600" b="1" dirty="0"/>
              <a:t>Python Flask</a:t>
            </a:r>
            <a:r>
              <a:rPr lang="en-IN" sz="1600" dirty="0"/>
              <a:t> – For calculations, data handling, and APIs</a:t>
            </a:r>
          </a:p>
          <a:p>
            <a:pPr>
              <a:buNone/>
            </a:pPr>
            <a:r>
              <a:rPr lang="en-IN" sz="1600" b="1" dirty="0"/>
              <a:t>Integrations: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err="1"/>
              <a:t>Flexprice</a:t>
            </a:r>
            <a:r>
              <a:rPr lang="en-IN" sz="1600" b="1" dirty="0"/>
              <a:t> API</a:t>
            </a:r>
            <a:r>
              <a:rPr lang="en-IN" sz="1600" dirty="0"/>
              <a:t> – Billing per scenario and report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Pathway API</a:t>
            </a:r>
            <a:r>
              <a:rPr lang="en-IN" sz="1600" dirty="0"/>
              <a:t> – Pulling mock financial data for real-time updates</a:t>
            </a:r>
          </a:p>
          <a:p>
            <a:pPr>
              <a:buNone/>
            </a:pPr>
            <a:r>
              <a:rPr lang="en-IN" sz="1600" b="1" dirty="0"/>
              <a:t>Other Tools: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PDF / CSV Export Libraries</a:t>
            </a:r>
            <a:r>
              <a:rPr lang="en-IN" sz="1600" dirty="0"/>
              <a:t> – For generating shareable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Local Storage or Database (MongoDB/MySQL)</a:t>
            </a:r>
            <a:r>
              <a:rPr lang="en-IN" sz="1600" dirty="0"/>
              <a:t> – To store scenarios and usage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5116362" y="682752"/>
            <a:ext cx="3956099" cy="4326574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sp>
        <p:nvSpPr>
          <p:cNvPr id="110" name="Google Shape;110;p5"/>
          <p:cNvSpPr txBox="1"/>
          <p:nvPr/>
        </p:nvSpPr>
        <p:spPr>
          <a:xfrm>
            <a:off x="4894073" y="2960475"/>
            <a:ext cx="395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Flowchart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40" y="682752"/>
            <a:ext cx="4478271" cy="4329723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4" name="Google Shape;114;p5"/>
          <p:cNvSpPr txBox="1"/>
          <p:nvPr/>
        </p:nvSpPr>
        <p:spPr>
          <a:xfrm>
            <a:off x="1156012" y="2932663"/>
            <a:ext cx="270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Supporting Images</a:t>
            </a:r>
            <a:endParaRPr sz="700"/>
          </a:p>
        </p:txBody>
      </p:sp>
      <p:pic>
        <p:nvPicPr>
          <p:cNvPr id="1026" name="Picture 2" descr="Gener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68" y="873471"/>
            <a:ext cx="3730752" cy="40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20" y="937846"/>
            <a:ext cx="4395408" cy="400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392699" y="400825"/>
            <a:ext cx="7572925" cy="176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Feasibility and Market Use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lang="en-GB" sz="25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lang="en-GB" sz="2500" b="1"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459" y="890924"/>
            <a:ext cx="81320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Technical:</a:t>
            </a:r>
            <a:r>
              <a:rPr lang="en-US" sz="1600" dirty="0"/>
              <a:t> Straightforward to build using React (UI), Recharts/Chart.js (visuals), and Node.js/Flask (backend). </a:t>
            </a:r>
            <a:r>
              <a:rPr lang="en-US" sz="1600" dirty="0" err="1"/>
              <a:t>Flexprice</a:t>
            </a:r>
            <a:r>
              <a:rPr lang="en-US" sz="1600" dirty="0"/>
              <a:t> and Pathway APIs simplify billing and data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Operational:</a:t>
            </a:r>
            <a:r>
              <a:rPr lang="en-US" sz="1600" dirty="0"/>
              <a:t> Works with mock data for MVP; can scale to real accounting tools later (e.g., QuickBooks, Xero).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Financial:</a:t>
            </a:r>
            <a:r>
              <a:rPr lang="en-US" sz="1600" dirty="0"/>
              <a:t> Low initial cost—most components are open source. Revenue model via pay-per-scenario/report is sustainable.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Timeline:</a:t>
            </a:r>
            <a:r>
              <a:rPr lang="en-US" sz="1600" dirty="0"/>
              <a:t> MVP achievable in 6–8 weeks with a small dev team.</a:t>
            </a:r>
          </a:p>
          <a:p>
            <a:pPr>
              <a:buNone/>
            </a:pPr>
            <a:r>
              <a:rPr lang="en-US" sz="1600" b="1" dirty="0"/>
              <a:t>Market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Startups:</a:t>
            </a:r>
            <a:r>
              <a:rPr lang="en-US" sz="1600" dirty="0"/>
              <a:t> Quickly test hiring, pricing, and spending decisions without complex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Small Businesses:</a:t>
            </a:r>
            <a:r>
              <a:rPr lang="en-US" sz="1600" dirty="0"/>
              <a:t> Simplifies budgeting compared to expensive CFO services or clunky spreadsheets.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Event Organizers &amp; NGOs:</a:t>
            </a:r>
            <a:r>
              <a:rPr lang="en-US" sz="1600" dirty="0"/>
              <a:t> Forecast event costs and cash flow for grants or sponsorships.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Freelancers &amp; Creators:</a:t>
            </a:r>
            <a:r>
              <a:rPr lang="en-US" sz="1600" dirty="0"/>
              <a:t> Plan income/outgoings to avoid financial surprises.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248" y="1353313"/>
            <a:ext cx="792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CFO Helper makes financial planning simple, fast, and clear. By combining interactive sliders, real-time forecasts, and easy report sharing, it fills the gap between basic spreadsheets and expensive CFO services—empowering startups, small businesses, and organizers to make smarter, data-driven decisions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https://</a:t>
            </a:r>
            <a:r>
              <a:rPr lang="en-US" altLang="en-US" dirty="0" err="1"/>
              <a:t>github.com</a:t>
            </a:r>
            <a:r>
              <a:rPr lang="en-US" altLang="en-US" dirty="0"/>
              <a:t>/</a:t>
            </a:r>
            <a:r>
              <a:rPr lang="en-US" altLang="en-US" dirty="0" err="1"/>
              <a:t>MallikaTanneru</a:t>
            </a:r>
            <a:r>
              <a:rPr lang="en-US" altLang="en-US" dirty="0"/>
              <a:t>/</a:t>
            </a:r>
            <a:r>
              <a:rPr lang="en-US" altLang="en-US" dirty="0" err="1"/>
              <a:t>CFO_Helper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608</Words>
  <Application>Microsoft Macintosh PowerPoint</Application>
  <PresentationFormat>On-screen Show (16:9)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Merriweather</vt:lpstr>
      <vt:lpstr>IBM Plex Sans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https://github.com/MallikaTanneru/CFO_Helper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binduu</dc:creator>
  <cp:lastModifiedBy>tejaswini kohir</cp:lastModifiedBy>
  <cp:revision>4</cp:revision>
  <dcterms:created xsi:type="dcterms:W3CDTF">2025-09-19T10:15:23Z</dcterms:created>
  <dcterms:modified xsi:type="dcterms:W3CDTF">2025-09-20T04:56:55Z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237BFCA821CD4B02BB827104C2610D0B_12</vt:lpwstr>
  </property>
  <property fmtid="{D5CDD505-2E9C-101B-9397-08002B2CF9AE}" pid="3" name="KSOProductBuildVer">
    <vt:lpwstr>1033-12.2.0.22549</vt:lpwstr>
  </property>
</Properties>
</file>