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8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5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8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52A327-64C5-4C2C-970C-C4DA125EF62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414B908-9E26-44DD-AC7B-32A88A388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30F5-BA2A-4917-C063-6D488CA3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b="1" dirty="0">
                <a:cs typeface="Times New Roman" panose="02020603050405020304" pitchFamily="18" charset="0"/>
              </a:rPr>
              <a:t>COMPREHENSIVE ORDER AND REVENUE ANALYSIS USING SQL</a:t>
            </a:r>
            <a:endParaRPr lang="en-IN" sz="55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5AC5-84C9-9990-2103-E77595A65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5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91FE-53AD-51CB-C2B1-3E97AD69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the orders by date and calculate the average number of pizzas ordered per day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BC867-7628-8B7D-CA89-BC22C0D9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28" y="2998219"/>
            <a:ext cx="7631743" cy="29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C55E-6C33-F60C-0ED9-3C99984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top 3 most ordered pizza types based on revenue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5D53D-2694-EF6D-3D1D-E03E7691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01" y="2093976"/>
            <a:ext cx="7485398" cy="40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031-6A65-41BE-45F8-69CD2E0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percentage contribution of each pizza type to total revenue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1597D-04BF-B175-51EA-3782FFAE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2" y="2040195"/>
            <a:ext cx="6724475" cy="46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D89A-A2B5-8BB6-611D-6B40D3BD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the cumulative revenue generated over time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3744C-4417-3929-4B3F-D787D0AC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8" y="2689617"/>
            <a:ext cx="8593163" cy="23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FAF6-8144-4B72-A0F7-164748BE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 pizza types based on revenue for each pizza 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B9A0-B6C9-C8D1-54F4-55EA922F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56379"/>
            <a:ext cx="11061279" cy="31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4530-E36D-AC62-77D2-65632AF3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CA47-3941-2265-56B2-264606C4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analyze and interpret sales data from a pizza chain using SQL by leveraging information from the </a:t>
            </a:r>
            <a:r>
              <a:rPr lang="en-US" b="1" dirty="0"/>
              <a:t>orders</a:t>
            </a:r>
            <a:r>
              <a:rPr lang="en-US" dirty="0"/>
              <a:t>, </a:t>
            </a:r>
            <a:r>
              <a:rPr lang="en-US" b="1" dirty="0" err="1"/>
              <a:t>order_details</a:t>
            </a:r>
            <a:r>
              <a:rPr lang="en-US" dirty="0"/>
              <a:t>, </a:t>
            </a:r>
            <a:r>
              <a:rPr lang="en-US" b="1" dirty="0"/>
              <a:t>pizzas</a:t>
            </a:r>
            <a:r>
              <a:rPr lang="en-US" dirty="0"/>
              <a:t>, and </a:t>
            </a:r>
            <a:r>
              <a:rPr lang="en-US" b="1" dirty="0" err="1"/>
              <a:t>pizza_types</a:t>
            </a:r>
            <a:r>
              <a:rPr lang="en-US" dirty="0"/>
              <a:t> tables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trends in customer ordering behavior.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Calculate key business metrics such as total revenue, most popular pizza categories, and sales by time of day.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Provide actionable insights into revenue distribution, pizza preferences, and peak ordering times for strategic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1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C798-EF2B-22B1-97FF-0227DE88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total number of orders placed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20433-EE8A-85C3-F412-8EE61E5A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94" y="2778062"/>
            <a:ext cx="4802812" cy="17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925D-39DA-BD56-5689-CB3C2C6E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the total revenue generated from pizza sales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F477-5DC6-C781-D31A-A7048C84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08" y="2707017"/>
            <a:ext cx="7973658" cy="13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868-2247-5CF3-7A1B-61C7B966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highest-priced pizza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DF4C-439B-ACA8-4FCB-4A7E06F5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30" y="2335480"/>
            <a:ext cx="7397340" cy="27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363-5DFD-FCF2-72D6-E7D46F5F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most common pizza size ordered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54611-A5D6-7DA3-3098-D8FCC763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76" y="2350816"/>
            <a:ext cx="6899648" cy="30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F820-1D52-149D-A362-15A6C878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top 5 most ordered pizza types along with their quantities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30EBA-373A-FBDE-21FA-415FE316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28" y="2320414"/>
            <a:ext cx="7233344" cy="36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4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7F5-81D4-78B2-8FCF-E224FA53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distribution of orders by hour of the day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BED2D-B90F-8D23-093C-419900B7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57" y="2697482"/>
            <a:ext cx="7646886" cy="18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FD76-AF8A-4E72-0130-F801404E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relevant tables to find the category-wise distribution of pizzas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D842B-7B48-B72E-113B-69B46F09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38" y="2600385"/>
            <a:ext cx="4817324" cy="27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7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</TotalTime>
  <Words>203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Rockwell</vt:lpstr>
      <vt:lpstr>Rockwell Condensed</vt:lpstr>
      <vt:lpstr>Times New Roman</vt:lpstr>
      <vt:lpstr>Wingdings</vt:lpstr>
      <vt:lpstr>Wood Type</vt:lpstr>
      <vt:lpstr>COMPREHENSIVE ORDER AND REVENUE ANALYSIS USING SQL</vt:lpstr>
      <vt:lpstr>AIM</vt:lpstr>
      <vt:lpstr>Retrieve the total number of orders placed</vt:lpstr>
      <vt:lpstr>Calculate the total revenue generated from pizza sales</vt:lpstr>
      <vt:lpstr>Identify the highest-priced pizza</vt:lpstr>
      <vt:lpstr>Identify the most common pizza size ordered</vt:lpstr>
      <vt:lpstr>List the top 5 most ordered pizza types along with their quantities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.</dc:creator>
  <cp:lastModifiedBy>Mallika .</cp:lastModifiedBy>
  <cp:revision>1</cp:revision>
  <dcterms:created xsi:type="dcterms:W3CDTF">2024-12-24T10:15:34Z</dcterms:created>
  <dcterms:modified xsi:type="dcterms:W3CDTF">2024-12-24T10:45:33Z</dcterms:modified>
</cp:coreProperties>
</file>