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161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Superstore Dashboard – Chart Summaries &amp;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Visual Analysis with Business Recommendations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Sheet 9: Sales vs Profit (Scatter Plot)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Positive correlation overall.</a:t>
            </a:r>
          </a:p>
          <a:p>
            <a:r>
              <a:t>- Some outliers with high sales but low profit.</a:t>
            </a:r>
          </a:p>
          <a:p>
            <a:r>
              <a:t>- Recommendation: Investigate low-margin high-sales items to refine pricing.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Sheet 1: Total Sales (KPI Card)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Total Sales: </a:t>
            </a:r>
            <a:r>
              <a:rPr lang="en-US" dirty="0"/>
              <a:t>1,117,118</a:t>
            </a:r>
            <a:endParaRPr dirty="0"/>
          </a:p>
          <a:p>
            <a:r>
              <a:rPr dirty="0"/>
              <a:t>- Strong revenue performance.</a:t>
            </a:r>
          </a:p>
          <a:p>
            <a:r>
              <a:rPr dirty="0"/>
              <a:t>- Suggests good market coverage.</a:t>
            </a:r>
          </a:p>
          <a:p>
            <a:r>
              <a:rPr dirty="0"/>
              <a:t>- Recommendation: Maintain growth and monitor cost-to-sales ratio.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Sheet 2: Total Profit (KPI Card)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Total Profit: </a:t>
            </a:r>
            <a:r>
              <a:rPr lang="en-IN" dirty="0"/>
              <a:t>₹1,117,118</a:t>
            </a:r>
            <a:endParaRPr dirty="0"/>
          </a:p>
          <a:p>
            <a:r>
              <a:rPr dirty="0"/>
              <a:t>- Indicates positive but modest margin.</a:t>
            </a:r>
          </a:p>
          <a:p>
            <a:r>
              <a:rPr dirty="0"/>
              <a:t>- Recommendation: Improve profit by reducing discounting and operational costs.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Sheet 3: Total Quantity Sold (KPI Card)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Quantity Sold: </a:t>
            </a:r>
            <a:r>
              <a:rPr lang="en-US" dirty="0"/>
              <a:t>18,475</a:t>
            </a:r>
            <a:endParaRPr dirty="0"/>
          </a:p>
          <a:p>
            <a:r>
              <a:rPr dirty="0"/>
              <a:t>- Shows demand volume.</a:t>
            </a:r>
          </a:p>
          <a:p>
            <a:r>
              <a:rPr dirty="0"/>
              <a:t>- Recommendation: Analyze top-selling products for stocking and expansion.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Sheet 4: Total Orders (KPI Card)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Orders: ~5,000+</a:t>
            </a:r>
          </a:p>
          <a:p>
            <a:r>
              <a:t>- Reflects strong customer engagement.</a:t>
            </a:r>
          </a:p>
          <a:p>
            <a:r>
              <a:t>- Recommendation: Leverage repeat customers and boost loyalty programs.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Sheet 5: Sales by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West leads in sales; South is stable but lags.</a:t>
            </a:r>
          </a:p>
          <a:p>
            <a:r>
              <a:t>- Recommendation: Expand successful West strategies to South for balanced regional growth.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Sheet 6: Monthly Sales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 peak in December, indicating holiday-driven demand.</a:t>
            </a:r>
          </a:p>
          <a:p>
            <a:r>
              <a:t>- Recommendation: Prepare early Q4 promotions and inventory planning.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Sheet 7: Profit by Category &amp; Sub-Category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Tech category (esp. Copiers) is most profitable.</a:t>
            </a:r>
          </a:p>
          <a:p>
            <a:r>
              <a:t>- Tables show losses.</a:t>
            </a:r>
          </a:p>
          <a:p>
            <a:r>
              <a:t>- Recommendation: Focus marketing on profitable sub-categories and audit loss-makers.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Sheet 8: Top 10 Customers by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Customers like Sean Miller drive top revenue.</a:t>
            </a:r>
          </a:p>
          <a:p>
            <a:r>
              <a:t>- Recommendation: Build loyalty with top buyers through VIP offers or tailored outreach.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309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Superstore Dashboard – Chart Summaries &amp; Insights</vt:lpstr>
      <vt:lpstr>Sheet 1: Total Sales (KPI Card)</vt:lpstr>
      <vt:lpstr>Sheet 2: Total Profit (KPI Card)</vt:lpstr>
      <vt:lpstr>Sheet 3: Total Quantity Sold (KPI Card)</vt:lpstr>
      <vt:lpstr>Sheet 4: Total Orders (KPI Card)</vt:lpstr>
      <vt:lpstr>Sheet 5: Sales by Region</vt:lpstr>
      <vt:lpstr>Sheet 6: Monthly Sales Trend</vt:lpstr>
      <vt:lpstr>Sheet 7: Profit by Category &amp; Sub-Category</vt:lpstr>
      <vt:lpstr>Sheet 8: Top 10 Customers by Sales</vt:lpstr>
      <vt:lpstr>Sheet 9: Sales vs Profit (Scatter Plot)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m93933723@outlook.com</cp:lastModifiedBy>
  <cp:revision>2</cp:revision>
  <dcterms:created xsi:type="dcterms:W3CDTF">2013-01-27T09:14:16Z</dcterms:created>
  <dcterms:modified xsi:type="dcterms:W3CDTF">2025-06-26T10:24:19Z</dcterms:modified>
  <cp:category/>
</cp:coreProperties>
</file>