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Kunbernetes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Kubernetes</a:t>
            </a:r>
            <a:r>
              <a:rPr lang="en-US" dirty="0"/>
              <a:t> is an open source container orchestration engine for automating deployment, scaling, and management of containerized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4702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Going back in time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8915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6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305800" cy="5364163"/>
          </a:xfrm>
        </p:spPr>
        <p:txBody>
          <a:bodyPr>
            <a:noAutofit/>
          </a:bodyPr>
          <a:lstStyle/>
          <a:p>
            <a:r>
              <a:rPr lang="en-US" sz="1100" b="1" dirty="0"/>
              <a:t>Traditional deployment era:</a:t>
            </a:r>
            <a:r>
              <a:rPr lang="en-US" sz="1100" dirty="0"/>
              <a:t> Early on, organizations ran applications on physical servers. There was no way to define resource boundaries for applications in a physical server, and this caused resource allocation issues. For example, if multiple applications run on a physical server, there can be instances where one application would take up most of the resources, and as a result, the other applications would underperform. A solution for this would be to run each application on a different physical server. But this did not scale as resources were underutilized, and it was expensive for organizations to maintain many physical servers</a:t>
            </a:r>
            <a:r>
              <a:rPr lang="en-US" sz="1100" dirty="0" smtClean="0"/>
              <a:t>.</a:t>
            </a:r>
          </a:p>
          <a:p>
            <a:r>
              <a:rPr lang="en-US" sz="1100" b="1" dirty="0"/>
              <a:t>Virtualized deployment era:</a:t>
            </a:r>
            <a:r>
              <a:rPr lang="en-US" sz="1100" dirty="0"/>
              <a:t> As a solution, virtualization was introduced. It allows you to run multiple Virtual Machines (VMs) on a single physical server's CPU. Virtualization allows applications to be isolated between VMs and provides a level of security as the information of one application cannot be freely accessed by another application.</a:t>
            </a:r>
          </a:p>
          <a:p>
            <a:pPr lvl="1"/>
            <a:r>
              <a:rPr lang="en-US" sz="1100" dirty="0"/>
              <a:t>Virtualization allows better utilization of resources in a physical server and allows better scalability because an application can be added or updated easily, reduces hardware costs, and much more. With virtualization you can present a set of physical resources as a cluster of disposable virtual machines.</a:t>
            </a:r>
          </a:p>
          <a:p>
            <a:pPr lvl="1"/>
            <a:r>
              <a:rPr lang="en-US" sz="1100" dirty="0"/>
              <a:t>Each VM is a full machine running all the components, including its own operating system, on top of the virtualized hardware.</a:t>
            </a:r>
          </a:p>
          <a:p>
            <a:r>
              <a:rPr lang="en-US" sz="1100" b="1" dirty="0"/>
              <a:t>Container deployment era:</a:t>
            </a:r>
            <a:r>
              <a:rPr lang="en-US" sz="1100" dirty="0"/>
              <a:t> Containers are similar to VMs, but they have relaxed isolation properties to share the Operating System (OS) among the applications. Therefore, containers are considered lightweight. Similar to a VM, a container has its own </a:t>
            </a:r>
            <a:r>
              <a:rPr lang="en-US" sz="1100" dirty="0" err="1"/>
              <a:t>filesystem</a:t>
            </a:r>
            <a:r>
              <a:rPr lang="en-US" sz="1100" dirty="0"/>
              <a:t>, CPU, memory, process space, and more. As they are decoupled from the underlying infrastructure, they are portable across clouds and OS distributions.</a:t>
            </a:r>
          </a:p>
          <a:p>
            <a:pPr lvl="1"/>
            <a:r>
              <a:rPr lang="en-US" sz="1100" dirty="0"/>
              <a:t>Containers have become popular because they provide extra benefits, such as:</a:t>
            </a:r>
          </a:p>
          <a:p>
            <a:pPr lvl="1"/>
            <a:r>
              <a:rPr lang="en-US" sz="1100" dirty="0"/>
              <a:t>Agile application creation and deployment: increased ease and efficiency of container image creation compared to VM image use.</a:t>
            </a:r>
          </a:p>
          <a:p>
            <a:pPr lvl="1"/>
            <a:r>
              <a:rPr lang="en-US" sz="1100" dirty="0"/>
              <a:t>Continuous development, integration, and deployment: provides for reliable and frequent container image build and deployment with quick and easy rollbacks (due to image immutability).</a:t>
            </a:r>
          </a:p>
          <a:p>
            <a:pPr lvl="1"/>
            <a:r>
              <a:rPr lang="en-US" sz="1100" dirty="0" err="1"/>
              <a:t>Dev</a:t>
            </a:r>
            <a:r>
              <a:rPr lang="en-US" sz="1100" dirty="0"/>
              <a:t> and Ops separation of concerns: create application container images at build/release time rather than deployment time, thereby decoupling applications from infrastructure.</a:t>
            </a:r>
          </a:p>
          <a:p>
            <a:pPr lvl="1"/>
            <a:r>
              <a:rPr lang="en-US" sz="1100" dirty="0" err="1"/>
              <a:t>Observability</a:t>
            </a:r>
            <a:r>
              <a:rPr lang="en-US" sz="1100" dirty="0"/>
              <a:t> not only surfaces OS-level information and metrics, but also application health and other signals.</a:t>
            </a:r>
          </a:p>
          <a:p>
            <a:pPr lvl="1"/>
            <a:r>
              <a:rPr lang="en-US" sz="1100" dirty="0"/>
              <a:t>Environmental consistency across development, testing, and production: Runs the same on a laptop as it does in the cloud.</a:t>
            </a:r>
          </a:p>
          <a:p>
            <a:pPr lvl="1"/>
            <a:r>
              <a:rPr lang="en-US" sz="1100" dirty="0"/>
              <a:t>Cloud and OS distribution portability: Runs on Ubuntu, RHEL, </a:t>
            </a:r>
            <a:r>
              <a:rPr lang="en-US" sz="1100" dirty="0" err="1"/>
              <a:t>CoreOS</a:t>
            </a:r>
            <a:r>
              <a:rPr lang="en-US" sz="1100" dirty="0"/>
              <a:t>, on-premises, on major public clouds, and anywhere else.</a:t>
            </a:r>
          </a:p>
          <a:p>
            <a:pPr lvl="1"/>
            <a:r>
              <a:rPr lang="en-US" sz="1100" dirty="0"/>
              <a:t>Application-centric management: Raises the level of abstraction from running an OS on virtual hardware to running an application on an OS using logical resources.</a:t>
            </a:r>
          </a:p>
          <a:p>
            <a:pPr lvl="1"/>
            <a:r>
              <a:rPr lang="en-US" sz="1100" dirty="0"/>
              <a:t>Loosely coupled, distributed, elastic, liberated micro-services: applications are broken into smaller, independent pieces and can be deployed and managed dynamically – not a monolithic stack running on one big single-purpose machine.</a:t>
            </a:r>
          </a:p>
          <a:p>
            <a:pPr lvl="1"/>
            <a:r>
              <a:rPr lang="en-US" sz="1100" dirty="0"/>
              <a:t>Resource isolation: predictable application performance.</a:t>
            </a:r>
          </a:p>
          <a:p>
            <a:pPr lvl="1"/>
            <a:r>
              <a:rPr lang="en-US" sz="1100" dirty="0"/>
              <a:t>Resource utilization: high efficiency and density.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461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en-US" dirty="0"/>
              <a:t>and what it can 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Containers are a good way to bundle and run your applications. In a production environment, you need to manage the containers that run the applications and ensure that there is no downtime. For example, if a container goes down, another container needs to start. Wouldn't it be easier if this behavior was handled by a system</a:t>
            </a:r>
            <a:r>
              <a:rPr lang="en-US" sz="1800" dirty="0" smtClean="0"/>
              <a:t>?</a:t>
            </a:r>
          </a:p>
          <a:p>
            <a:r>
              <a:rPr lang="en-US" sz="1800" dirty="0"/>
              <a:t>That's how </a:t>
            </a:r>
            <a:r>
              <a:rPr lang="en-US" sz="1800" dirty="0" err="1"/>
              <a:t>Kubernetes</a:t>
            </a:r>
            <a:r>
              <a:rPr lang="en-US" sz="1800" dirty="0"/>
              <a:t> comes to the rescue! </a:t>
            </a:r>
            <a:r>
              <a:rPr lang="en-US" sz="1800" dirty="0" err="1"/>
              <a:t>Kubernetes</a:t>
            </a:r>
            <a:r>
              <a:rPr lang="en-US" sz="1800" dirty="0"/>
              <a:t> provides you with a framework to run distributed systems resiliently. It takes care of scaling and failover for your application, provides deployment patterns, and more.</a:t>
            </a:r>
          </a:p>
        </p:txBody>
      </p:sp>
    </p:spTree>
    <p:extLst>
      <p:ext uri="{BB962C8B-B14F-4D97-AF65-F5344CB8AC3E}">
        <p14:creationId xmlns:p14="http://schemas.microsoft.com/office/powerpoint/2010/main" val="10135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err="1"/>
              <a:t>Kubernetes</a:t>
            </a:r>
            <a:r>
              <a:rPr lang="en-US" sz="3200" dirty="0"/>
              <a:t> cluster with all the components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" y="1721900"/>
            <a:ext cx="9077287" cy="422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78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144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Kubernetes</vt:lpstr>
      <vt:lpstr>Kunbernetes</vt:lpstr>
      <vt:lpstr>Going back in time</vt:lpstr>
      <vt:lpstr>PowerPoint Presentation</vt:lpstr>
      <vt:lpstr>Why Kubernetes and what it can do </vt:lpstr>
      <vt:lpstr>Kubernetes cluster with all the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MANJU</dc:creator>
  <cp:lastModifiedBy>MANJU</cp:lastModifiedBy>
  <cp:revision>7</cp:revision>
  <dcterms:created xsi:type="dcterms:W3CDTF">2006-08-16T00:00:00Z</dcterms:created>
  <dcterms:modified xsi:type="dcterms:W3CDTF">2020-07-14T05:55:37Z</dcterms:modified>
</cp:coreProperties>
</file>