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a27d79d6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a27d79d6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a27d79d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a27d79d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a27d79d6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a27d79d6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a27d79d6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a27d79d6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a27d79d6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a27d79d6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a27d79d6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a27d79d6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D96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0"/>
            <a:ext cx="8520600" cy="261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latin typeface="Playfair Display"/>
                <a:ea typeface="Playfair Display"/>
                <a:cs typeface="Playfair Display"/>
                <a:sym typeface="Playfair Display"/>
              </a:rPr>
              <a:t>Python Libraries, </a:t>
            </a:r>
            <a:endParaRPr sz="43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latin typeface="Playfair Display"/>
                <a:ea typeface="Playfair Display"/>
                <a:cs typeface="Playfair Display"/>
                <a:sym typeface="Playfair Display"/>
              </a:rPr>
              <a:t>Technologies Overview</a:t>
            </a:r>
            <a:endParaRPr sz="43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200" y="2829929"/>
            <a:ext cx="1986550" cy="198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7575" y="2437000"/>
            <a:ext cx="2559275" cy="255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39400" y="350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Numpy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—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(Python Library)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7725" y="0"/>
            <a:ext cx="1983624" cy="198362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239400" y="1037400"/>
            <a:ext cx="6841200" cy="39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Installation: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ip3 install numpy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Importing: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import numpy as np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 Purpose: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Array Data Structure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Advanced Array Handling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Pandas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— (Python Library)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3950" y="0"/>
            <a:ext cx="1748350" cy="17483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239400" y="1037400"/>
            <a:ext cx="6841200" cy="39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Installation: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pip3 install pandas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Importing: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import pandas as pd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 Purpose: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Tabular Data / Data Frames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Advanced Data Analysis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Matplotlib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—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(Python Library)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4225" y="362738"/>
            <a:ext cx="3417426" cy="8201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239400" y="1037400"/>
            <a:ext cx="7849500" cy="39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Installation: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pip3 install matplotlib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Importing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import matplotlib.pyplot as plt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 Purpose: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 Data Visualization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Other Libraries: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Plotly, Seaborn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Scikit-Learn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—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(Python Library)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6575" y="261800"/>
            <a:ext cx="1994824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239400" y="1037400"/>
            <a:ext cx="6841200" cy="39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Installation: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pip3 install scikit-learn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Importing:       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sklearn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 Purpose: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Machine Learning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Everything related to Machine Learning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ML Algorithms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Linear Regression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Logistic Regression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Decision Trees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Support Vector Machines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Tensorflow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—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(Python Library)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8075" y="189475"/>
            <a:ext cx="1318526" cy="141380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239400" y="1037400"/>
            <a:ext cx="8437200" cy="39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Installation: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pip3 install tensorflow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Importing:       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tensorflow as tf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 Purpose: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Deep Learning, Industry Applications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Everything related to Deep Learning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Other Libraries: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PyTorch, Open-CV, NLTK, Spacy etc.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Jupyter Notebooks — (Editor)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2700" y="95100"/>
            <a:ext cx="1185551" cy="1374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