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fair Display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layfairDisplay-boldItalic.fntdata"/><Relationship Id="rId10" Type="http://schemas.openxmlformats.org/officeDocument/2006/relationships/font" Target="fonts/PlayfairDisplay-italic.fntdata"/><Relationship Id="rId9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a74fa0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a74fa0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66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86700"/>
            <a:ext cx="8520600" cy="3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Artificial Intelligence</a:t>
            </a:r>
            <a:endParaRPr sz="6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Terms &amp; Definitions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