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a9d3b9e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a9d3b9e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9d3b9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9d3b9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9d3b9e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9d3b9e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9d3b9e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9d3b9e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6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3675"/>
            <a:ext cx="8520600" cy="3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AI — Maths, Theory</a:t>
            </a:r>
            <a:endParaRPr sz="6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Statistics</a:t>
            </a:r>
            <a:endParaRPr sz="3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Probability</a:t>
            </a:r>
            <a:endParaRPr sz="3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Linear Algebra</a:t>
            </a:r>
            <a:endParaRPr sz="3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Calculus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1. Statistics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9775" y="1008375"/>
            <a:ext cx="3924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Mean, Median, Mode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2. Probability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49775" y="1008375"/>
            <a:ext cx="3924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Probability Calculation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Bayes Rule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Probability Distributions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Gaussian Distribution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3. Linear Algebra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49775" y="1008375"/>
            <a:ext cx="3924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Linear Equations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1d, 2d, 3d, 4d . . . N 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Hyper </a:t>
            </a:r>
            <a:r>
              <a:rPr lang="en" sz="2400">
                <a:solidFill>
                  <a:schemeClr val="dk1"/>
                </a:solidFill>
              </a:rPr>
              <a:t>Dimensions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Vectors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Matrices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Matrix Multiplication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4. Calculus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49775" y="1008375"/>
            <a:ext cx="4483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Derivatives / Differentiation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Partial Derivatives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Chain Rule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