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layfairDisplay-boldItalic.fntdata"/><Relationship Id="rId9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66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</a:defRPr>
            </a:lvl1pPr>
            <a:lvl2pPr lvl="1" algn="r">
              <a:buNone/>
              <a:defRPr sz="1000">
                <a:solidFill>
                  <a:schemeClr val="dk1"/>
                </a:solidFill>
              </a:defRPr>
            </a:lvl2pPr>
            <a:lvl3pPr lvl="2" algn="r">
              <a:buNone/>
              <a:defRPr sz="1000">
                <a:solidFill>
                  <a:schemeClr val="dk1"/>
                </a:solidFill>
              </a:defRPr>
            </a:lvl3pPr>
            <a:lvl4pPr lvl="3" algn="r">
              <a:buNone/>
              <a:defRPr sz="1000">
                <a:solidFill>
                  <a:schemeClr val="dk1"/>
                </a:solidFill>
              </a:defRPr>
            </a:lvl4pPr>
            <a:lvl5pPr lvl="4" algn="r">
              <a:buNone/>
              <a:defRPr sz="1000">
                <a:solidFill>
                  <a:schemeClr val="dk1"/>
                </a:solidFill>
              </a:defRPr>
            </a:lvl5pPr>
            <a:lvl6pPr lvl="5" algn="r">
              <a:buNone/>
              <a:defRPr sz="1000">
                <a:solidFill>
                  <a:schemeClr val="dk1"/>
                </a:solidFill>
              </a:defRPr>
            </a:lvl6pPr>
            <a:lvl7pPr lvl="6" algn="r">
              <a:buNone/>
              <a:defRPr sz="1000">
                <a:solidFill>
                  <a:schemeClr val="dk1"/>
                </a:solidFill>
              </a:defRPr>
            </a:lvl7pPr>
            <a:lvl8pPr lvl="7" algn="r">
              <a:buNone/>
              <a:defRPr sz="1000">
                <a:solidFill>
                  <a:schemeClr val="dk1"/>
                </a:solidFill>
              </a:defRPr>
            </a:lvl8pPr>
            <a:lvl9pPr lvl="8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3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Machine Learning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