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26/04/2022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26/04/2022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6"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0" name="think-cell Slide" r:id="rId4" imgW="360" imgH="360" progId="">
                  <p:embed/>
                </p:oleObj>
              </mc:Choice>
              <mc:Fallback>
                <p:oleObj name="think-cell Slide" r:id="rId4" imgW="360" imgH="360" progId="">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4" name="think-cell Slide" r:id="rId4" imgW="360" imgH="360" progId="">
                  <p:embed/>
                </p:oleObj>
              </mc:Choice>
              <mc:Fallback>
                <p:oleObj name="think-cell Slide" r:id="rId4" imgW="360" imgH="360" progId="">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8" name="think-cell Slide" r:id="rId4" imgW="360" imgH="360" progId="">
                  <p:embed/>
                </p:oleObj>
              </mc:Choice>
              <mc:Fallback>
                <p:oleObj name="think-cell Slide" r:id="rId4" imgW="360" imgH="360" progId="">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0"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6" name="think-cell Slide" r:id="rId4" imgW="360" imgH="360" progId="">
                  <p:embed/>
                </p:oleObj>
              </mc:Choice>
              <mc:Fallback>
                <p:oleObj name="think-cell Slide" r:id="rId4" imgW="360" imgH="360" progId="">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0" name="think-cell Slide" r:id="rId4" imgW="360" imgH="360" progId="">
                  <p:embed/>
                </p:oleObj>
              </mc:Choice>
              <mc:Fallback>
                <p:oleObj name="think-cell Slide" r:id="rId4" imgW="360" imgH="360" progId="">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4" name="think-cell Slide" r:id="rId4" imgW="360" imgH="360" progId="">
                  <p:embed/>
                </p:oleObj>
              </mc:Choice>
              <mc:Fallback>
                <p:oleObj name="think-cell Slide" r:id="rId4" imgW="360" imgH="360" progId="">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4"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8"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2"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6"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4/26/2022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2"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2" name="think-cell Slide" r:id="rId14" imgW="360" imgH="360" progId="">
                  <p:embed/>
                </p:oleObj>
              </mc:Choice>
              <mc:Fallback>
                <p:oleObj name="think-cell Slide" r:id="rId14" imgW="360" imgH="360" progId="">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sz="1050" b="1" dirty="0"/>
              <a:t>UBER CLONE</a:t>
            </a:r>
          </a:p>
          <a:p>
            <a:pPr>
              <a:lnSpc>
                <a:spcPct val="114000"/>
              </a:lnSpc>
            </a:pPr>
            <a:r>
              <a:rPr lang="en-IN" altLang="en-US" sz="1050" dirty="0"/>
              <a:t>Working on </a:t>
            </a:r>
            <a:r>
              <a:rPr lang="en-IN" altLang="en-US" sz="1050"/>
              <a:t>end to end </a:t>
            </a:r>
            <a:r>
              <a:rPr lang="en-IN" altLang="en-US" sz="1050" dirty="0"/>
              <a:t>case study uber clone along with authentication , Eureka, Swagger, Postman </a:t>
            </a:r>
            <a:r>
              <a:rPr lang="en-US" altLang="en-US" sz="1050" dirty="0"/>
              <a:t>and React used for user interface.</a:t>
            </a:r>
            <a:endParaRPr lang="en-US" altLang="nl-NL" sz="1050" b="1" dirty="0"/>
          </a:p>
          <a:p>
            <a:pPr eaLnBrk="1" hangingPunct="1">
              <a:lnSpc>
                <a:spcPct val="114000"/>
              </a:lnSpc>
            </a:pPr>
            <a:endParaRPr lang="en-IN" altLang="nl-NL" b="1" dirty="0"/>
          </a:p>
          <a:p>
            <a:pPr eaLnBrk="1" hangingPunct="1">
              <a:lnSpc>
                <a:spcPct val="114000"/>
              </a:lnSpc>
            </a:pPr>
            <a:r>
              <a:rPr lang="en-IN" altLang="nl-NL" sz="1050" b="1" dirty="0"/>
              <a:t>Java Full Stack Developer in Degreed Platform</a:t>
            </a:r>
          </a:p>
          <a:p>
            <a:pPr eaLnBrk="1" hangingPunct="1">
              <a:lnSpc>
                <a:spcPct val="114000"/>
              </a:lnSpc>
            </a:pPr>
            <a:r>
              <a:rPr lang="en-IN" altLang="en-US" sz="1050" dirty="0"/>
              <a:t>Completed this course with optimal Knowledge of Spring Framework ,Web API , RESTful services , Components.</a:t>
            </a:r>
          </a:p>
          <a:p>
            <a:pPr eaLnBrk="1" hangingPunct="1">
              <a:lnSpc>
                <a:spcPct val="114000"/>
              </a:lnSpc>
            </a:pPr>
            <a:endParaRPr lang="en-IN" altLang="nl-NL" dirty="0"/>
          </a:p>
          <a:p>
            <a:pPr eaLnBrk="1" hangingPunct="1">
              <a:lnSpc>
                <a:spcPct val="114000"/>
              </a:lnSpc>
            </a:pPr>
            <a:endParaRPr lang="en-IN" altLang="nl-NL" dirty="0"/>
          </a:p>
          <a:p>
            <a:pPr eaLnBrk="1" hangingPunct="1">
              <a:lnSpc>
                <a:spcPct val="114000"/>
              </a:lnSpc>
            </a:pPr>
            <a:endParaRPr lang="en-IN" altLang="nl-NL"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295275"/>
          </a:xfrm>
        </p:spPr>
        <p:txBody>
          <a:bodyPr/>
          <a:lstStyle/>
          <a:p>
            <a:pPr eaLnBrk="1" hangingPunct="1"/>
            <a:r>
              <a:rPr lang="nl-NL" altLang="nl-NL"/>
              <a:t>Bangalore</a:t>
            </a:r>
            <a:endParaRPr lang="nl-NL" altLang="nl-NL" dirty="0"/>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18560" y="1582094"/>
            <a:ext cx="3826052" cy="184350"/>
          </a:xfrm>
        </p:spPr>
        <p:txBody>
          <a:bodyPr/>
          <a:lstStyle/>
          <a:p>
            <a:pPr eaLnBrk="1" hangingPunct="1"/>
            <a:r>
              <a:rPr lang="nl-NL" altLang="nl-NL" dirty="0"/>
              <a:t>mallikarjun.warad@capgemini.com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+91 9880606179</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050" dirty="0"/>
              <a:t>Proficient in </a:t>
            </a:r>
            <a:r>
              <a:rPr lang="en-US" sz="1050" b="1" dirty="0"/>
              <a:t>JAVA and OOPs </a:t>
            </a:r>
            <a:r>
              <a:rPr lang="en-US" sz="1050" dirty="0"/>
              <a:t>concepts. </a:t>
            </a:r>
          </a:p>
          <a:p>
            <a:pPr marL="171450" indent="-171450">
              <a:buFont typeface="Arial" panose="020B0604020202020204" pitchFamily="34" charset="0"/>
              <a:buChar char="•"/>
            </a:pPr>
            <a:r>
              <a:rPr lang="en-US" sz="1050" dirty="0"/>
              <a:t>Hands on experience in creating </a:t>
            </a:r>
            <a:r>
              <a:rPr lang="en-US" sz="1050" b="1" dirty="0"/>
              <a:t>Web Application </a:t>
            </a:r>
            <a:r>
              <a:rPr lang="en-US" sz="1050" dirty="0"/>
              <a:t>with</a:t>
            </a:r>
            <a:r>
              <a:rPr lang="en-US" sz="1050" b="1" dirty="0"/>
              <a:t>  Spring Boot </a:t>
            </a:r>
            <a:r>
              <a:rPr lang="en-US" sz="1050" dirty="0"/>
              <a:t>and</a:t>
            </a:r>
            <a:r>
              <a:rPr lang="en-US" sz="1050" b="1" dirty="0"/>
              <a:t> React</a:t>
            </a:r>
            <a:r>
              <a:rPr lang="en-US" sz="1050" dirty="0"/>
              <a:t>.</a:t>
            </a:r>
          </a:p>
          <a:p>
            <a:pPr marL="171450" indent="-171450">
              <a:buFont typeface="Arial" panose="020B0604020202020204" pitchFamily="34" charset="0"/>
              <a:buChar char="•"/>
            </a:pPr>
            <a:r>
              <a:rPr lang="en-US" sz="1050" dirty="0"/>
              <a:t>Practical Understanding of Mongo Database</a:t>
            </a:r>
          </a:p>
          <a:p>
            <a:pPr marL="171450" indent="-171450">
              <a:buFont typeface="Arial" panose="020B0604020202020204" pitchFamily="34" charset="0"/>
              <a:buChar char="•"/>
            </a:pPr>
            <a:r>
              <a:rPr lang="en-US" sz="1050" dirty="0"/>
              <a:t>Hands on experience in developing web pages using </a:t>
            </a:r>
            <a:r>
              <a:rPr lang="en-US" sz="1050" b="1" dirty="0"/>
              <a:t>HTML5, CSS3, Object Oriented Programming, JSON, XML</a:t>
            </a:r>
            <a:r>
              <a:rPr lang="en-US" sz="1050" dirty="0"/>
              <a:t>. Good understanding of Document Object Model (DOM) and DOM Functions.</a:t>
            </a:r>
          </a:p>
          <a:p>
            <a:pPr marL="171450" indent="-171450">
              <a:buFont typeface="Arial" panose="020B0604020202020204" pitchFamily="34" charset="0"/>
              <a:buChar char="•"/>
            </a:pPr>
            <a:r>
              <a:rPr lang="en-IN" sz="1050" dirty="0"/>
              <a:t>Practical understanding of </a:t>
            </a:r>
            <a:r>
              <a:rPr lang="en-US" sz="1050" dirty="0"/>
              <a:t>rendering</a:t>
            </a:r>
            <a:r>
              <a:rPr lang="en-US" sz="1050" b="1" dirty="0"/>
              <a:t> SPRINGMVC, REST API</a:t>
            </a:r>
            <a:r>
              <a:rPr lang="en-IN" sz="1050" b="1" dirty="0"/>
              <a:t>.</a:t>
            </a:r>
            <a:endParaRPr lang="en-US" sz="1050" dirty="0"/>
          </a:p>
          <a:p>
            <a:pPr marL="171450" indent="-171450">
              <a:buFont typeface="Arial" panose="020B0604020202020204" pitchFamily="34" charset="0"/>
              <a:buChar char="•"/>
            </a:pPr>
            <a:r>
              <a:rPr lang="en-US" altLang="en-US" sz="1050" dirty="0"/>
              <a:t>Proficient </a:t>
            </a:r>
            <a:r>
              <a:rPr lang="en-US" altLang="en-US" sz="1050" b="1" dirty="0"/>
              <a:t>React developer</a:t>
            </a:r>
            <a:r>
              <a:rPr lang="en-US" altLang="en-US" sz="1050" dirty="0"/>
              <a:t> with working knowledge on </a:t>
            </a:r>
            <a:r>
              <a:rPr lang="en-US" altLang="en-US" sz="1050" b="1" dirty="0"/>
              <a:t>React</a:t>
            </a:r>
            <a:r>
              <a:rPr lang="en-US" altLang="en-US" sz="1050" dirty="0"/>
              <a:t>.</a:t>
            </a:r>
          </a:p>
          <a:p>
            <a:pPr marL="171450" indent="-171450">
              <a:buFont typeface="Arial" panose="020B0604020202020204" pitchFamily="34" charset="0"/>
              <a:buChar char="•"/>
            </a:pPr>
            <a:r>
              <a:rPr lang="en-US" altLang="nl-NL" sz="1050" dirty="0"/>
              <a:t>Implemented </a:t>
            </a:r>
            <a:r>
              <a:rPr lang="en-US" altLang="nl-NL" sz="1050" b="1" dirty="0"/>
              <a:t>Web API</a:t>
            </a:r>
            <a:r>
              <a:rPr lang="en-US" altLang="nl-NL" sz="1050" dirty="0"/>
              <a:t> and React in case study and up skilling this knowledge continuously.</a:t>
            </a: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4162822285"/>
              </p:ext>
            </p:extLst>
          </p:nvPr>
        </p:nvGraphicFramePr>
        <p:xfrm>
          <a:off x="9255967" y="1340090"/>
          <a:ext cx="2928945" cy="3661062"/>
        </p:xfrm>
        <a:graphic>
          <a:graphicData uri="http://schemas.openxmlformats.org/drawingml/2006/table">
            <a:tbl>
              <a:tblPr firstRow="1" bandRow="1">
                <a:tableStyleId>{0E3FDE45-AF77-4B5C-9715-49D594BDF05E}</a:tableStyleId>
              </a:tblPr>
              <a:tblGrid>
                <a:gridCol w="534291">
                  <a:extLst>
                    <a:ext uri="{9D8B030D-6E8A-4147-A177-3AD203B41FA5}">
                      <a16:colId xmlns:a16="http://schemas.microsoft.com/office/drawing/2014/main" val="3331298770"/>
                    </a:ext>
                  </a:extLst>
                </a:gridCol>
                <a:gridCol w="2394654">
                  <a:extLst>
                    <a:ext uri="{9D8B030D-6E8A-4147-A177-3AD203B41FA5}">
                      <a16:colId xmlns:a16="http://schemas.microsoft.com/office/drawing/2014/main" val="879084521"/>
                    </a:ext>
                  </a:extLst>
                </a:gridCol>
              </a:tblGrid>
              <a:tr h="42217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JAVA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Basics of java, Core Java,, Oops concepts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72921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Framework-React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Fundamentals components ,Java Script,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Event Handling in React ,  Working with HTTP in React.</a:t>
                      </a:r>
                    </a:p>
                  </a:txBody>
                  <a:tcPr/>
                </a:tc>
                <a:extLst>
                  <a:ext uri="{0D108BD9-81ED-4DB2-BD59-A6C34878D82A}">
                    <a16:rowId xmlns:a16="http://schemas.microsoft.com/office/drawing/2014/main" val="668073409"/>
                  </a:ext>
                </a:extLst>
              </a:tr>
              <a:tr h="72432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Junit &amp; Mockito</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42217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IN"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42217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a:t>
                      </a:r>
                    </a:p>
                  </a:txBody>
                  <a:tcPr/>
                </a:tc>
                <a:extLst>
                  <a:ext uri="{0D108BD9-81ED-4DB2-BD59-A6C34878D82A}">
                    <a16:rowId xmlns:a16="http://schemas.microsoft.com/office/drawing/2014/main" val="9512774"/>
                  </a:ext>
                </a:extLst>
              </a:tr>
              <a:tr h="36528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Tool ,Visual Studio 2019, Visual Studio code, Swagger, Postman.</a:t>
                      </a:r>
                    </a:p>
                  </a:txBody>
                  <a:tcPr/>
                </a:tc>
                <a:extLst>
                  <a:ext uri="{0D108BD9-81ED-4DB2-BD59-A6C34878D82A}">
                    <a16:rowId xmlns:a16="http://schemas.microsoft.com/office/drawing/2014/main" val="645317192"/>
                  </a:ext>
                </a:extLst>
              </a:tr>
              <a:tr h="57569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48617" y="495670"/>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Engineering </a:t>
            </a:r>
          </a:p>
          <a:p>
            <a:pPr lvl="0">
              <a:lnSpc>
                <a:spcPct val="114000"/>
              </a:lnSpc>
              <a:defRPr/>
            </a:pPr>
            <a:r>
              <a:rPr lang="en-US" altLang="nl-NL" sz="1000" dirty="0">
                <a:solidFill>
                  <a:prstClr val="black"/>
                </a:solidFill>
                <a:latin typeface="Verdana" panose="020B0604030504040204" pitchFamily="34" charset="0"/>
              </a:rPr>
              <a:t>YEAR:2017-2021</a:t>
            </a:r>
          </a:p>
        </p:txBody>
      </p:sp>
      <p:sp>
        <p:nvSpPr>
          <p:cNvPr id="6" name="Rectangle 5">
            <a:extLst>
              <a:ext uri="{FF2B5EF4-FFF2-40B4-BE49-F238E27FC236}">
                <a16:creationId xmlns:a16="http://schemas.microsoft.com/office/drawing/2014/main" id="{1616387D-79C4-4D2C-8F4C-617036B1459A}"/>
              </a:ext>
            </a:extLst>
          </p:cNvPr>
          <p:cNvSpPr/>
          <p:nvPr/>
        </p:nvSpPr>
        <p:spPr>
          <a:xfrm>
            <a:off x="9374109" y="111244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pic>
        <p:nvPicPr>
          <p:cNvPr id="20" name="Picture Placeholder 11">
            <a:extLst>
              <a:ext uri="{FF2B5EF4-FFF2-40B4-BE49-F238E27FC236}">
                <a16:creationId xmlns:a16="http://schemas.microsoft.com/office/drawing/2014/main" id="{311022F4-75D7-4325-9179-434BEB3293F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ltGray">
          <a:xfrm>
            <a:off x="5292125" y="5757035"/>
            <a:ext cx="499901" cy="355845"/>
          </a:xfrm>
          <a:prstGeom prst="ellipse">
            <a:avLst/>
          </a:prstGeom>
          <a:solidFill>
            <a:schemeClr val="bg1"/>
          </a:solidFill>
        </p:spPr>
      </p:pic>
      <p:pic>
        <p:nvPicPr>
          <p:cNvPr id="23" name="Picture 4" descr="Free Video Icon, Symbol. PNG, SVG Download.">
            <a:extLst>
              <a:ext uri="{FF2B5EF4-FFF2-40B4-BE49-F238E27FC236}">
                <a16:creationId xmlns:a16="http://schemas.microsoft.com/office/drawing/2014/main" id="{1328601A-8780-44CF-A652-AAE4ED96E9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9975" y="5640764"/>
            <a:ext cx="735291" cy="588389"/>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7">
            <a:extLst>
              <a:ext uri="{FF2B5EF4-FFF2-40B4-BE49-F238E27FC236}">
                <a16:creationId xmlns:a16="http://schemas.microsoft.com/office/drawing/2014/main" id="{F062869B-D723-4FEB-A15C-4D5427D4548C}"/>
              </a:ext>
            </a:extLst>
          </p:cNvPr>
          <p:cNvSpPr>
            <a:spLocks noGrp="1"/>
          </p:cNvSpPr>
          <p:nvPr>
            <p:ph type="body" sz="quarter" idx="41"/>
          </p:nvPr>
        </p:nvSpPr>
        <p:spPr/>
        <p:txBody>
          <a:bodyPr/>
          <a:lstStyle/>
          <a:p>
            <a:r>
              <a:rPr lang="en-IN" dirty="0"/>
              <a:t>MALLIKARJUN S WARAD</a:t>
            </a:r>
          </a:p>
        </p:txBody>
      </p:sp>
      <p:pic>
        <p:nvPicPr>
          <p:cNvPr id="9" name="Picture Placeholder 8" descr="A picture containing person, person, standing&#10;&#10;Description automatically generated">
            <a:extLst>
              <a:ext uri="{FF2B5EF4-FFF2-40B4-BE49-F238E27FC236}">
                <a16:creationId xmlns:a16="http://schemas.microsoft.com/office/drawing/2014/main" id="{8FDA1B98-EB2A-4627-BC54-E125F7FAE05F}"/>
              </a:ext>
            </a:extLst>
          </p:cNvPr>
          <p:cNvPicPr>
            <a:picLocks noGrp="1" noChangeAspect="1"/>
          </p:cNvPicPr>
          <p:nvPr>
            <p:ph type="pic" sz="quarter" idx="46"/>
          </p:nvPr>
        </p:nvPicPr>
        <p:blipFill>
          <a:blip r:embed="rId5">
            <a:extLst>
              <a:ext uri="{28A0092B-C50C-407E-A947-70E740481C1C}">
                <a14:useLocalDpi xmlns:a14="http://schemas.microsoft.com/office/drawing/2010/main" val="0"/>
              </a:ext>
            </a:extLst>
          </a:blip>
          <a:srcRect l="16680" r="16680"/>
          <a:stretch>
            <a:fillRect/>
          </a:stretch>
        </p:blipFill>
        <p:spPr>
          <a:xfrm>
            <a:off x="148267" y="203359"/>
            <a:ext cx="1879240" cy="1733106"/>
          </a:xfr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2457</TotalTime>
  <Words>258</Words>
  <Application>Microsoft Office PowerPoint</Application>
  <PresentationFormat>Widescreen</PresentationFormat>
  <Paragraphs>52</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Warad, Mallikarjun</cp:lastModifiedBy>
  <cp:revision>54</cp:revision>
  <dcterms:created xsi:type="dcterms:W3CDTF">2020-09-22T06:24:34Z</dcterms:created>
  <dcterms:modified xsi:type="dcterms:W3CDTF">2022-04-26T03:54:05Z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