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9" r:id="rId12"/>
    <p:sldId id="267" r:id="rId13"/>
  </p:sldIdLst>
  <p:sldSz cx="12192000" cy="6858000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Maven Pro Medium" panose="020B060402020202020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9F7D1-E1FD-44CE-B11B-17931CF235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3D0EDB-6EDC-4A54-9E92-F269C87687CD}">
      <dgm:prSet/>
      <dgm:spPr/>
      <dgm:t>
        <a:bodyPr/>
        <a:lstStyle/>
        <a:p>
          <a:r>
            <a:rPr lang="en-US"/>
            <a:t>Objective</a:t>
          </a:r>
        </a:p>
      </dgm:t>
    </dgm:pt>
    <dgm:pt modelId="{2A5CD909-62C5-4759-BB1E-E37F91145CF6}" type="parTrans" cxnId="{91AEA57A-A6AF-43D5-90DF-0737CC59031F}">
      <dgm:prSet/>
      <dgm:spPr/>
      <dgm:t>
        <a:bodyPr/>
        <a:lstStyle/>
        <a:p>
          <a:endParaRPr lang="en-US"/>
        </a:p>
      </dgm:t>
    </dgm:pt>
    <dgm:pt modelId="{23D39FD7-E167-4EC3-9DC0-17CF5E1A4D33}" type="sibTrans" cxnId="{91AEA57A-A6AF-43D5-90DF-0737CC59031F}">
      <dgm:prSet/>
      <dgm:spPr/>
      <dgm:t>
        <a:bodyPr/>
        <a:lstStyle/>
        <a:p>
          <a:endParaRPr lang="en-US"/>
        </a:p>
      </dgm:t>
    </dgm:pt>
    <dgm:pt modelId="{3ECBBFA7-4A36-43E6-9010-09BAD3B7BBE1}">
      <dgm:prSet/>
      <dgm:spPr/>
      <dgm:t>
        <a:bodyPr/>
        <a:lstStyle/>
        <a:p>
          <a:r>
            <a:rPr lang="en-US"/>
            <a:t>Dataset Overview</a:t>
          </a:r>
        </a:p>
      </dgm:t>
    </dgm:pt>
    <dgm:pt modelId="{4D8CDD25-CA2A-4BE3-9B4D-0773D2C96E5A}" type="parTrans" cxnId="{4DE0810C-EE61-442F-8C09-789B1C4989B2}">
      <dgm:prSet/>
      <dgm:spPr/>
      <dgm:t>
        <a:bodyPr/>
        <a:lstStyle/>
        <a:p>
          <a:endParaRPr lang="en-US"/>
        </a:p>
      </dgm:t>
    </dgm:pt>
    <dgm:pt modelId="{D3C04AA8-53E0-4BD2-B565-1D2A7DDBD29B}" type="sibTrans" cxnId="{4DE0810C-EE61-442F-8C09-789B1C4989B2}">
      <dgm:prSet/>
      <dgm:spPr/>
      <dgm:t>
        <a:bodyPr/>
        <a:lstStyle/>
        <a:p>
          <a:endParaRPr lang="en-US"/>
        </a:p>
      </dgm:t>
    </dgm:pt>
    <dgm:pt modelId="{2FFF1710-2660-470E-AA4D-E17AEED80F27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41FEAB97-507B-487E-9CBD-4166E667CEBE}" type="parTrans" cxnId="{0D62A8BD-D893-4DF7-A381-EECEE1565685}">
      <dgm:prSet/>
      <dgm:spPr/>
      <dgm:t>
        <a:bodyPr/>
        <a:lstStyle/>
        <a:p>
          <a:endParaRPr lang="en-US"/>
        </a:p>
      </dgm:t>
    </dgm:pt>
    <dgm:pt modelId="{06B301EB-513D-40BC-AE9C-28C4782A5A62}" type="sibTrans" cxnId="{0D62A8BD-D893-4DF7-A381-EECEE1565685}">
      <dgm:prSet/>
      <dgm:spPr/>
      <dgm:t>
        <a:bodyPr/>
        <a:lstStyle/>
        <a:p>
          <a:endParaRPr lang="en-US"/>
        </a:p>
      </dgm:t>
    </dgm:pt>
    <dgm:pt modelId="{BEE68446-34F7-4BE1-89C2-C9F9DBF5AB41}">
      <dgm:prSet/>
      <dgm:spPr/>
      <dgm:t>
        <a:bodyPr/>
        <a:lstStyle/>
        <a:p>
          <a:r>
            <a:rPr lang="en-US"/>
            <a:t>Model Architecture</a:t>
          </a:r>
        </a:p>
      </dgm:t>
    </dgm:pt>
    <dgm:pt modelId="{4146B2D2-16E2-4B43-B76C-59D193F91ECF}" type="parTrans" cxnId="{81E628A1-F0D7-4EFC-B838-C0384D158119}">
      <dgm:prSet/>
      <dgm:spPr/>
      <dgm:t>
        <a:bodyPr/>
        <a:lstStyle/>
        <a:p>
          <a:endParaRPr lang="en-US"/>
        </a:p>
      </dgm:t>
    </dgm:pt>
    <dgm:pt modelId="{8CEC51F2-E75C-4FE6-9BD8-2A93CFA333A4}" type="sibTrans" cxnId="{81E628A1-F0D7-4EFC-B838-C0384D158119}">
      <dgm:prSet/>
      <dgm:spPr/>
      <dgm:t>
        <a:bodyPr/>
        <a:lstStyle/>
        <a:p>
          <a:endParaRPr lang="en-US"/>
        </a:p>
      </dgm:t>
    </dgm:pt>
    <dgm:pt modelId="{E3DA6203-707F-42A4-B276-F54D4136F38D}">
      <dgm:prSet/>
      <dgm:spPr/>
      <dgm:t>
        <a:bodyPr/>
        <a:lstStyle/>
        <a:p>
          <a:r>
            <a:rPr lang="en-US"/>
            <a:t>Evaluation Results</a:t>
          </a:r>
        </a:p>
      </dgm:t>
    </dgm:pt>
    <dgm:pt modelId="{957BD5F8-6A83-414F-B6F0-EC904C618ABE}" type="parTrans" cxnId="{F10B70E4-91E0-43EE-BDB9-9F9A90FD6A6D}">
      <dgm:prSet/>
      <dgm:spPr/>
      <dgm:t>
        <a:bodyPr/>
        <a:lstStyle/>
        <a:p>
          <a:endParaRPr lang="en-US"/>
        </a:p>
      </dgm:t>
    </dgm:pt>
    <dgm:pt modelId="{1A7B9CF0-4B1A-4B96-8F2E-4529BEA15890}" type="sibTrans" cxnId="{F10B70E4-91E0-43EE-BDB9-9F9A90FD6A6D}">
      <dgm:prSet/>
      <dgm:spPr/>
      <dgm:t>
        <a:bodyPr/>
        <a:lstStyle/>
        <a:p>
          <a:endParaRPr lang="en-US"/>
        </a:p>
      </dgm:t>
    </dgm:pt>
    <dgm:pt modelId="{C529BBA7-B838-4350-9359-4345ED279011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8A45FA53-9299-4ABC-B0CF-CECBCD865706}" type="parTrans" cxnId="{C344A419-62F2-4996-B17F-7788400E8B74}">
      <dgm:prSet/>
      <dgm:spPr/>
      <dgm:t>
        <a:bodyPr/>
        <a:lstStyle/>
        <a:p>
          <a:endParaRPr lang="en-US"/>
        </a:p>
      </dgm:t>
    </dgm:pt>
    <dgm:pt modelId="{12FE0D77-DF6D-468D-AB17-AABAEEDD782A}" type="sibTrans" cxnId="{C344A419-62F2-4996-B17F-7788400E8B74}">
      <dgm:prSet/>
      <dgm:spPr/>
      <dgm:t>
        <a:bodyPr/>
        <a:lstStyle/>
        <a:p>
          <a:endParaRPr lang="en-US"/>
        </a:p>
      </dgm:t>
    </dgm:pt>
    <dgm:pt modelId="{ACBBEEE5-56A4-4B04-A4FD-4BE1F2A5E3EB}">
      <dgm:prSet/>
      <dgm:spPr/>
      <dgm:t>
        <a:bodyPr/>
        <a:lstStyle/>
        <a:p>
          <a:r>
            <a:rPr lang="en-US"/>
            <a:t>Scope of Improvement</a:t>
          </a:r>
        </a:p>
      </dgm:t>
    </dgm:pt>
    <dgm:pt modelId="{6C63D206-3611-448C-92F9-DF2CE028DA3A}" type="parTrans" cxnId="{4F6FAB30-6939-4E18-9050-2EFB96C54058}">
      <dgm:prSet/>
      <dgm:spPr/>
      <dgm:t>
        <a:bodyPr/>
        <a:lstStyle/>
        <a:p>
          <a:endParaRPr lang="en-US"/>
        </a:p>
      </dgm:t>
    </dgm:pt>
    <dgm:pt modelId="{B0425E08-D181-4911-96B8-6B01898A84E4}" type="sibTrans" cxnId="{4F6FAB30-6939-4E18-9050-2EFB96C54058}">
      <dgm:prSet/>
      <dgm:spPr/>
      <dgm:t>
        <a:bodyPr/>
        <a:lstStyle/>
        <a:p>
          <a:endParaRPr lang="en-US"/>
        </a:p>
      </dgm:t>
    </dgm:pt>
    <dgm:pt modelId="{E74F31B5-7990-4450-B466-248DC6FAB7DC}" type="pres">
      <dgm:prSet presAssocID="{E699F7D1-E1FD-44CE-B11B-17931CF2359F}" presName="root" presStyleCnt="0">
        <dgm:presLayoutVars>
          <dgm:dir/>
          <dgm:resizeHandles val="exact"/>
        </dgm:presLayoutVars>
      </dgm:prSet>
      <dgm:spPr/>
    </dgm:pt>
    <dgm:pt modelId="{6F8A7419-508C-450A-86AE-25010EA4F061}" type="pres">
      <dgm:prSet presAssocID="{3C3D0EDB-6EDC-4A54-9E92-F269C87687CD}" presName="compNode" presStyleCnt="0"/>
      <dgm:spPr/>
    </dgm:pt>
    <dgm:pt modelId="{097CFF16-6BAC-4D60-A253-9C86A1101D56}" type="pres">
      <dgm:prSet presAssocID="{3C3D0EDB-6EDC-4A54-9E92-F269C87687C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DD8C119-DA91-42D1-926C-28B6AAA7E220}" type="pres">
      <dgm:prSet presAssocID="{3C3D0EDB-6EDC-4A54-9E92-F269C87687CD}" presName="spaceRect" presStyleCnt="0"/>
      <dgm:spPr/>
    </dgm:pt>
    <dgm:pt modelId="{F494C75A-810B-425C-874A-32CE28F84F5B}" type="pres">
      <dgm:prSet presAssocID="{3C3D0EDB-6EDC-4A54-9E92-F269C87687CD}" presName="textRect" presStyleLbl="revTx" presStyleIdx="0" presStyleCnt="7">
        <dgm:presLayoutVars>
          <dgm:chMax val="1"/>
          <dgm:chPref val="1"/>
        </dgm:presLayoutVars>
      </dgm:prSet>
      <dgm:spPr/>
    </dgm:pt>
    <dgm:pt modelId="{D6F435F0-0D9D-47FE-B854-594FA8172394}" type="pres">
      <dgm:prSet presAssocID="{23D39FD7-E167-4EC3-9DC0-17CF5E1A4D33}" presName="sibTrans" presStyleCnt="0"/>
      <dgm:spPr/>
    </dgm:pt>
    <dgm:pt modelId="{D77CDC55-B4DA-41F0-B312-1B5DF0430B24}" type="pres">
      <dgm:prSet presAssocID="{3ECBBFA7-4A36-43E6-9010-09BAD3B7BBE1}" presName="compNode" presStyleCnt="0"/>
      <dgm:spPr/>
    </dgm:pt>
    <dgm:pt modelId="{E5C8D490-0EA8-462E-9C85-7F07EF437F25}" type="pres">
      <dgm:prSet presAssocID="{3ECBBFA7-4A36-43E6-9010-09BAD3B7BBE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909B45-2451-43C8-B1D6-021FE8380467}" type="pres">
      <dgm:prSet presAssocID="{3ECBBFA7-4A36-43E6-9010-09BAD3B7BBE1}" presName="spaceRect" presStyleCnt="0"/>
      <dgm:spPr/>
    </dgm:pt>
    <dgm:pt modelId="{9EA1081F-5006-478A-A0A9-783513EF4C46}" type="pres">
      <dgm:prSet presAssocID="{3ECBBFA7-4A36-43E6-9010-09BAD3B7BBE1}" presName="textRect" presStyleLbl="revTx" presStyleIdx="1" presStyleCnt="7">
        <dgm:presLayoutVars>
          <dgm:chMax val="1"/>
          <dgm:chPref val="1"/>
        </dgm:presLayoutVars>
      </dgm:prSet>
      <dgm:spPr/>
    </dgm:pt>
    <dgm:pt modelId="{45DB9E33-8142-4BA6-93B9-59DE6DFF3816}" type="pres">
      <dgm:prSet presAssocID="{D3C04AA8-53E0-4BD2-B565-1D2A7DDBD29B}" presName="sibTrans" presStyleCnt="0"/>
      <dgm:spPr/>
    </dgm:pt>
    <dgm:pt modelId="{1760406D-F340-4105-8EB1-01F079FFD9A7}" type="pres">
      <dgm:prSet presAssocID="{2FFF1710-2660-470E-AA4D-E17AEED80F27}" presName="compNode" presStyleCnt="0"/>
      <dgm:spPr/>
    </dgm:pt>
    <dgm:pt modelId="{8C86F3C0-1FA2-473B-AD9C-234082A4ADF5}" type="pres">
      <dgm:prSet presAssocID="{2FFF1710-2660-470E-AA4D-E17AEED80F2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EBFB70-263E-44BA-9535-8BE2459D0405}" type="pres">
      <dgm:prSet presAssocID="{2FFF1710-2660-470E-AA4D-E17AEED80F27}" presName="spaceRect" presStyleCnt="0"/>
      <dgm:spPr/>
    </dgm:pt>
    <dgm:pt modelId="{A89DB3E4-ADC4-4BAD-9B0F-4552EC90BE06}" type="pres">
      <dgm:prSet presAssocID="{2FFF1710-2660-470E-AA4D-E17AEED80F27}" presName="textRect" presStyleLbl="revTx" presStyleIdx="2" presStyleCnt="7">
        <dgm:presLayoutVars>
          <dgm:chMax val="1"/>
          <dgm:chPref val="1"/>
        </dgm:presLayoutVars>
      </dgm:prSet>
      <dgm:spPr/>
    </dgm:pt>
    <dgm:pt modelId="{6590AC2A-D5B2-4B03-9250-8E0AB6515652}" type="pres">
      <dgm:prSet presAssocID="{06B301EB-513D-40BC-AE9C-28C4782A5A62}" presName="sibTrans" presStyleCnt="0"/>
      <dgm:spPr/>
    </dgm:pt>
    <dgm:pt modelId="{3A1F607D-6B44-417A-A495-E0E7EB3F3440}" type="pres">
      <dgm:prSet presAssocID="{BEE68446-34F7-4BE1-89C2-C9F9DBF5AB41}" presName="compNode" presStyleCnt="0"/>
      <dgm:spPr/>
    </dgm:pt>
    <dgm:pt modelId="{68627615-E4FF-40B4-9DF0-4B87645084A9}" type="pres">
      <dgm:prSet presAssocID="{BEE68446-34F7-4BE1-89C2-C9F9DBF5AB4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9B26003-7C87-4B9B-A00A-DCAB98284D33}" type="pres">
      <dgm:prSet presAssocID="{BEE68446-34F7-4BE1-89C2-C9F9DBF5AB41}" presName="spaceRect" presStyleCnt="0"/>
      <dgm:spPr/>
    </dgm:pt>
    <dgm:pt modelId="{343AD627-1655-4FFE-8E5F-D0797C3A9A70}" type="pres">
      <dgm:prSet presAssocID="{BEE68446-34F7-4BE1-89C2-C9F9DBF5AB41}" presName="textRect" presStyleLbl="revTx" presStyleIdx="3" presStyleCnt="7">
        <dgm:presLayoutVars>
          <dgm:chMax val="1"/>
          <dgm:chPref val="1"/>
        </dgm:presLayoutVars>
      </dgm:prSet>
      <dgm:spPr/>
    </dgm:pt>
    <dgm:pt modelId="{DE3EA946-ED65-4F7F-B83A-BD180A173824}" type="pres">
      <dgm:prSet presAssocID="{8CEC51F2-E75C-4FE6-9BD8-2A93CFA333A4}" presName="sibTrans" presStyleCnt="0"/>
      <dgm:spPr/>
    </dgm:pt>
    <dgm:pt modelId="{58B6A02E-61BF-47E4-8A00-5C218993159F}" type="pres">
      <dgm:prSet presAssocID="{E3DA6203-707F-42A4-B276-F54D4136F38D}" presName="compNode" presStyleCnt="0"/>
      <dgm:spPr/>
    </dgm:pt>
    <dgm:pt modelId="{C3FC39B0-5A4E-47B9-B926-D1D782DE4473}" type="pres">
      <dgm:prSet presAssocID="{E3DA6203-707F-42A4-B276-F54D4136F38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20DEF1-C35A-42DE-A58F-7064ADDB074D}" type="pres">
      <dgm:prSet presAssocID="{E3DA6203-707F-42A4-B276-F54D4136F38D}" presName="spaceRect" presStyleCnt="0"/>
      <dgm:spPr/>
    </dgm:pt>
    <dgm:pt modelId="{A907F0AD-ECDE-4DED-AE8B-488784065623}" type="pres">
      <dgm:prSet presAssocID="{E3DA6203-707F-42A4-B276-F54D4136F38D}" presName="textRect" presStyleLbl="revTx" presStyleIdx="4" presStyleCnt="7">
        <dgm:presLayoutVars>
          <dgm:chMax val="1"/>
          <dgm:chPref val="1"/>
        </dgm:presLayoutVars>
      </dgm:prSet>
      <dgm:spPr/>
    </dgm:pt>
    <dgm:pt modelId="{FC0AFEA0-A957-4B08-A4E7-30AA99B5B8F3}" type="pres">
      <dgm:prSet presAssocID="{1A7B9CF0-4B1A-4B96-8F2E-4529BEA15890}" presName="sibTrans" presStyleCnt="0"/>
      <dgm:spPr/>
    </dgm:pt>
    <dgm:pt modelId="{14199CA9-9ED6-4275-BD10-51437BAA841C}" type="pres">
      <dgm:prSet presAssocID="{C529BBA7-B838-4350-9359-4345ED279011}" presName="compNode" presStyleCnt="0"/>
      <dgm:spPr/>
    </dgm:pt>
    <dgm:pt modelId="{DBA6BFF5-C84F-4311-AA84-A48BF7BAE147}" type="pres">
      <dgm:prSet presAssocID="{C529BBA7-B838-4350-9359-4345ED2790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7563E0-B9B2-4752-81CA-3F6C1AB0C7A2}" type="pres">
      <dgm:prSet presAssocID="{C529BBA7-B838-4350-9359-4345ED279011}" presName="spaceRect" presStyleCnt="0"/>
      <dgm:spPr/>
    </dgm:pt>
    <dgm:pt modelId="{6BCE961F-1ECF-433B-8B98-B5924AAC258B}" type="pres">
      <dgm:prSet presAssocID="{C529BBA7-B838-4350-9359-4345ED279011}" presName="textRect" presStyleLbl="revTx" presStyleIdx="5" presStyleCnt="7">
        <dgm:presLayoutVars>
          <dgm:chMax val="1"/>
          <dgm:chPref val="1"/>
        </dgm:presLayoutVars>
      </dgm:prSet>
      <dgm:spPr/>
    </dgm:pt>
    <dgm:pt modelId="{2B59A874-60AE-4B4B-BED7-5DB801BAA88A}" type="pres">
      <dgm:prSet presAssocID="{12FE0D77-DF6D-468D-AB17-AABAEEDD782A}" presName="sibTrans" presStyleCnt="0"/>
      <dgm:spPr/>
    </dgm:pt>
    <dgm:pt modelId="{37457601-C63A-4D56-9EC1-411ADAE3F935}" type="pres">
      <dgm:prSet presAssocID="{ACBBEEE5-56A4-4B04-A4FD-4BE1F2A5E3EB}" presName="compNode" presStyleCnt="0"/>
      <dgm:spPr/>
    </dgm:pt>
    <dgm:pt modelId="{3A57FB74-D2D1-41F1-8C60-8DB25FFA4675}" type="pres">
      <dgm:prSet presAssocID="{ACBBEEE5-56A4-4B04-A4FD-4BE1F2A5E3E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0E74615-5D82-40D1-9949-67AB2E25FFDA}" type="pres">
      <dgm:prSet presAssocID="{ACBBEEE5-56A4-4B04-A4FD-4BE1F2A5E3EB}" presName="spaceRect" presStyleCnt="0"/>
      <dgm:spPr/>
    </dgm:pt>
    <dgm:pt modelId="{5A7F6069-EB27-4F38-B719-AEFDCBA5F379}" type="pres">
      <dgm:prSet presAssocID="{ACBBEEE5-56A4-4B04-A4FD-4BE1F2A5E3E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E0810C-EE61-442F-8C09-789B1C4989B2}" srcId="{E699F7D1-E1FD-44CE-B11B-17931CF2359F}" destId="{3ECBBFA7-4A36-43E6-9010-09BAD3B7BBE1}" srcOrd="1" destOrd="0" parTransId="{4D8CDD25-CA2A-4BE3-9B4D-0773D2C96E5A}" sibTransId="{D3C04AA8-53E0-4BD2-B565-1D2A7DDBD29B}"/>
    <dgm:cxn modelId="{E652600D-220A-4497-A6E2-4A1564A213D1}" type="presOf" srcId="{2FFF1710-2660-470E-AA4D-E17AEED80F27}" destId="{A89DB3E4-ADC4-4BAD-9B0F-4552EC90BE06}" srcOrd="0" destOrd="0" presId="urn:microsoft.com/office/officeart/2018/2/layout/IconLabelList"/>
    <dgm:cxn modelId="{C344A419-62F2-4996-B17F-7788400E8B74}" srcId="{E699F7D1-E1FD-44CE-B11B-17931CF2359F}" destId="{C529BBA7-B838-4350-9359-4345ED279011}" srcOrd="5" destOrd="0" parTransId="{8A45FA53-9299-4ABC-B0CF-CECBCD865706}" sibTransId="{12FE0D77-DF6D-468D-AB17-AABAEEDD782A}"/>
    <dgm:cxn modelId="{F0053421-1CDD-44FE-B0F2-9012ED6C1969}" type="presOf" srcId="{C529BBA7-B838-4350-9359-4345ED279011}" destId="{6BCE961F-1ECF-433B-8B98-B5924AAC258B}" srcOrd="0" destOrd="0" presId="urn:microsoft.com/office/officeart/2018/2/layout/IconLabelList"/>
    <dgm:cxn modelId="{4F6FAB30-6939-4E18-9050-2EFB96C54058}" srcId="{E699F7D1-E1FD-44CE-B11B-17931CF2359F}" destId="{ACBBEEE5-56A4-4B04-A4FD-4BE1F2A5E3EB}" srcOrd="6" destOrd="0" parTransId="{6C63D206-3611-448C-92F9-DF2CE028DA3A}" sibTransId="{B0425E08-D181-4911-96B8-6B01898A84E4}"/>
    <dgm:cxn modelId="{4552BC39-A767-4077-BD2B-D1B312D95B96}" type="presOf" srcId="{BEE68446-34F7-4BE1-89C2-C9F9DBF5AB41}" destId="{343AD627-1655-4FFE-8E5F-D0797C3A9A70}" srcOrd="0" destOrd="0" presId="urn:microsoft.com/office/officeart/2018/2/layout/IconLabelList"/>
    <dgm:cxn modelId="{56FB496C-6F3B-4CBA-B210-955DCC29F119}" type="presOf" srcId="{3C3D0EDB-6EDC-4A54-9E92-F269C87687CD}" destId="{F494C75A-810B-425C-874A-32CE28F84F5B}" srcOrd="0" destOrd="0" presId="urn:microsoft.com/office/officeart/2018/2/layout/IconLabelList"/>
    <dgm:cxn modelId="{91AEA57A-A6AF-43D5-90DF-0737CC59031F}" srcId="{E699F7D1-E1FD-44CE-B11B-17931CF2359F}" destId="{3C3D0EDB-6EDC-4A54-9E92-F269C87687CD}" srcOrd="0" destOrd="0" parTransId="{2A5CD909-62C5-4759-BB1E-E37F91145CF6}" sibTransId="{23D39FD7-E167-4EC3-9DC0-17CF5E1A4D33}"/>
    <dgm:cxn modelId="{4EC4997C-BCC1-45CE-B118-D6E71F105E33}" type="presOf" srcId="{ACBBEEE5-56A4-4B04-A4FD-4BE1F2A5E3EB}" destId="{5A7F6069-EB27-4F38-B719-AEFDCBA5F379}" srcOrd="0" destOrd="0" presId="urn:microsoft.com/office/officeart/2018/2/layout/IconLabelList"/>
    <dgm:cxn modelId="{7B38B57C-A44B-44F9-9CC9-5A8D515A8942}" type="presOf" srcId="{E699F7D1-E1FD-44CE-B11B-17931CF2359F}" destId="{E74F31B5-7990-4450-B466-248DC6FAB7DC}" srcOrd="0" destOrd="0" presId="urn:microsoft.com/office/officeart/2018/2/layout/IconLabelList"/>
    <dgm:cxn modelId="{0455228C-7687-4100-A9E3-5CC90E08C64F}" type="presOf" srcId="{E3DA6203-707F-42A4-B276-F54D4136F38D}" destId="{A907F0AD-ECDE-4DED-AE8B-488784065623}" srcOrd="0" destOrd="0" presId="urn:microsoft.com/office/officeart/2018/2/layout/IconLabelList"/>
    <dgm:cxn modelId="{81E628A1-F0D7-4EFC-B838-C0384D158119}" srcId="{E699F7D1-E1FD-44CE-B11B-17931CF2359F}" destId="{BEE68446-34F7-4BE1-89C2-C9F9DBF5AB41}" srcOrd="3" destOrd="0" parTransId="{4146B2D2-16E2-4B43-B76C-59D193F91ECF}" sibTransId="{8CEC51F2-E75C-4FE6-9BD8-2A93CFA333A4}"/>
    <dgm:cxn modelId="{FCB24EA8-B507-449A-9A48-C1B976775F2D}" type="presOf" srcId="{3ECBBFA7-4A36-43E6-9010-09BAD3B7BBE1}" destId="{9EA1081F-5006-478A-A0A9-783513EF4C46}" srcOrd="0" destOrd="0" presId="urn:microsoft.com/office/officeart/2018/2/layout/IconLabelList"/>
    <dgm:cxn modelId="{0D62A8BD-D893-4DF7-A381-EECEE1565685}" srcId="{E699F7D1-E1FD-44CE-B11B-17931CF2359F}" destId="{2FFF1710-2660-470E-AA4D-E17AEED80F27}" srcOrd="2" destOrd="0" parTransId="{41FEAB97-507B-487E-9CBD-4166E667CEBE}" sibTransId="{06B301EB-513D-40BC-AE9C-28C4782A5A62}"/>
    <dgm:cxn modelId="{F10B70E4-91E0-43EE-BDB9-9F9A90FD6A6D}" srcId="{E699F7D1-E1FD-44CE-B11B-17931CF2359F}" destId="{E3DA6203-707F-42A4-B276-F54D4136F38D}" srcOrd="4" destOrd="0" parTransId="{957BD5F8-6A83-414F-B6F0-EC904C618ABE}" sibTransId="{1A7B9CF0-4B1A-4B96-8F2E-4529BEA15890}"/>
    <dgm:cxn modelId="{E3B3D816-FC05-4D2A-A08C-BFAE90A7C5ED}" type="presParOf" srcId="{E74F31B5-7990-4450-B466-248DC6FAB7DC}" destId="{6F8A7419-508C-450A-86AE-25010EA4F061}" srcOrd="0" destOrd="0" presId="urn:microsoft.com/office/officeart/2018/2/layout/IconLabelList"/>
    <dgm:cxn modelId="{C77252E1-A36A-45D5-B696-687F446FCC15}" type="presParOf" srcId="{6F8A7419-508C-450A-86AE-25010EA4F061}" destId="{097CFF16-6BAC-4D60-A253-9C86A1101D56}" srcOrd="0" destOrd="0" presId="urn:microsoft.com/office/officeart/2018/2/layout/IconLabelList"/>
    <dgm:cxn modelId="{ACA7981A-1C2E-4DB5-9BB7-BC0E5B748EA5}" type="presParOf" srcId="{6F8A7419-508C-450A-86AE-25010EA4F061}" destId="{FDD8C119-DA91-42D1-926C-28B6AAA7E220}" srcOrd="1" destOrd="0" presId="urn:microsoft.com/office/officeart/2018/2/layout/IconLabelList"/>
    <dgm:cxn modelId="{BBAA2468-5659-4475-9834-E9A9C157B8A0}" type="presParOf" srcId="{6F8A7419-508C-450A-86AE-25010EA4F061}" destId="{F494C75A-810B-425C-874A-32CE28F84F5B}" srcOrd="2" destOrd="0" presId="urn:microsoft.com/office/officeart/2018/2/layout/IconLabelList"/>
    <dgm:cxn modelId="{1204681C-4861-4715-A3F7-F92076D7826C}" type="presParOf" srcId="{E74F31B5-7990-4450-B466-248DC6FAB7DC}" destId="{D6F435F0-0D9D-47FE-B854-594FA8172394}" srcOrd="1" destOrd="0" presId="urn:microsoft.com/office/officeart/2018/2/layout/IconLabelList"/>
    <dgm:cxn modelId="{12D8B84F-A784-4A0F-97DD-03FDC3EF3720}" type="presParOf" srcId="{E74F31B5-7990-4450-B466-248DC6FAB7DC}" destId="{D77CDC55-B4DA-41F0-B312-1B5DF0430B24}" srcOrd="2" destOrd="0" presId="urn:microsoft.com/office/officeart/2018/2/layout/IconLabelList"/>
    <dgm:cxn modelId="{9700AB00-0249-4A8D-8075-8A213F0477E7}" type="presParOf" srcId="{D77CDC55-B4DA-41F0-B312-1B5DF0430B24}" destId="{E5C8D490-0EA8-462E-9C85-7F07EF437F25}" srcOrd="0" destOrd="0" presId="urn:microsoft.com/office/officeart/2018/2/layout/IconLabelList"/>
    <dgm:cxn modelId="{2E2C1C93-7063-46DB-AF34-3FED41EDBA93}" type="presParOf" srcId="{D77CDC55-B4DA-41F0-B312-1B5DF0430B24}" destId="{A5909B45-2451-43C8-B1D6-021FE8380467}" srcOrd="1" destOrd="0" presId="urn:microsoft.com/office/officeart/2018/2/layout/IconLabelList"/>
    <dgm:cxn modelId="{A362DF32-24F3-4B17-8970-155841663D2B}" type="presParOf" srcId="{D77CDC55-B4DA-41F0-B312-1B5DF0430B24}" destId="{9EA1081F-5006-478A-A0A9-783513EF4C46}" srcOrd="2" destOrd="0" presId="urn:microsoft.com/office/officeart/2018/2/layout/IconLabelList"/>
    <dgm:cxn modelId="{9B6EB178-CDDE-496E-978C-96634C8F1143}" type="presParOf" srcId="{E74F31B5-7990-4450-B466-248DC6FAB7DC}" destId="{45DB9E33-8142-4BA6-93B9-59DE6DFF3816}" srcOrd="3" destOrd="0" presId="urn:microsoft.com/office/officeart/2018/2/layout/IconLabelList"/>
    <dgm:cxn modelId="{55355DBA-CF9D-4D7C-AE92-9EDFA12B62D3}" type="presParOf" srcId="{E74F31B5-7990-4450-B466-248DC6FAB7DC}" destId="{1760406D-F340-4105-8EB1-01F079FFD9A7}" srcOrd="4" destOrd="0" presId="urn:microsoft.com/office/officeart/2018/2/layout/IconLabelList"/>
    <dgm:cxn modelId="{BC44C757-6FEF-478E-972F-AE9EFD14C4D1}" type="presParOf" srcId="{1760406D-F340-4105-8EB1-01F079FFD9A7}" destId="{8C86F3C0-1FA2-473B-AD9C-234082A4ADF5}" srcOrd="0" destOrd="0" presId="urn:microsoft.com/office/officeart/2018/2/layout/IconLabelList"/>
    <dgm:cxn modelId="{EAA798A7-B9B2-456D-B575-237A1450CC81}" type="presParOf" srcId="{1760406D-F340-4105-8EB1-01F079FFD9A7}" destId="{EFEBFB70-263E-44BA-9535-8BE2459D0405}" srcOrd="1" destOrd="0" presId="urn:microsoft.com/office/officeart/2018/2/layout/IconLabelList"/>
    <dgm:cxn modelId="{265DD6AE-91D1-49EF-AA67-E37EFF1B51AE}" type="presParOf" srcId="{1760406D-F340-4105-8EB1-01F079FFD9A7}" destId="{A89DB3E4-ADC4-4BAD-9B0F-4552EC90BE06}" srcOrd="2" destOrd="0" presId="urn:microsoft.com/office/officeart/2018/2/layout/IconLabelList"/>
    <dgm:cxn modelId="{E28FD595-7B91-4DDF-AA6A-A6174DB72156}" type="presParOf" srcId="{E74F31B5-7990-4450-B466-248DC6FAB7DC}" destId="{6590AC2A-D5B2-4B03-9250-8E0AB6515652}" srcOrd="5" destOrd="0" presId="urn:microsoft.com/office/officeart/2018/2/layout/IconLabelList"/>
    <dgm:cxn modelId="{3E3E4598-1185-4D2F-94C1-D84115903A58}" type="presParOf" srcId="{E74F31B5-7990-4450-B466-248DC6FAB7DC}" destId="{3A1F607D-6B44-417A-A495-E0E7EB3F3440}" srcOrd="6" destOrd="0" presId="urn:microsoft.com/office/officeart/2018/2/layout/IconLabelList"/>
    <dgm:cxn modelId="{04752FB6-5B23-4849-B77A-4D1C013AAEBC}" type="presParOf" srcId="{3A1F607D-6B44-417A-A495-E0E7EB3F3440}" destId="{68627615-E4FF-40B4-9DF0-4B87645084A9}" srcOrd="0" destOrd="0" presId="urn:microsoft.com/office/officeart/2018/2/layout/IconLabelList"/>
    <dgm:cxn modelId="{9D2973C4-B88D-4D6D-A726-FF5B6424C78D}" type="presParOf" srcId="{3A1F607D-6B44-417A-A495-E0E7EB3F3440}" destId="{D9B26003-7C87-4B9B-A00A-DCAB98284D33}" srcOrd="1" destOrd="0" presId="urn:microsoft.com/office/officeart/2018/2/layout/IconLabelList"/>
    <dgm:cxn modelId="{43FE7814-7C9A-4025-A88A-44195919C08E}" type="presParOf" srcId="{3A1F607D-6B44-417A-A495-E0E7EB3F3440}" destId="{343AD627-1655-4FFE-8E5F-D0797C3A9A70}" srcOrd="2" destOrd="0" presId="urn:microsoft.com/office/officeart/2018/2/layout/IconLabelList"/>
    <dgm:cxn modelId="{68D89CBC-070C-4171-A274-4268940D7131}" type="presParOf" srcId="{E74F31B5-7990-4450-B466-248DC6FAB7DC}" destId="{DE3EA946-ED65-4F7F-B83A-BD180A173824}" srcOrd="7" destOrd="0" presId="urn:microsoft.com/office/officeart/2018/2/layout/IconLabelList"/>
    <dgm:cxn modelId="{FCD148F0-C0E5-43B9-B6E1-861060FE9B08}" type="presParOf" srcId="{E74F31B5-7990-4450-B466-248DC6FAB7DC}" destId="{58B6A02E-61BF-47E4-8A00-5C218993159F}" srcOrd="8" destOrd="0" presId="urn:microsoft.com/office/officeart/2018/2/layout/IconLabelList"/>
    <dgm:cxn modelId="{9C0C2681-1D97-4DA9-A60B-4E2314EABA28}" type="presParOf" srcId="{58B6A02E-61BF-47E4-8A00-5C218993159F}" destId="{C3FC39B0-5A4E-47B9-B926-D1D782DE4473}" srcOrd="0" destOrd="0" presId="urn:microsoft.com/office/officeart/2018/2/layout/IconLabelList"/>
    <dgm:cxn modelId="{1DB14F11-DF49-46AC-992B-47F01853B56F}" type="presParOf" srcId="{58B6A02E-61BF-47E4-8A00-5C218993159F}" destId="{B020DEF1-C35A-42DE-A58F-7064ADDB074D}" srcOrd="1" destOrd="0" presId="urn:microsoft.com/office/officeart/2018/2/layout/IconLabelList"/>
    <dgm:cxn modelId="{42A9730C-58AD-4560-B1DC-9EAC27AEBFB9}" type="presParOf" srcId="{58B6A02E-61BF-47E4-8A00-5C218993159F}" destId="{A907F0AD-ECDE-4DED-AE8B-488784065623}" srcOrd="2" destOrd="0" presId="urn:microsoft.com/office/officeart/2018/2/layout/IconLabelList"/>
    <dgm:cxn modelId="{4CA11011-6A5F-47A3-AF64-E2E08B43CF04}" type="presParOf" srcId="{E74F31B5-7990-4450-B466-248DC6FAB7DC}" destId="{FC0AFEA0-A957-4B08-A4E7-30AA99B5B8F3}" srcOrd="9" destOrd="0" presId="urn:microsoft.com/office/officeart/2018/2/layout/IconLabelList"/>
    <dgm:cxn modelId="{0B5CFEC5-4168-4FE3-A010-76312FEC6D98}" type="presParOf" srcId="{E74F31B5-7990-4450-B466-248DC6FAB7DC}" destId="{14199CA9-9ED6-4275-BD10-51437BAA841C}" srcOrd="10" destOrd="0" presId="urn:microsoft.com/office/officeart/2018/2/layout/IconLabelList"/>
    <dgm:cxn modelId="{7E0496CB-9D30-4906-84E9-3053C707AB9D}" type="presParOf" srcId="{14199CA9-9ED6-4275-BD10-51437BAA841C}" destId="{DBA6BFF5-C84F-4311-AA84-A48BF7BAE147}" srcOrd="0" destOrd="0" presId="urn:microsoft.com/office/officeart/2018/2/layout/IconLabelList"/>
    <dgm:cxn modelId="{4A14A675-934B-4333-8B43-97154F277756}" type="presParOf" srcId="{14199CA9-9ED6-4275-BD10-51437BAA841C}" destId="{F07563E0-B9B2-4752-81CA-3F6C1AB0C7A2}" srcOrd="1" destOrd="0" presId="urn:microsoft.com/office/officeart/2018/2/layout/IconLabelList"/>
    <dgm:cxn modelId="{281FBBAC-ABFA-4EED-8193-BDF4E349A3B8}" type="presParOf" srcId="{14199CA9-9ED6-4275-BD10-51437BAA841C}" destId="{6BCE961F-1ECF-433B-8B98-B5924AAC258B}" srcOrd="2" destOrd="0" presId="urn:microsoft.com/office/officeart/2018/2/layout/IconLabelList"/>
    <dgm:cxn modelId="{51C3234A-8888-4C3F-A568-9ED1414467E4}" type="presParOf" srcId="{E74F31B5-7990-4450-B466-248DC6FAB7DC}" destId="{2B59A874-60AE-4B4B-BED7-5DB801BAA88A}" srcOrd="11" destOrd="0" presId="urn:microsoft.com/office/officeart/2018/2/layout/IconLabelList"/>
    <dgm:cxn modelId="{77D6F192-175A-4D06-BC01-FC90B6C1A651}" type="presParOf" srcId="{E74F31B5-7990-4450-B466-248DC6FAB7DC}" destId="{37457601-C63A-4D56-9EC1-411ADAE3F935}" srcOrd="12" destOrd="0" presId="urn:microsoft.com/office/officeart/2018/2/layout/IconLabelList"/>
    <dgm:cxn modelId="{91B5472A-7237-4282-8E13-C7847638920C}" type="presParOf" srcId="{37457601-C63A-4D56-9EC1-411ADAE3F935}" destId="{3A57FB74-D2D1-41F1-8C60-8DB25FFA4675}" srcOrd="0" destOrd="0" presId="urn:microsoft.com/office/officeart/2018/2/layout/IconLabelList"/>
    <dgm:cxn modelId="{7C7E82D2-E03E-4D93-888E-543E5C6AC818}" type="presParOf" srcId="{37457601-C63A-4D56-9EC1-411ADAE3F935}" destId="{D0E74615-5D82-40D1-9949-67AB2E25FFDA}" srcOrd="1" destOrd="0" presId="urn:microsoft.com/office/officeart/2018/2/layout/IconLabelList"/>
    <dgm:cxn modelId="{05B94CC6-2E79-4F8C-B3A4-12524C93C88F}" type="presParOf" srcId="{37457601-C63A-4D56-9EC1-411ADAE3F935}" destId="{5A7F6069-EB27-4F38-B719-AEFDCBA5F3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CFF16-6BAC-4D60-A253-9C86A1101D56}">
      <dsp:nvSpPr>
        <dsp:cNvPr id="0" name=""/>
        <dsp:cNvSpPr/>
      </dsp:nvSpPr>
      <dsp:spPr>
        <a:xfrm>
          <a:off x="382315" y="1155122"/>
          <a:ext cx="622529" cy="622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4C75A-810B-425C-874A-32CE28F84F5B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</a:t>
          </a:r>
        </a:p>
      </dsp:txBody>
      <dsp:txXfrm>
        <a:off x="1881" y="2026059"/>
        <a:ext cx="1383398" cy="553359"/>
      </dsp:txXfrm>
    </dsp:sp>
    <dsp:sp modelId="{E5C8D490-0EA8-462E-9C85-7F07EF437F25}">
      <dsp:nvSpPr>
        <dsp:cNvPr id="0" name=""/>
        <dsp:cNvSpPr/>
      </dsp:nvSpPr>
      <dsp:spPr>
        <a:xfrm>
          <a:off x="2007808" y="1155122"/>
          <a:ext cx="622529" cy="622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1081F-5006-478A-A0A9-783513EF4C46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Overview</a:t>
          </a:r>
        </a:p>
      </dsp:txBody>
      <dsp:txXfrm>
        <a:off x="1627374" y="2026059"/>
        <a:ext cx="1383398" cy="553359"/>
      </dsp:txXfrm>
    </dsp:sp>
    <dsp:sp modelId="{8C86F3C0-1FA2-473B-AD9C-234082A4ADF5}">
      <dsp:nvSpPr>
        <dsp:cNvPr id="0" name=""/>
        <dsp:cNvSpPr/>
      </dsp:nvSpPr>
      <dsp:spPr>
        <a:xfrm>
          <a:off x="3633301" y="1155122"/>
          <a:ext cx="622529" cy="622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DB3E4-ADC4-4BAD-9B0F-4552EC90BE06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Preprocessing</a:t>
          </a:r>
        </a:p>
      </dsp:txBody>
      <dsp:txXfrm>
        <a:off x="3252867" y="2026059"/>
        <a:ext cx="1383398" cy="553359"/>
      </dsp:txXfrm>
    </dsp:sp>
    <dsp:sp modelId="{68627615-E4FF-40B4-9DF0-4B87645084A9}">
      <dsp:nvSpPr>
        <dsp:cNvPr id="0" name=""/>
        <dsp:cNvSpPr/>
      </dsp:nvSpPr>
      <dsp:spPr>
        <a:xfrm>
          <a:off x="5258795" y="1155122"/>
          <a:ext cx="622529" cy="622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D627-1655-4FFE-8E5F-D0797C3A9A70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Architecture</a:t>
          </a:r>
        </a:p>
      </dsp:txBody>
      <dsp:txXfrm>
        <a:off x="4878360" y="2026059"/>
        <a:ext cx="1383398" cy="553359"/>
      </dsp:txXfrm>
    </dsp:sp>
    <dsp:sp modelId="{C3FC39B0-5A4E-47B9-B926-D1D782DE4473}">
      <dsp:nvSpPr>
        <dsp:cNvPr id="0" name=""/>
        <dsp:cNvSpPr/>
      </dsp:nvSpPr>
      <dsp:spPr>
        <a:xfrm>
          <a:off x="1195062" y="2925268"/>
          <a:ext cx="622529" cy="622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F0AD-ECDE-4DED-AE8B-488784065623}">
      <dsp:nvSpPr>
        <dsp:cNvPr id="0" name=""/>
        <dsp:cNvSpPr/>
      </dsp:nvSpPr>
      <dsp:spPr>
        <a:xfrm>
          <a:off x="814627" y="3796205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Evaluation Results</a:t>
          </a:r>
        </a:p>
      </dsp:txBody>
      <dsp:txXfrm>
        <a:off x="814627" y="3796205"/>
        <a:ext cx="1383398" cy="553359"/>
      </dsp:txXfrm>
    </dsp:sp>
    <dsp:sp modelId="{DBA6BFF5-C84F-4311-AA84-A48BF7BAE147}">
      <dsp:nvSpPr>
        <dsp:cNvPr id="0" name=""/>
        <dsp:cNvSpPr/>
      </dsp:nvSpPr>
      <dsp:spPr>
        <a:xfrm>
          <a:off x="2820555" y="2925268"/>
          <a:ext cx="622529" cy="6225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E961F-1ECF-433B-8B98-B5924AAC258B}">
      <dsp:nvSpPr>
        <dsp:cNvPr id="0" name=""/>
        <dsp:cNvSpPr/>
      </dsp:nvSpPr>
      <dsp:spPr>
        <a:xfrm>
          <a:off x="2440120" y="3796205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Hyperparameter Tuning</a:t>
          </a:r>
        </a:p>
      </dsp:txBody>
      <dsp:txXfrm>
        <a:off x="2440120" y="3796205"/>
        <a:ext cx="1383398" cy="553359"/>
      </dsp:txXfrm>
    </dsp:sp>
    <dsp:sp modelId="{3A57FB74-D2D1-41F1-8C60-8DB25FFA4675}">
      <dsp:nvSpPr>
        <dsp:cNvPr id="0" name=""/>
        <dsp:cNvSpPr/>
      </dsp:nvSpPr>
      <dsp:spPr>
        <a:xfrm>
          <a:off x="4446048" y="2925268"/>
          <a:ext cx="622529" cy="6225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6069-EB27-4F38-B719-AEFDCBA5F379}">
      <dsp:nvSpPr>
        <dsp:cNvPr id="0" name=""/>
        <dsp:cNvSpPr/>
      </dsp:nvSpPr>
      <dsp:spPr>
        <a:xfrm>
          <a:off x="4065613" y="3796205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Scope of Improvement</a:t>
          </a:r>
        </a:p>
      </dsp:txBody>
      <dsp:txXfrm>
        <a:off x="4065613" y="3796205"/>
        <a:ext cx="1383398" cy="55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d656d167f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d656d167f_0_10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6d656d167f_0_10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656d167f_0_1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d656d167f_0_19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g26d656d167f_0_19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d656d167f_0_1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d656d167f_0_18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6d656d167f_0_18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d656d167f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d656d167f_0_18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6d656d167f_0_18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d656d167f_0_1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d656d167f_0_18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6d656d167f_0_18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d656d167f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d656d167f_0_18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6d656d167f_0_18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d656d167f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d656d167f_0_18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6d656d167f_0_18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d656d167f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d656d167f_0_18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6d656d167f_0_18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d656d167f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d656d167f_0_18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6d656d167f_0_18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d656d167f_0_1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d656d167f_0_19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6d656d167f_0_19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6BDB-E3DF-E8BA-410C-B5C90786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289B6-F467-05D7-6D7D-354D8015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06D0-DC3E-DF36-AE7C-33500A08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F7C5-7D90-0804-744C-B8E165D4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04F84-3022-34E6-81ED-111F4177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92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2227-C563-79C5-D890-D6D351E6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167FD-22F2-D2DC-7E5F-BB2E4691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ABCD-36DE-3CB8-0998-296B9A40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12F3-E0B4-B93E-C585-ABE4F31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9A60-EBC9-A836-C8BF-B2FE3D2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00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07BCF-200C-4E4E-54E2-553C35665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BA4A5-BF6D-F9B9-0F1B-B3DA4083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2F5C-27DC-6819-FD64-833FB83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F2D8-E4B6-BF26-53C7-AAEFADC2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A6A6-56DB-DF95-F4BC-365F9996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12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9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84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60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52B8-8339-8C6F-A6EA-1016E3B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E84E-6AB0-DB2E-0F44-13983B0D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14C2-2CEB-CCEC-B83D-B2D83AC9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00FE-B7CD-AECE-24F3-DEA67020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4855-0B0B-CA53-5560-632860F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02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816F-F9F5-292B-11F0-AE5A8103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5D7F-4C4C-F2C1-87FA-815CB708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B96D-E401-0961-9F14-0706767A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859-68EB-88F6-A6E0-6A15A13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CD2B-3ABA-2160-2426-AD875ECB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367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AD9-07C4-7BDB-1941-85D72E0A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EB29-261B-92CB-9155-5CBF5AD09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2ECD-40E0-8E20-B445-05444B2B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A646-3F48-A25E-DA73-AA11EF2E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F9FB-B75A-B5B3-4EDF-D50205DF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D051-F59F-E1EC-A4ED-8C14AEBD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1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0EFD-3718-E8C9-CB37-A755C349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79FE-F1B1-EEB5-1FA3-5E21CC98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B643-51CF-892F-7327-3A2B0D05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274F0-83EB-5F87-6669-6E097DABF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FB1BF-1B5D-C714-D9F2-303834CB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57B7C-4712-F78A-F6E4-12516FEC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F5479-8A81-BA99-F72E-4F3BE025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C31EB-F119-A869-A4F3-79F76CA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49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65EF-5478-D4DD-84BD-BDF3DF7D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0ED79-D3EC-E00F-E545-F9CFAC2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F91F4-7DDD-E66B-9548-7742AB2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AB87-7653-7A2F-DAC7-C0D66265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692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BD04-544B-06EF-A813-35D27DC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DF5FC-DD1B-0E1E-E411-11871CA3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6C11A-9342-0AD8-C884-43059E5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E4C8-DA63-6006-AE7B-79CD6D4D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DB3-7E44-087E-67E9-B696A3E8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69282-FEEF-520D-54DA-97B10A9FD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335E-2C4D-0A67-45A3-5DF739CB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3ADE-2FF1-DA9A-9F4F-BDCDC23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AEAFC-A79C-F6C0-0DFB-F66BEEC2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35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26EF-A477-9886-7B1A-9378B884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1394F-7A52-956F-BD19-7060C8A5C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57B78-85AD-BB47-58E2-03CADE59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B477-7183-E4CC-9DB2-B6C3DA2F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CA38-F94E-2A10-8213-63FB43E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C77F-A91D-2FE5-EA56-B1B40ACA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05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836CF-B2C4-0238-3533-CC6DCD97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F51A-31F4-BAD2-A7E6-FE19D322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5462-81E8-3AD4-E0DF-074AC579A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C503-B09B-414D-9A22-9AD5B283DA27}" type="datetimeFigureOut">
              <a:rPr lang="en-CA" smtClean="0"/>
              <a:t>2024-04-10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DD2C-7BD2-B8D3-C480-A17BA6C8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6D4A-3940-CAC5-F1D3-1B6A6963A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93/cardiotocograph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paperspace.com/content/images/2021/12/image-12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Google Shape;282;p13"/>
          <p:cNvSpPr txBox="1"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  <a:prstGeom prst="rect">
            <a:avLst/>
          </a:prstGeom>
        </p:spPr>
        <p:txBody>
          <a:bodyPr spcFirstLastPara="1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Anomaly Detection in </a:t>
            </a:r>
            <a:r>
              <a:rPr lang="en-US" sz="4800" dirty="0" err="1"/>
              <a:t>Cardiotocograms</a:t>
            </a:r>
            <a:r>
              <a:rPr lang="en-US" sz="4800" dirty="0"/>
              <a:t> using autoencoder.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823442" y="4267200"/>
            <a:ext cx="4662957" cy="2302933"/>
          </a:xfrm>
          <a:prstGeom prst="rect">
            <a:avLst/>
          </a:prstGeo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Team Members:</a:t>
            </a:r>
            <a:br>
              <a:rPr lang="en-US" sz="1600" b="1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 err="1">
                <a:solidFill>
                  <a:srgbClr val="FFFFFF"/>
                </a:solidFill>
              </a:rPr>
              <a:t>Zeel</a:t>
            </a:r>
            <a:r>
              <a:rPr lang="en-US" sz="1600" dirty="0">
                <a:solidFill>
                  <a:srgbClr val="FFFFFF"/>
                </a:solidFill>
              </a:rPr>
              <a:t> Parekh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Parth Sathiya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Mallikarjun </a:t>
            </a:r>
            <a:r>
              <a:rPr lang="en-US" sz="1600" dirty="0" err="1">
                <a:solidFill>
                  <a:srgbClr val="FFFFFF"/>
                </a:solidFill>
              </a:rPr>
              <a:t>Esnapur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 err="1">
                <a:solidFill>
                  <a:srgbClr val="FFFFFF"/>
                </a:solidFill>
              </a:rPr>
              <a:t>JayKumar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Gondalia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Ashiq Ashraf </a:t>
            </a:r>
            <a:r>
              <a:rPr lang="en-US" sz="1600" dirty="0" err="1">
                <a:solidFill>
                  <a:srgbClr val="FFFFFF"/>
                </a:solidFill>
              </a:rPr>
              <a:t>Puthiyaveetil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A29598D2-883D-87C3-4B1E-0CCDB8402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4"/>
          <a:stretch/>
        </p:blipFill>
        <p:spPr>
          <a:xfrm>
            <a:off x="6573907" y="1781672"/>
            <a:ext cx="5163022" cy="2916656"/>
          </a:xfrm>
          <a:prstGeom prst="rect">
            <a:avLst/>
          </a:prstGeom>
        </p:spPr>
      </p:pic>
      <p:sp>
        <p:nvSpPr>
          <p:cNvPr id="314" name="Rectangle 3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2" name="Rectangle 37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of Improvement</a:t>
            </a:r>
          </a:p>
        </p:txBody>
      </p:sp>
      <p:sp>
        <p:nvSpPr>
          <p:cNvPr id="37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algn="just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In the context of reconstruction errors, a high “MLTV" value could indicate challenges in accurately capturing or representing the dataset's NSP values. It's essential for the device responsible for capturing MLTV to precisely capture this feature.</a:t>
            </a:r>
            <a:endParaRPr lang="en-US" sz="2200" dirty="0"/>
          </a:p>
        </p:txBody>
      </p:sp>
      <p:sp>
        <p:nvSpPr>
          <p:cNvPr id="367" name="Google Shape;3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AF95-21B9-B6B5-EE45-C4B57AB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A" sz="2600">
                <a:solidFill>
                  <a:srgbClr val="FFFFFF"/>
                </a:solidFill>
              </a:rPr>
              <a:t>Most contributing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0B6FA-076F-E183-6ED6-AB3048E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DDFC9-BCF5-10FD-81BD-A0DC4378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67" y="0"/>
            <a:ext cx="7343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8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5" name="Rectangle 30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291" name="Google Shape;2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93" name="Google Shape;290;p14">
            <a:extLst>
              <a:ext uri="{FF2B5EF4-FFF2-40B4-BE49-F238E27FC236}">
                <a16:creationId xmlns:a16="http://schemas.microsoft.com/office/drawing/2014/main" id="{FE010313-26EF-A5D8-52F2-74A4C4B87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11055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1" name="Rectangle 3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FF"/>
                </a:highlight>
                <a:sym typeface="Maven Pro Medium"/>
              </a:rPr>
              <a:t>To build an Anomaly Detection model for Cardiotocography (Cardio) Dataset using Autoencoder to get the best results in Anomaly Detection.</a:t>
            </a:r>
          </a:p>
        </p:txBody>
      </p:sp>
      <p:sp>
        <p:nvSpPr>
          <p:cNvPr id="299" name="Google Shape;2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1738400" y="1709057"/>
            <a:ext cx="9374100" cy="4333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is sourced from open-source platform named UC Irvine ML repository. (</a:t>
            </a:r>
            <a:r>
              <a:rPr lang="en-US" dirty="0">
                <a:hlinkClick r:id="rId3"/>
              </a:rPr>
              <a:t>Dataset URL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consists of measurements of fetal heart rate (FHR) and uterine contraction (UC) features on </a:t>
            </a:r>
            <a:r>
              <a:rPr lang="en-US" dirty="0" err="1"/>
              <a:t>Cardiotocograms</a:t>
            </a:r>
            <a:r>
              <a:rPr lang="en-US" dirty="0"/>
              <a:t> classified by expert obstetricians.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Subject Area: Health and Medicine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type: Real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Instances: 2126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Features: 21</a:t>
            </a:r>
            <a:endParaRPr sz="1500" dirty="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Preprocessing	</a:t>
            </a:r>
          </a:p>
        </p:txBody>
      </p:sp>
      <p:sp>
        <p:nvSpPr>
          <p:cNvPr id="314" name="Google Shape;314;p17"/>
          <p:cNvSpPr txBox="1"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Being a time series dataset, we did not find any insignificant features.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Featured Scalar: Standard Scaler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splitting 70:10:20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Shuffling</a:t>
            </a:r>
          </a:p>
        </p:txBody>
      </p:sp>
      <p:pic>
        <p:nvPicPr>
          <p:cNvPr id="317" name="Picture 316" descr="Financial graphs on a dark display">
            <a:extLst>
              <a:ext uri="{FF2B5EF4-FFF2-40B4-BE49-F238E27FC236}">
                <a16:creationId xmlns:a16="http://schemas.microsoft.com/office/drawing/2014/main" id="{D937A312-09CF-C4AA-0CC0-C81019271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315" name="Google Shape;315;p17"/>
          <p:cNvSpPr txBox="1">
            <a:spLocks noGrp="1"/>
          </p:cNvSpPr>
          <p:nvPr>
            <p:ph type="sldNum" idx="12"/>
          </p:nvPr>
        </p:nvSpPr>
        <p:spPr>
          <a:xfrm>
            <a:off x="10167869" y="6356350"/>
            <a:ext cx="17684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sp>
        <p:nvSpPr>
          <p:cNvPr id="3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Google Shape;322;p18"/>
          <p:cNvSpPr txBox="1"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Encoder:</a:t>
            </a:r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Dense Layer, 1 Dropout Layer</a:t>
            </a:r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Activation Function – </a:t>
            </a:r>
            <a:r>
              <a:rPr lang="en-US" sz="1200" dirty="0" err="1"/>
              <a:t>Relu</a:t>
            </a:r>
            <a:endParaRPr lang="en-US" sz="1200" dirty="0"/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Bottle Neck(z): 16 dims</a:t>
            </a:r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Decoder:</a:t>
            </a:r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Dense Layer</a:t>
            </a:r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Activation - </a:t>
            </a:r>
            <a:r>
              <a:rPr lang="en-US" sz="1200" dirty="0" err="1"/>
              <a:t>Relu</a:t>
            </a:r>
            <a:endParaRPr lang="en-US" sz="1200" dirty="0"/>
          </a:p>
          <a:p>
            <a:pPr marL="0" lvl="0" indent="-2286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Optimizer - Adam</a:t>
            </a:r>
          </a:p>
          <a:p>
            <a:pPr marL="0" lvl="0"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Loss: Mean Squared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5D264-EAFC-ECF9-18AF-1BC35517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76142"/>
            <a:ext cx="6903720" cy="5505716"/>
          </a:xfrm>
          <a:prstGeom prst="rect">
            <a:avLst/>
          </a:prstGeom>
        </p:spPr>
      </p:pic>
      <p:sp>
        <p:nvSpPr>
          <p:cNvPr id="323" name="Google Shape;3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2DADD-428B-21AD-86A9-CEAF9E57D832}"/>
              </a:ext>
            </a:extLst>
          </p:cNvPr>
          <p:cNvSpPr txBox="1"/>
          <p:nvPr/>
        </p:nvSpPr>
        <p:spPr>
          <a:xfrm>
            <a:off x="10747726" y="6042200"/>
            <a:ext cx="12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>
                <a:hlinkClick r:id="rId4"/>
              </a:rPr>
              <a:t>ImageURL</a:t>
            </a:r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5" name="Rectangle 34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000">
                <a:solidFill>
                  <a:srgbClr val="FFFFFF"/>
                </a:solidFill>
              </a:rPr>
              <a:t>Evaluation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4D460-D514-73AB-072E-70C263F5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54" y="2480955"/>
            <a:ext cx="3581400" cy="2889650"/>
          </a:xfrm>
          <a:prstGeom prst="rect">
            <a:avLst/>
          </a:prstGeom>
        </p:spPr>
      </p:pic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11704320" y="6452940"/>
            <a:ext cx="448056" cy="3657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F921A-F755-CAC6-2159-B28DED5C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397" y="2430102"/>
            <a:ext cx="3921114" cy="2978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C68DF-13B2-058A-C5ED-74CD24118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89" y="2390192"/>
            <a:ext cx="3870817" cy="29785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95AC-7245-3285-DB9F-9C303367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Hyperparameter Tunning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E0C97-1536-9D1C-E6EC-8F3D9E2B628E}"/>
              </a:ext>
            </a:extLst>
          </p:cNvPr>
          <p:cNvSpPr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Accuracy of anomaly detection: </a:t>
            </a:r>
            <a:r>
              <a:rPr lang="en-US" sz="24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91.55%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66E05-6F55-C29B-4CA5-2AB9A95FFD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FC5B2-DE7C-3EBF-50E0-EC005C6A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45312"/>
              </p:ext>
            </p:extLst>
          </p:nvPr>
        </p:nvGraphicFramePr>
        <p:xfrm>
          <a:off x="4654296" y="851526"/>
          <a:ext cx="7214615" cy="512751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36836">
                  <a:extLst>
                    <a:ext uri="{9D8B030D-6E8A-4147-A177-3AD203B41FA5}">
                      <a16:colId xmlns:a16="http://schemas.microsoft.com/office/drawing/2014/main" val="936375887"/>
                    </a:ext>
                  </a:extLst>
                </a:gridCol>
                <a:gridCol w="2877779">
                  <a:extLst>
                    <a:ext uri="{9D8B030D-6E8A-4147-A177-3AD203B41FA5}">
                      <a16:colId xmlns:a16="http://schemas.microsoft.com/office/drawing/2014/main" val="120635743"/>
                    </a:ext>
                  </a:extLst>
                </a:gridCol>
              </a:tblGrid>
              <a:tr h="917609">
                <a:tc>
                  <a:txBody>
                    <a:bodyPr/>
                    <a:lstStyle/>
                    <a:p>
                      <a:r>
                        <a:rPr lang="en-CA" sz="2600" b="0" cap="all" spc="150">
                          <a:solidFill>
                            <a:schemeClr val="lt1"/>
                          </a:solidFill>
                        </a:rPr>
                        <a:t>Hyperparameter</a:t>
                      </a:r>
                    </a:p>
                  </a:txBody>
                  <a:tcPr marL="226881" marR="226881" marT="226881" marB="2268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600" b="0" cap="all" spc="150">
                          <a:solidFill>
                            <a:schemeClr val="lt1"/>
                          </a:solidFill>
                        </a:rPr>
                        <a:t>Value</a:t>
                      </a:r>
                    </a:p>
                  </a:txBody>
                  <a:tcPr marL="226881" marR="226881" marT="226881" marB="2268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89435"/>
                  </a:ext>
                </a:extLst>
              </a:tr>
              <a:tr h="841982"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Epochs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191745"/>
                  </a:ext>
                </a:extLst>
              </a:tr>
              <a:tr h="841982"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Batch Size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40030"/>
                  </a:ext>
                </a:extLst>
              </a:tr>
              <a:tr h="841982"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Encoding dimensions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cap="none" spc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824463"/>
                  </a:ext>
                </a:extLst>
              </a:tr>
              <a:tr h="841982"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Dropout rate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cap="none" spc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72503"/>
                  </a:ext>
                </a:extLst>
              </a:tr>
              <a:tr h="841982">
                <a:tc>
                  <a:txBody>
                    <a:bodyPr/>
                    <a:lstStyle/>
                    <a:p>
                      <a:r>
                        <a:rPr lang="en-CA" sz="2200" cap="none" spc="0">
                          <a:solidFill>
                            <a:schemeClr val="tx1"/>
                          </a:solidFill>
                        </a:rPr>
                        <a:t>Learning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cap="none" spc="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226881" marR="226881" marT="226881" marB="226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1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Results:</a:t>
            </a:r>
            <a:endParaRPr dirty="0"/>
          </a:p>
        </p:txBody>
      </p:sp>
      <p:sp>
        <p:nvSpPr>
          <p:cNvPr id="340" name="Google Shape;34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007E1-6912-1DDB-0BFA-61EA4FF74CEC}"/>
              </a:ext>
            </a:extLst>
          </p:cNvPr>
          <p:cNvSpPr txBox="1"/>
          <p:nvPr/>
        </p:nvSpPr>
        <p:spPr>
          <a:xfrm>
            <a:off x="2086743" y="6329107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Threshold Value: 1.5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4723D-CA73-BF17-BE40-A83CD43B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6" y="1687315"/>
            <a:ext cx="5544324" cy="4372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AC8FF-3A16-CD30-FA55-0A29E2D1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69" y="1928191"/>
            <a:ext cx="5240279" cy="3890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299</Words>
  <Application>Microsoft Office PowerPoint</Application>
  <PresentationFormat>Widescreen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Maven Pro Medium</vt:lpstr>
      <vt:lpstr>Calibri</vt:lpstr>
      <vt:lpstr>Arial</vt:lpstr>
      <vt:lpstr>Aptos</vt:lpstr>
      <vt:lpstr>Georgia</vt:lpstr>
      <vt:lpstr>Aptos Display</vt:lpstr>
      <vt:lpstr>Office Theme</vt:lpstr>
      <vt:lpstr>Anomaly Detection in Cardiotocograms using autoencoder.</vt:lpstr>
      <vt:lpstr>Contents</vt:lpstr>
      <vt:lpstr>Objective</vt:lpstr>
      <vt:lpstr>Dataset Overview</vt:lpstr>
      <vt:lpstr>Preprocessing </vt:lpstr>
      <vt:lpstr>Model Architecture</vt:lpstr>
      <vt:lpstr>Evaluation Results</vt:lpstr>
      <vt:lpstr>Hyperparameter Tunning</vt:lpstr>
      <vt:lpstr>Results:</vt:lpstr>
      <vt:lpstr>Scope of Improvement</vt:lpstr>
      <vt:lpstr>Most contributing 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Autoencoder - Cardiotocograms</dc:title>
  <dc:creator>Parth Sathiya</dc:creator>
  <cp:lastModifiedBy>Sathiya, Parth Deepakbhai</cp:lastModifiedBy>
  <cp:revision>29</cp:revision>
  <dcterms:modified xsi:type="dcterms:W3CDTF">2024-04-10T23:53:36Z</dcterms:modified>
</cp:coreProperties>
</file>