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901C-87ED-43D6-A1D1-A4540A5F4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DBB7-E5B8-4FEE-8B47-6FB68402991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3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901C-87ED-43D6-A1D1-A4540A5F4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DBB7-E5B8-4FEE-8B47-6FB68402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572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901C-87ED-43D6-A1D1-A4540A5F4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DBB7-E5B8-4FEE-8B47-6FB68402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55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901C-87ED-43D6-A1D1-A4540A5F4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DBB7-E5B8-4FEE-8B47-6FB68402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4875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901C-87ED-43D6-A1D1-A4540A5F4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DBB7-E5B8-4FEE-8B47-6FB68402991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4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901C-87ED-43D6-A1D1-A4540A5F4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DBB7-E5B8-4FEE-8B47-6FB68402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808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901C-87ED-43D6-A1D1-A4540A5F4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DBB7-E5B8-4FEE-8B47-6FB68402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108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901C-87ED-43D6-A1D1-A4540A5F4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DBB7-E5B8-4FEE-8B47-6FB68402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98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901C-87ED-43D6-A1D1-A4540A5F4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DBB7-E5B8-4FEE-8B47-6FB68402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22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ED3901C-87ED-43D6-A1D1-A4540A5F4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157DBB7-E5B8-4FEE-8B47-6FB68402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53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3901C-87ED-43D6-A1D1-A4540A5F4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7DBB7-E5B8-4FEE-8B47-6FB6840299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73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ED3901C-87ED-43D6-A1D1-A4540A5F44A0}" type="datetimeFigureOut">
              <a:rPr lang="en-IN" smtClean="0"/>
              <a:t>08-04-2024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157DBB7-E5B8-4FEE-8B47-6FB68402991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21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seattle.gov/Public-Safety/SPD-Crime-Data-2008-Present/tazs-3rd5/about_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DFBB-B54B-7867-C1CE-A21FDC3CE7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Seattle Crime Data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4C2E7-B9F7-3ED4-7F48-18CD24E2C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r"/>
            <a:endParaRPr lang="en-US" sz="1200" dirty="0"/>
          </a:p>
          <a:p>
            <a:pPr algn="r"/>
            <a:r>
              <a:rPr lang="en-US" sz="1200" dirty="0"/>
              <a:t>Submitted by:</a:t>
            </a:r>
          </a:p>
          <a:p>
            <a:pPr algn="r"/>
            <a:r>
              <a:rPr lang="en-US" sz="1200" dirty="0" err="1"/>
              <a:t>Jithin</a:t>
            </a:r>
            <a:r>
              <a:rPr lang="en-US" sz="1200" dirty="0"/>
              <a:t> Raj MK</a:t>
            </a:r>
            <a:br>
              <a:rPr lang="en-IN" sz="1200" dirty="0"/>
            </a:br>
            <a:r>
              <a:rPr lang="en-IN" sz="1200" dirty="0"/>
              <a:t>Mallikarjun Esnapur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78387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3B8F-942D-6BCD-3E5D-6E13C8E5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A1B69-624E-12A7-DF7B-D6681DD72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most of the Crimes are against Property, citizens should avoid leaving their Motor Vehicles unattended for longer periods.</a:t>
            </a:r>
          </a:p>
          <a:p>
            <a:r>
              <a:rPr lang="en-US" dirty="0"/>
              <a:t>Crimes against property include, Theft from Motor Vehicles, Shoplifting, Property Vandalism/Property Damage.</a:t>
            </a:r>
          </a:p>
          <a:p>
            <a:r>
              <a:rPr lang="en-US" dirty="0"/>
              <a:t>In the locations highlighted, more robust Patrolling Policies should be enforced.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3536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C2CA-C551-1F10-7588-B556112F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0D97A-298B-0EFD-39A3-AD7A3A61F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  <a:p>
            <a:r>
              <a:rPr lang="en-US" dirty="0"/>
              <a:t>Dataset Overview</a:t>
            </a:r>
          </a:p>
          <a:p>
            <a:r>
              <a:rPr lang="en-US" dirty="0"/>
              <a:t>Pre-Processing</a:t>
            </a:r>
          </a:p>
          <a:p>
            <a:r>
              <a:rPr lang="en-US" dirty="0"/>
              <a:t>Data Exploration</a:t>
            </a:r>
          </a:p>
          <a:p>
            <a:r>
              <a:rPr lang="en-US" dirty="0"/>
              <a:t>Inference</a:t>
            </a:r>
          </a:p>
          <a:p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922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857B-18E6-B5CC-7578-75B1D62E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271DA-F237-F4C3-844D-A8E3DDAB2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the Seattle Crime Data to understand the Crime Chronology have insights on the historical Crime data and enforce better Patrolling Policies for future Security.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87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CDC25-9B6D-9714-C83F-399B3F001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95E45-87CB-7429-6CE3-0CACA01C0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Seattle Government maintains a Open Data Program for increasing the quality of life of residents; increasing transparency, and accountability</a:t>
            </a:r>
            <a:r>
              <a:rPr lang="en-US" b="0" i="0" dirty="0">
                <a:solidFill>
                  <a:srgbClr val="040404"/>
                </a:solidFill>
                <a:effectLst/>
                <a:highlight>
                  <a:srgbClr val="FFFFFF"/>
                </a:highlight>
                <a:latin typeface="Open Sans" panose="020F0502020204030204" pitchFamily="34" charset="0"/>
              </a:rPr>
              <a:t>.</a:t>
            </a:r>
          </a:p>
          <a:p>
            <a:r>
              <a:rPr lang="en-IN" dirty="0"/>
              <a:t>This Dataset has 17 Columns, 1.1K Records which includes the Category of Offence, Location, Reported Date and Offence committed Date.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SPD-Crime-Data-2008-Present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03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A2351-CDCA-255C-8FF2-4738AC9F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 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4F8F-5489-78CE-D452-A734B5F9D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checked for Null Values</a:t>
            </a:r>
          </a:p>
          <a:p>
            <a:r>
              <a:rPr lang="en-US" dirty="0"/>
              <a:t>Looked for Insignificant Columns for our Analysis</a:t>
            </a:r>
          </a:p>
          <a:p>
            <a:r>
              <a:rPr lang="en-IN" dirty="0"/>
              <a:t>100_block_address, Offence End date.</a:t>
            </a:r>
          </a:p>
        </p:txBody>
      </p:sp>
    </p:spTree>
    <p:extLst>
      <p:ext uri="{BB962C8B-B14F-4D97-AF65-F5344CB8AC3E}">
        <p14:creationId xmlns:p14="http://schemas.microsoft.com/office/powerpoint/2010/main" val="222606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C22C-2DE3-AD16-8421-32F72A4AB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19128"/>
          </a:xfrm>
        </p:spPr>
        <p:txBody>
          <a:bodyPr/>
          <a:lstStyle/>
          <a:p>
            <a:r>
              <a:rPr lang="en-US" dirty="0"/>
              <a:t>Data Exploration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FBCDF-1F40-5602-626F-398EC965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058"/>
            <a:ext cx="10515600" cy="4535411"/>
          </a:xfrm>
        </p:spPr>
        <p:txBody>
          <a:bodyPr/>
          <a:lstStyle/>
          <a:p>
            <a:r>
              <a:rPr lang="en-US" dirty="0"/>
              <a:t>     Categorized by Crime Categories and Offence. </a:t>
            </a:r>
            <a:endParaRPr lang="en-I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9149938-3192-B5DD-4513-00E02E2D8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0F0C9484-D0CA-ADA8-8C9B-D4433E5312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41058" y="1374058"/>
            <a:ext cx="2359742" cy="235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5F3DA9-B378-5F5D-72E0-A6A8692B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952" y="1857667"/>
            <a:ext cx="7812096" cy="443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06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B9529-D051-ECCD-1EAA-0D2AB4C8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40752"/>
          </a:xfrm>
        </p:spPr>
        <p:txBody>
          <a:bodyPr/>
          <a:lstStyle/>
          <a:p>
            <a:r>
              <a:rPr lang="en-US" dirty="0"/>
              <a:t>Data Exploration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381F9-C878-A4FD-DAE6-B93713522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619" y="1465007"/>
            <a:ext cx="7344016" cy="4190845"/>
          </a:xfrm>
        </p:spPr>
      </p:pic>
    </p:spTree>
    <p:extLst>
      <p:ext uri="{BB962C8B-B14F-4D97-AF65-F5344CB8AC3E}">
        <p14:creationId xmlns:p14="http://schemas.microsoft.com/office/powerpoint/2010/main" val="165317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51B8-FFDF-BB6B-093E-58561CE36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34296"/>
            <a:ext cx="10058400" cy="1009773"/>
          </a:xfrm>
        </p:spPr>
        <p:txBody>
          <a:bodyPr/>
          <a:lstStyle/>
          <a:p>
            <a:r>
              <a:rPr lang="en-US" dirty="0"/>
              <a:t>Data Exploration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1A4F4A-B091-C6D0-923B-4E64C3F4E0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32335"/>
            <a:ext cx="5424948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2C495-10AC-E40E-E3BD-73F59FA83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149" y="1432335"/>
            <a:ext cx="59288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8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21C3-E501-12EE-2464-95F50FD2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1AE0C-B35C-E5D3-51FF-69C24DE51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Most Crimes were committed against Property - Parent Category</a:t>
            </a:r>
          </a:p>
          <a:p>
            <a:pPr marL="457200" lvl="1" indent="0">
              <a:buNone/>
            </a:pPr>
            <a:r>
              <a:rPr lang="en-US" dirty="0"/>
              <a:t>Theft from Motor Vehicles are contributing to 28.9% of Crimes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could observe the trend of Crimes in Downtown is High followed by Queen Anne, University. </a:t>
            </a:r>
          </a:p>
          <a:p>
            <a:endParaRPr lang="en-US" dirty="0"/>
          </a:p>
          <a:p>
            <a:r>
              <a:rPr lang="en-US" dirty="0"/>
              <a:t>With the inception of Covid -19, the crimes reported were spiked and later subsided.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2398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249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Retrospect</vt:lpstr>
      <vt:lpstr>Seattle Crime Data Analysis</vt:lpstr>
      <vt:lpstr>Contents:</vt:lpstr>
      <vt:lpstr>Objective</vt:lpstr>
      <vt:lpstr>Dataset Overview</vt:lpstr>
      <vt:lpstr>Pre Processing</vt:lpstr>
      <vt:lpstr>Data Exploration</vt:lpstr>
      <vt:lpstr>Data Exploration</vt:lpstr>
      <vt:lpstr>Data Exploration</vt:lpstr>
      <vt:lpstr>Inference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Seattle Crime Data Analysis</dc:title>
  <dc:creator>Mallikarjun Esnapur</dc:creator>
  <cp:lastModifiedBy>Mallikarjun Esnapur</cp:lastModifiedBy>
  <cp:revision>1</cp:revision>
  <dcterms:created xsi:type="dcterms:W3CDTF">2024-04-08T20:55:40Z</dcterms:created>
  <dcterms:modified xsi:type="dcterms:W3CDTF">2024-04-08T21:53:22Z</dcterms:modified>
</cp:coreProperties>
</file>