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6"/>
  </p:notes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  <p:sldId id="264" r:id="rId12"/>
    <p:sldId id="261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4/10/2024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4/10/2024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4/10/2024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4/10/2024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4/10/2024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4/10/2024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4/10/2024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Intel Image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Presented to: Prof. Yousef </a:t>
            </a:r>
            <a:r>
              <a:rPr lang="en-US" dirty="0" err="1">
                <a:solidFill>
                  <a:srgbClr val="FFFFFF"/>
                </a:solidFill>
              </a:rPr>
              <a:t>Hussien</a:t>
            </a:r>
            <a:r>
              <a:rPr lang="en-US" dirty="0">
                <a:solidFill>
                  <a:srgbClr val="FFFFFF"/>
                </a:solidFill>
              </a:rPr>
              <a:t>	Presented by: Mallikarjun 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07AE9-6D2C-4725-9A7E-07D648DE5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Improvement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534D6-23F0-D3BB-8FC8-063EB6548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Loading, Splitting</a:t>
            </a:r>
          </a:p>
          <a:p>
            <a:r>
              <a:rPr lang="en-US" dirty="0"/>
              <a:t>Over Fitting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Hyper Parameter Tuning - Code Integration</a:t>
            </a:r>
          </a:p>
          <a:p>
            <a:r>
              <a:rPr lang="en-US" dirty="0"/>
              <a:t>Trying out Pre-Trained Models</a:t>
            </a:r>
          </a:p>
          <a:p>
            <a:endParaRPr lang="en-IN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B50B5E9-43E0-7EC6-0A78-0B8FABF82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7145" y="628511"/>
            <a:ext cx="1167055" cy="141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248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534D6-23F0-D3BB-8FC8-063EB6548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9104" y="2170355"/>
            <a:ext cx="7686735" cy="1082842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Thank You!</a:t>
            </a:r>
            <a:endParaRPr lang="en-IN" sz="44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B50B5E9-43E0-7EC6-0A78-0B8FABF82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945" y="3604803"/>
            <a:ext cx="1167055" cy="141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423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07AE9-6D2C-4725-9A7E-07D648DE5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534D6-23F0-D3BB-8FC8-063EB6548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  <a:p>
            <a:r>
              <a:rPr lang="en-US" dirty="0"/>
              <a:t>Pre Processing </a:t>
            </a:r>
          </a:p>
          <a:p>
            <a:r>
              <a:rPr lang="en-US" dirty="0"/>
              <a:t>Model Architecture</a:t>
            </a:r>
          </a:p>
          <a:p>
            <a:r>
              <a:rPr lang="en-US" dirty="0"/>
              <a:t>Train and Optimize</a:t>
            </a:r>
          </a:p>
          <a:p>
            <a:r>
              <a:rPr lang="en-US" dirty="0"/>
              <a:t>Prediction</a:t>
            </a:r>
          </a:p>
          <a:p>
            <a:r>
              <a:rPr lang="en-US" dirty="0"/>
              <a:t>Evaluation</a:t>
            </a:r>
          </a:p>
          <a:p>
            <a:r>
              <a:rPr lang="en-US" dirty="0"/>
              <a:t>Improvements</a:t>
            </a:r>
            <a:endParaRPr lang="en-IN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B50B5E9-43E0-7EC6-0A78-0B8FABF82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7145" y="628511"/>
            <a:ext cx="1167055" cy="141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265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07AE9-6D2C-4725-9A7E-07D648DE5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534D6-23F0-D3BB-8FC8-063EB6548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Dataset is about Scene Classification and is a part of Intel Image Classification from Analytics Vidhya - Data hack Competition.</a:t>
            </a:r>
          </a:p>
          <a:p>
            <a:r>
              <a:rPr lang="en-US" dirty="0"/>
              <a:t>6 Classes</a:t>
            </a:r>
          </a:p>
          <a:p>
            <a:r>
              <a:rPr lang="en-US" dirty="0"/>
              <a:t>14K Images – Train</a:t>
            </a:r>
          </a:p>
          <a:p>
            <a:r>
              <a:rPr lang="en-US" dirty="0"/>
              <a:t>3K Images – Validation</a:t>
            </a:r>
          </a:p>
          <a:p>
            <a:r>
              <a:rPr lang="en-US" dirty="0"/>
              <a:t>7K Images - Prediction</a:t>
            </a:r>
            <a:endParaRPr lang="en-IN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B50B5E9-43E0-7EC6-0A78-0B8FABF82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7145" y="628511"/>
            <a:ext cx="1167055" cy="141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655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07AE9-6D2C-4725-9A7E-07D648DE5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534D6-23F0-D3BB-8FC8-063EB6548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Considered general Preprocessing techniques for Image Transformation</a:t>
            </a:r>
            <a:endParaRPr lang="en-IN" dirty="0"/>
          </a:p>
          <a:p>
            <a:r>
              <a:rPr lang="en-IN" dirty="0"/>
              <a:t>Resizing (150*150)</a:t>
            </a:r>
          </a:p>
          <a:p>
            <a:r>
              <a:rPr lang="en-IN" dirty="0"/>
              <a:t>Random Horizontal Flip</a:t>
            </a:r>
          </a:p>
          <a:p>
            <a:r>
              <a:rPr lang="en-IN" dirty="0" err="1"/>
              <a:t>ToTensor</a:t>
            </a:r>
            <a:r>
              <a:rPr lang="en-IN" dirty="0"/>
              <a:t> 0 - 255 to 0-1</a:t>
            </a:r>
          </a:p>
          <a:p>
            <a:r>
              <a:rPr lang="en-IN" dirty="0"/>
              <a:t>Normalize – Mean and Standard Deviation</a:t>
            </a:r>
          </a:p>
          <a:p>
            <a:r>
              <a:rPr lang="en-IN" dirty="0"/>
              <a:t>Data Loader</a:t>
            </a:r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B50B5E9-43E0-7EC6-0A78-0B8FABF82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7145" y="628511"/>
            <a:ext cx="1167055" cy="141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906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07AE9-6D2C-4725-9A7E-07D648DE5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534D6-23F0-D3BB-8FC8-063EB6548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Convolutional Layers - BCHW</a:t>
            </a:r>
          </a:p>
          <a:p>
            <a:r>
              <a:rPr lang="en-US" dirty="0"/>
              <a:t>Batch Normalization</a:t>
            </a:r>
          </a:p>
          <a:p>
            <a:r>
              <a:rPr lang="en-US" dirty="0"/>
              <a:t>Activation Layers</a:t>
            </a:r>
          </a:p>
          <a:p>
            <a:r>
              <a:rPr lang="en-US" dirty="0"/>
              <a:t>Max Pooling</a:t>
            </a:r>
          </a:p>
          <a:p>
            <a:r>
              <a:rPr lang="en-US" dirty="0"/>
              <a:t>Fully Connected layer</a:t>
            </a:r>
          </a:p>
          <a:p>
            <a:r>
              <a:rPr lang="en-US" dirty="0"/>
              <a:t>Dropout Layer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B50B5E9-43E0-7EC6-0A78-0B8FABF82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7145" y="628511"/>
            <a:ext cx="1167055" cy="141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A7ADE0-B223-3700-FAA4-843723B9F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819" y="2084832"/>
            <a:ext cx="4655611" cy="406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942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07AE9-6D2C-4725-9A7E-07D648DE5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and Optimize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534D6-23F0-D3BB-8FC8-063EB6548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128127"/>
            <a:ext cx="9720073" cy="4023360"/>
          </a:xfrm>
        </p:spPr>
        <p:txBody>
          <a:bodyPr/>
          <a:lstStyle/>
          <a:p>
            <a:r>
              <a:rPr lang="en-US" dirty="0"/>
              <a:t>Stochastic Gradient Descent</a:t>
            </a:r>
          </a:p>
          <a:p>
            <a:r>
              <a:rPr lang="en-US" dirty="0"/>
              <a:t>Cross Entropy Loss</a:t>
            </a:r>
          </a:p>
          <a:p>
            <a:endParaRPr lang="en-IN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B50B5E9-43E0-7EC6-0A78-0B8FABF82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7145" y="628511"/>
            <a:ext cx="1167055" cy="141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A59DEE-D7E2-5C71-3103-5ABE1917F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79" y="3200833"/>
            <a:ext cx="5485521" cy="36571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B96D99-90EC-5711-E5ED-76FA201683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0268" y="3200834"/>
            <a:ext cx="5731253" cy="350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341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07AE9-6D2C-4725-9A7E-07D648DE5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64EAA8-866B-58C0-9F04-FF7C0AEF3E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5869" y="3110477"/>
            <a:ext cx="9720262" cy="2373770"/>
          </a:xfr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B50B5E9-43E0-7EC6-0A78-0B8FABF82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7145" y="628511"/>
            <a:ext cx="1167055" cy="141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361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07AE9-6D2C-4725-9A7E-07D648DE5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25F728-45EF-3C65-C22F-E02B9EC51D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250059"/>
            <a:ext cx="6964991" cy="4022725"/>
          </a:xfr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B50B5E9-43E0-7EC6-0A78-0B8FABF82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7145" y="628511"/>
            <a:ext cx="1167055" cy="141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AF23AE-02DD-EFBB-A914-A5EAA0ABC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9613" y="2841017"/>
            <a:ext cx="3134587" cy="284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120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07AE9-6D2C-4725-9A7E-07D648DE5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E68D9C-3705-53D5-EF0F-F974550989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041537"/>
            <a:ext cx="5357803" cy="4022725"/>
          </a:xfr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B50B5E9-43E0-7EC6-0A78-0B8FABF82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7145" y="628511"/>
            <a:ext cx="1167055" cy="141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16E55F-BA77-C757-F677-3524209935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5321" y="3573625"/>
            <a:ext cx="4414263" cy="48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0774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1094</TotalTime>
  <Words>149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Tw Cen MT</vt:lpstr>
      <vt:lpstr>Tw Cen MT Condensed</vt:lpstr>
      <vt:lpstr>Wingdings 3</vt:lpstr>
      <vt:lpstr>Integral</vt:lpstr>
      <vt:lpstr>Intel Image Classification</vt:lpstr>
      <vt:lpstr>Contents</vt:lpstr>
      <vt:lpstr>Dataset Overview</vt:lpstr>
      <vt:lpstr>Pre Processing</vt:lpstr>
      <vt:lpstr>Model Architecture</vt:lpstr>
      <vt:lpstr>Train and Optimize</vt:lpstr>
      <vt:lpstr>Prediction</vt:lpstr>
      <vt:lpstr>Evaluation</vt:lpstr>
      <vt:lpstr>Confusion Matrix</vt:lpstr>
      <vt:lpstr>Challenges and Improvement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 Image Classification</dc:title>
  <dc:creator>Mallikarjun Esnapur</dc:creator>
  <cp:lastModifiedBy>Mallikarjun Esnapur</cp:lastModifiedBy>
  <cp:revision>2</cp:revision>
  <dcterms:created xsi:type="dcterms:W3CDTF">2024-04-11T02:52:21Z</dcterms:created>
  <dcterms:modified xsi:type="dcterms:W3CDTF">2024-04-11T21:06:43Z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