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8" r:id="rId2"/>
  </p:sldMasterIdLst>
  <p:notesMasterIdLst>
    <p:notesMasterId r:id="rId23"/>
  </p:notesMasterIdLst>
  <p:sldIdLst>
    <p:sldId id="262" r:id="rId3"/>
    <p:sldId id="261" r:id="rId4"/>
    <p:sldId id="266" r:id="rId5"/>
    <p:sldId id="267" r:id="rId6"/>
    <p:sldId id="276" r:id="rId7"/>
    <p:sldId id="268" r:id="rId8"/>
    <p:sldId id="286" r:id="rId9"/>
    <p:sldId id="270" r:id="rId10"/>
    <p:sldId id="272" r:id="rId11"/>
    <p:sldId id="287" r:id="rId12"/>
    <p:sldId id="274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5" r:id="rId21"/>
    <p:sldId id="285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00"/>
    <a:srgbClr val="00CCFF"/>
    <a:srgbClr val="339933"/>
    <a:srgbClr val="008000"/>
    <a:srgbClr val="32B4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-950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77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ghzstorage\share\IMS_2012\MeasurementData\MeasurementSummary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ghzstorage\share\IMS_2012\MeasurementData\MeasurementSummary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FF15_7G_CP001_VCO001</c:v>
                </c:pt>
              </c:strCache>
            </c:strRef>
          </c:tx>
          <c:marker>
            <c:symbol val="none"/>
          </c:marker>
          <c:xVal>
            <c:numRef>
              <c:f>Sheet1!$A$2:$A$653</c:f>
              <c:numCache>
                <c:formatCode>General</c:formatCode>
                <c:ptCount val="652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Sheet1!$B$2:$B$653</c:f>
              <c:numCache>
                <c:formatCode>General</c:formatCode>
                <c:ptCount val="652"/>
                <c:pt idx="0">
                  <c:v>-90.04</c:v>
                </c:pt>
                <c:pt idx="1">
                  <c:v>-86.07</c:v>
                </c:pt>
                <c:pt idx="2">
                  <c:v>-86.28</c:v>
                </c:pt>
                <c:pt idx="3">
                  <c:v>-89.38</c:v>
                </c:pt>
                <c:pt idx="4">
                  <c:v>-88.52</c:v>
                </c:pt>
                <c:pt idx="5">
                  <c:v>-87.98</c:v>
                </c:pt>
                <c:pt idx="6">
                  <c:v>-91.210000000000022</c:v>
                </c:pt>
                <c:pt idx="7">
                  <c:v>-85.910000000000025</c:v>
                </c:pt>
                <c:pt idx="8">
                  <c:v>-84.07</c:v>
                </c:pt>
                <c:pt idx="9">
                  <c:v>-87.25</c:v>
                </c:pt>
                <c:pt idx="10">
                  <c:v>-87.740000000000023</c:v>
                </c:pt>
                <c:pt idx="11">
                  <c:v>-90.79</c:v>
                </c:pt>
                <c:pt idx="12">
                  <c:v>-86.75</c:v>
                </c:pt>
                <c:pt idx="13">
                  <c:v>-87.7</c:v>
                </c:pt>
                <c:pt idx="14">
                  <c:v>-86.940000000000026</c:v>
                </c:pt>
                <c:pt idx="15">
                  <c:v>-87.95</c:v>
                </c:pt>
                <c:pt idx="16">
                  <c:v>-87.52</c:v>
                </c:pt>
                <c:pt idx="17">
                  <c:v>-89.48</c:v>
                </c:pt>
                <c:pt idx="18">
                  <c:v>-89.990000000000023</c:v>
                </c:pt>
                <c:pt idx="19">
                  <c:v>-87.57</c:v>
                </c:pt>
                <c:pt idx="20">
                  <c:v>-87.63</c:v>
                </c:pt>
                <c:pt idx="21">
                  <c:v>-88.56</c:v>
                </c:pt>
                <c:pt idx="22">
                  <c:v>-85.679999999999978</c:v>
                </c:pt>
                <c:pt idx="23">
                  <c:v>-86.13</c:v>
                </c:pt>
                <c:pt idx="24">
                  <c:v>-89.34</c:v>
                </c:pt>
                <c:pt idx="25">
                  <c:v>-90.28</c:v>
                </c:pt>
                <c:pt idx="26">
                  <c:v>-89.19</c:v>
                </c:pt>
                <c:pt idx="27">
                  <c:v>-88.460000000000022</c:v>
                </c:pt>
                <c:pt idx="28">
                  <c:v>-87.56</c:v>
                </c:pt>
                <c:pt idx="29">
                  <c:v>-90.149999999999991</c:v>
                </c:pt>
                <c:pt idx="30">
                  <c:v>-89.04</c:v>
                </c:pt>
                <c:pt idx="31">
                  <c:v>-85.98</c:v>
                </c:pt>
                <c:pt idx="32">
                  <c:v>-91.53</c:v>
                </c:pt>
                <c:pt idx="33">
                  <c:v>-90.89</c:v>
                </c:pt>
                <c:pt idx="34">
                  <c:v>-90.98</c:v>
                </c:pt>
                <c:pt idx="35">
                  <c:v>-89.56</c:v>
                </c:pt>
                <c:pt idx="36">
                  <c:v>-88.11</c:v>
                </c:pt>
                <c:pt idx="37">
                  <c:v>-87.78</c:v>
                </c:pt>
                <c:pt idx="38">
                  <c:v>-87.5</c:v>
                </c:pt>
                <c:pt idx="39">
                  <c:v>-87.16</c:v>
                </c:pt>
                <c:pt idx="40">
                  <c:v>-86.19</c:v>
                </c:pt>
                <c:pt idx="41">
                  <c:v>-84.710000000000022</c:v>
                </c:pt>
                <c:pt idx="42">
                  <c:v>-85.07</c:v>
                </c:pt>
                <c:pt idx="43">
                  <c:v>-90.11999999999999</c:v>
                </c:pt>
                <c:pt idx="44">
                  <c:v>-90.52</c:v>
                </c:pt>
                <c:pt idx="45">
                  <c:v>-90.11</c:v>
                </c:pt>
                <c:pt idx="46">
                  <c:v>-88.14</c:v>
                </c:pt>
                <c:pt idx="47">
                  <c:v>-93.28</c:v>
                </c:pt>
                <c:pt idx="48">
                  <c:v>-88.06</c:v>
                </c:pt>
                <c:pt idx="49">
                  <c:v>-88.1</c:v>
                </c:pt>
                <c:pt idx="50">
                  <c:v>-89.210000000000022</c:v>
                </c:pt>
                <c:pt idx="51">
                  <c:v>-88.669999999999987</c:v>
                </c:pt>
                <c:pt idx="52">
                  <c:v>-89.149999999999991</c:v>
                </c:pt>
                <c:pt idx="53">
                  <c:v>-92.8</c:v>
                </c:pt>
                <c:pt idx="54">
                  <c:v>-87.85</c:v>
                </c:pt>
                <c:pt idx="55">
                  <c:v>-86.48</c:v>
                </c:pt>
                <c:pt idx="56">
                  <c:v>-89.36</c:v>
                </c:pt>
                <c:pt idx="57">
                  <c:v>-88.5</c:v>
                </c:pt>
                <c:pt idx="58">
                  <c:v>-90.98</c:v>
                </c:pt>
                <c:pt idx="59">
                  <c:v>-90.09</c:v>
                </c:pt>
                <c:pt idx="60">
                  <c:v>-85.82</c:v>
                </c:pt>
                <c:pt idx="61">
                  <c:v>-88.66</c:v>
                </c:pt>
                <c:pt idx="62">
                  <c:v>-90.95</c:v>
                </c:pt>
                <c:pt idx="63">
                  <c:v>-92.710000000000022</c:v>
                </c:pt>
                <c:pt idx="64">
                  <c:v>-89.940000000000026</c:v>
                </c:pt>
                <c:pt idx="65">
                  <c:v>-90.82</c:v>
                </c:pt>
                <c:pt idx="66">
                  <c:v>-86.8</c:v>
                </c:pt>
                <c:pt idx="67">
                  <c:v>-87.64</c:v>
                </c:pt>
                <c:pt idx="68">
                  <c:v>-85.440000000000026</c:v>
                </c:pt>
                <c:pt idx="69">
                  <c:v>-85.5</c:v>
                </c:pt>
                <c:pt idx="70">
                  <c:v>-92.61999999999999</c:v>
                </c:pt>
                <c:pt idx="71">
                  <c:v>-94.710000000000022</c:v>
                </c:pt>
                <c:pt idx="72">
                  <c:v>-87.169999999999987</c:v>
                </c:pt>
                <c:pt idx="73">
                  <c:v>-87.66</c:v>
                </c:pt>
                <c:pt idx="74">
                  <c:v>-88.440000000000026</c:v>
                </c:pt>
                <c:pt idx="75">
                  <c:v>-87.43</c:v>
                </c:pt>
                <c:pt idx="76">
                  <c:v>-90.43</c:v>
                </c:pt>
                <c:pt idx="77">
                  <c:v>-92.2</c:v>
                </c:pt>
                <c:pt idx="78">
                  <c:v>-90.55</c:v>
                </c:pt>
                <c:pt idx="79">
                  <c:v>-91.08</c:v>
                </c:pt>
                <c:pt idx="80">
                  <c:v>-95.39</c:v>
                </c:pt>
                <c:pt idx="81">
                  <c:v>-89.910000000000025</c:v>
                </c:pt>
                <c:pt idx="82">
                  <c:v>-91.83</c:v>
                </c:pt>
                <c:pt idx="83">
                  <c:v>-91.53</c:v>
                </c:pt>
                <c:pt idx="84">
                  <c:v>-94.19</c:v>
                </c:pt>
                <c:pt idx="85">
                  <c:v>-91.73</c:v>
                </c:pt>
                <c:pt idx="86">
                  <c:v>-91.06</c:v>
                </c:pt>
                <c:pt idx="87">
                  <c:v>-90.22</c:v>
                </c:pt>
                <c:pt idx="88">
                  <c:v>-94.11999999999999</c:v>
                </c:pt>
                <c:pt idx="89">
                  <c:v>-93.3</c:v>
                </c:pt>
                <c:pt idx="90">
                  <c:v>-91.149999999999991</c:v>
                </c:pt>
                <c:pt idx="91">
                  <c:v>-97</c:v>
                </c:pt>
                <c:pt idx="92">
                  <c:v>-93.410000000000025</c:v>
                </c:pt>
                <c:pt idx="93">
                  <c:v>-94.63</c:v>
                </c:pt>
                <c:pt idx="94">
                  <c:v>-93.05</c:v>
                </c:pt>
                <c:pt idx="95">
                  <c:v>-94.56</c:v>
                </c:pt>
                <c:pt idx="96">
                  <c:v>-90.710000000000022</c:v>
                </c:pt>
                <c:pt idx="97">
                  <c:v>-92.25</c:v>
                </c:pt>
                <c:pt idx="98">
                  <c:v>-91.77</c:v>
                </c:pt>
                <c:pt idx="99">
                  <c:v>-90.28</c:v>
                </c:pt>
                <c:pt idx="100">
                  <c:v>-91.57</c:v>
                </c:pt>
                <c:pt idx="101">
                  <c:v>-92.29</c:v>
                </c:pt>
                <c:pt idx="102">
                  <c:v>-94.98</c:v>
                </c:pt>
                <c:pt idx="103">
                  <c:v>-96.64</c:v>
                </c:pt>
                <c:pt idx="104">
                  <c:v>-95.57</c:v>
                </c:pt>
                <c:pt idx="105">
                  <c:v>-93.8</c:v>
                </c:pt>
                <c:pt idx="106">
                  <c:v>-95.490000000000023</c:v>
                </c:pt>
                <c:pt idx="107">
                  <c:v>-95.84</c:v>
                </c:pt>
                <c:pt idx="108">
                  <c:v>-97.63</c:v>
                </c:pt>
                <c:pt idx="109">
                  <c:v>-94.72</c:v>
                </c:pt>
                <c:pt idx="110">
                  <c:v>-91.960000000000022</c:v>
                </c:pt>
                <c:pt idx="111">
                  <c:v>-92.77</c:v>
                </c:pt>
                <c:pt idx="112">
                  <c:v>-94.3</c:v>
                </c:pt>
                <c:pt idx="113">
                  <c:v>-97.990000000000023</c:v>
                </c:pt>
                <c:pt idx="114">
                  <c:v>-92.19</c:v>
                </c:pt>
                <c:pt idx="115">
                  <c:v>-92.740000000000023</c:v>
                </c:pt>
                <c:pt idx="116">
                  <c:v>-93.78</c:v>
                </c:pt>
                <c:pt idx="117">
                  <c:v>-95.240000000000023</c:v>
                </c:pt>
                <c:pt idx="118">
                  <c:v>-95.54</c:v>
                </c:pt>
                <c:pt idx="119">
                  <c:v>-94.460000000000022</c:v>
                </c:pt>
                <c:pt idx="120">
                  <c:v>-95.25</c:v>
                </c:pt>
                <c:pt idx="121">
                  <c:v>-97.6</c:v>
                </c:pt>
                <c:pt idx="122">
                  <c:v>-95.22</c:v>
                </c:pt>
                <c:pt idx="123">
                  <c:v>-95.61</c:v>
                </c:pt>
                <c:pt idx="124">
                  <c:v>-95.61</c:v>
                </c:pt>
                <c:pt idx="125">
                  <c:v>-94.679999999999978</c:v>
                </c:pt>
                <c:pt idx="126">
                  <c:v>-99.58</c:v>
                </c:pt>
                <c:pt idx="127">
                  <c:v>-101.1</c:v>
                </c:pt>
                <c:pt idx="128">
                  <c:v>-98.38</c:v>
                </c:pt>
                <c:pt idx="129">
                  <c:v>-99.4</c:v>
                </c:pt>
                <c:pt idx="130">
                  <c:v>-99.59</c:v>
                </c:pt>
                <c:pt idx="131">
                  <c:v>-99.22</c:v>
                </c:pt>
                <c:pt idx="132">
                  <c:v>-99.9</c:v>
                </c:pt>
                <c:pt idx="133">
                  <c:v>-97.29</c:v>
                </c:pt>
                <c:pt idx="134">
                  <c:v>-99.97</c:v>
                </c:pt>
                <c:pt idx="135">
                  <c:v>-99.73</c:v>
                </c:pt>
                <c:pt idx="136">
                  <c:v>-99.9</c:v>
                </c:pt>
                <c:pt idx="137">
                  <c:v>-99.76</c:v>
                </c:pt>
                <c:pt idx="138">
                  <c:v>-98.490000000000023</c:v>
                </c:pt>
                <c:pt idx="139">
                  <c:v>-99.11</c:v>
                </c:pt>
                <c:pt idx="140">
                  <c:v>-101.35</c:v>
                </c:pt>
                <c:pt idx="141">
                  <c:v>-99.04</c:v>
                </c:pt>
                <c:pt idx="142">
                  <c:v>-97.59</c:v>
                </c:pt>
                <c:pt idx="143">
                  <c:v>-101.27</c:v>
                </c:pt>
                <c:pt idx="144">
                  <c:v>-100.28</c:v>
                </c:pt>
                <c:pt idx="145">
                  <c:v>-99.36999999999999</c:v>
                </c:pt>
                <c:pt idx="146">
                  <c:v>-102.14999999999999</c:v>
                </c:pt>
                <c:pt idx="147">
                  <c:v>-100.86</c:v>
                </c:pt>
                <c:pt idx="148">
                  <c:v>-100.71000000000002</c:v>
                </c:pt>
                <c:pt idx="149">
                  <c:v>-100.93</c:v>
                </c:pt>
                <c:pt idx="150">
                  <c:v>-102.11999999999999</c:v>
                </c:pt>
                <c:pt idx="151">
                  <c:v>-101.99000000000002</c:v>
                </c:pt>
                <c:pt idx="152">
                  <c:v>-102.01</c:v>
                </c:pt>
                <c:pt idx="153">
                  <c:v>-105.04</c:v>
                </c:pt>
                <c:pt idx="154">
                  <c:v>-101.25</c:v>
                </c:pt>
                <c:pt idx="155">
                  <c:v>-102.16</c:v>
                </c:pt>
                <c:pt idx="156">
                  <c:v>-101.52</c:v>
                </c:pt>
                <c:pt idx="157">
                  <c:v>-100.72</c:v>
                </c:pt>
                <c:pt idx="158">
                  <c:v>-102.35</c:v>
                </c:pt>
                <c:pt idx="159">
                  <c:v>-102.9</c:v>
                </c:pt>
                <c:pt idx="160">
                  <c:v>-101.05</c:v>
                </c:pt>
                <c:pt idx="161">
                  <c:v>-103.4</c:v>
                </c:pt>
                <c:pt idx="162">
                  <c:v>-105.64</c:v>
                </c:pt>
                <c:pt idx="163">
                  <c:v>-101.24000000000002</c:v>
                </c:pt>
                <c:pt idx="164">
                  <c:v>-103.86999999999999</c:v>
                </c:pt>
                <c:pt idx="165">
                  <c:v>-104.53</c:v>
                </c:pt>
                <c:pt idx="166">
                  <c:v>-102.55</c:v>
                </c:pt>
                <c:pt idx="167">
                  <c:v>-103.44000000000025</c:v>
                </c:pt>
                <c:pt idx="168">
                  <c:v>-102.89</c:v>
                </c:pt>
                <c:pt idx="169">
                  <c:v>-104.6</c:v>
                </c:pt>
                <c:pt idx="170">
                  <c:v>-105.24000000000002</c:v>
                </c:pt>
                <c:pt idx="171">
                  <c:v>-106.61</c:v>
                </c:pt>
                <c:pt idx="172">
                  <c:v>-104.54</c:v>
                </c:pt>
                <c:pt idx="173">
                  <c:v>-104.95</c:v>
                </c:pt>
                <c:pt idx="174">
                  <c:v>-106.49000000000002</c:v>
                </c:pt>
                <c:pt idx="175">
                  <c:v>-106.72</c:v>
                </c:pt>
                <c:pt idx="176">
                  <c:v>-104.66999999999999</c:v>
                </c:pt>
                <c:pt idx="177">
                  <c:v>-107.7</c:v>
                </c:pt>
                <c:pt idx="178">
                  <c:v>-107.38</c:v>
                </c:pt>
                <c:pt idx="179">
                  <c:v>-107.52</c:v>
                </c:pt>
                <c:pt idx="180">
                  <c:v>-107.44000000000025</c:v>
                </c:pt>
                <c:pt idx="181">
                  <c:v>-107.91000000000012</c:v>
                </c:pt>
                <c:pt idx="182">
                  <c:v>-108.82</c:v>
                </c:pt>
                <c:pt idx="183">
                  <c:v>-107.08</c:v>
                </c:pt>
                <c:pt idx="184">
                  <c:v>-105.54</c:v>
                </c:pt>
                <c:pt idx="185">
                  <c:v>-105.98</c:v>
                </c:pt>
                <c:pt idx="186">
                  <c:v>-106.31</c:v>
                </c:pt>
                <c:pt idx="187">
                  <c:v>-108.3</c:v>
                </c:pt>
                <c:pt idx="188">
                  <c:v>-107.69</c:v>
                </c:pt>
                <c:pt idx="189">
                  <c:v>-109.36999999999999</c:v>
                </c:pt>
                <c:pt idx="190">
                  <c:v>-108.71000000000002</c:v>
                </c:pt>
                <c:pt idx="191">
                  <c:v>-108.55</c:v>
                </c:pt>
                <c:pt idx="192">
                  <c:v>-107</c:v>
                </c:pt>
                <c:pt idx="193">
                  <c:v>-109.01</c:v>
                </c:pt>
                <c:pt idx="194">
                  <c:v>-109.43</c:v>
                </c:pt>
                <c:pt idx="195">
                  <c:v>-109.45</c:v>
                </c:pt>
                <c:pt idx="196">
                  <c:v>-109.88</c:v>
                </c:pt>
                <c:pt idx="197">
                  <c:v>-110.66999999999999</c:v>
                </c:pt>
                <c:pt idx="198">
                  <c:v>-110.02</c:v>
                </c:pt>
                <c:pt idx="199">
                  <c:v>-110</c:v>
                </c:pt>
                <c:pt idx="200">
                  <c:v>-109.64</c:v>
                </c:pt>
                <c:pt idx="201">
                  <c:v>-111.19</c:v>
                </c:pt>
                <c:pt idx="202">
                  <c:v>-110.78</c:v>
                </c:pt>
                <c:pt idx="203">
                  <c:v>-111.17999999999998</c:v>
                </c:pt>
                <c:pt idx="204">
                  <c:v>-112.42</c:v>
                </c:pt>
                <c:pt idx="205">
                  <c:v>-110.28</c:v>
                </c:pt>
                <c:pt idx="206">
                  <c:v>-110.41000000000012</c:v>
                </c:pt>
                <c:pt idx="207">
                  <c:v>-111.44000000000025</c:v>
                </c:pt>
                <c:pt idx="208">
                  <c:v>-111.79</c:v>
                </c:pt>
                <c:pt idx="209">
                  <c:v>-112.7</c:v>
                </c:pt>
                <c:pt idx="210">
                  <c:v>-111.92</c:v>
                </c:pt>
                <c:pt idx="211">
                  <c:v>-112.41000000000012</c:v>
                </c:pt>
                <c:pt idx="212">
                  <c:v>-112.32</c:v>
                </c:pt>
                <c:pt idx="213">
                  <c:v>-113.36999999999999</c:v>
                </c:pt>
                <c:pt idx="214">
                  <c:v>-114.25</c:v>
                </c:pt>
                <c:pt idx="215">
                  <c:v>-112.71000000000002</c:v>
                </c:pt>
                <c:pt idx="216">
                  <c:v>-113.35</c:v>
                </c:pt>
                <c:pt idx="217">
                  <c:v>-113.67999999999998</c:v>
                </c:pt>
                <c:pt idx="218">
                  <c:v>-113.5</c:v>
                </c:pt>
                <c:pt idx="219">
                  <c:v>-114.34</c:v>
                </c:pt>
                <c:pt idx="220">
                  <c:v>-112.43</c:v>
                </c:pt>
                <c:pt idx="221">
                  <c:v>-113.36</c:v>
                </c:pt>
                <c:pt idx="222">
                  <c:v>-115.49000000000002</c:v>
                </c:pt>
                <c:pt idx="223">
                  <c:v>-114.3</c:v>
                </c:pt>
                <c:pt idx="224">
                  <c:v>-114.77</c:v>
                </c:pt>
                <c:pt idx="225">
                  <c:v>-116.03</c:v>
                </c:pt>
                <c:pt idx="226">
                  <c:v>-116.03</c:v>
                </c:pt>
                <c:pt idx="227">
                  <c:v>-115.77</c:v>
                </c:pt>
                <c:pt idx="228">
                  <c:v>-115.66999999999999</c:v>
                </c:pt>
                <c:pt idx="229">
                  <c:v>-115.77</c:v>
                </c:pt>
                <c:pt idx="230">
                  <c:v>-115.63</c:v>
                </c:pt>
                <c:pt idx="231">
                  <c:v>-115.46000000000002</c:v>
                </c:pt>
                <c:pt idx="232">
                  <c:v>-117.74000000000002</c:v>
                </c:pt>
                <c:pt idx="233">
                  <c:v>-116.38</c:v>
                </c:pt>
                <c:pt idx="234">
                  <c:v>-115.61</c:v>
                </c:pt>
                <c:pt idx="235">
                  <c:v>-115.54</c:v>
                </c:pt>
                <c:pt idx="236">
                  <c:v>-116.75</c:v>
                </c:pt>
                <c:pt idx="237">
                  <c:v>-118.11999999999999</c:v>
                </c:pt>
                <c:pt idx="238">
                  <c:v>-116.48</c:v>
                </c:pt>
                <c:pt idx="239">
                  <c:v>-117.6</c:v>
                </c:pt>
                <c:pt idx="240">
                  <c:v>-117.78</c:v>
                </c:pt>
                <c:pt idx="241">
                  <c:v>-118.01</c:v>
                </c:pt>
                <c:pt idx="242">
                  <c:v>-118.93</c:v>
                </c:pt>
                <c:pt idx="243">
                  <c:v>-119.28</c:v>
                </c:pt>
                <c:pt idx="244">
                  <c:v>-119.08</c:v>
                </c:pt>
                <c:pt idx="245">
                  <c:v>-119.05</c:v>
                </c:pt>
                <c:pt idx="246">
                  <c:v>-119.03</c:v>
                </c:pt>
                <c:pt idx="247">
                  <c:v>-118.98</c:v>
                </c:pt>
                <c:pt idx="248">
                  <c:v>-118.45</c:v>
                </c:pt>
                <c:pt idx="249">
                  <c:v>-120.21000000000002</c:v>
                </c:pt>
                <c:pt idx="250">
                  <c:v>-119.69</c:v>
                </c:pt>
                <c:pt idx="251">
                  <c:v>-118.91000000000012</c:v>
                </c:pt>
                <c:pt idx="252">
                  <c:v>-119.28</c:v>
                </c:pt>
                <c:pt idx="253">
                  <c:v>-120.89</c:v>
                </c:pt>
                <c:pt idx="254">
                  <c:v>-120.75</c:v>
                </c:pt>
                <c:pt idx="255">
                  <c:v>-121.16999999999999</c:v>
                </c:pt>
                <c:pt idx="256">
                  <c:v>-120.82</c:v>
                </c:pt>
                <c:pt idx="257">
                  <c:v>-121.84</c:v>
                </c:pt>
                <c:pt idx="258">
                  <c:v>-121.14999999999999</c:v>
                </c:pt>
                <c:pt idx="259">
                  <c:v>-121.01</c:v>
                </c:pt>
                <c:pt idx="260">
                  <c:v>-122.05</c:v>
                </c:pt>
                <c:pt idx="261">
                  <c:v>-122.47</c:v>
                </c:pt>
                <c:pt idx="262">
                  <c:v>-122.4</c:v>
                </c:pt>
                <c:pt idx="263">
                  <c:v>-123.09</c:v>
                </c:pt>
                <c:pt idx="264">
                  <c:v>-122.76</c:v>
                </c:pt>
                <c:pt idx="265">
                  <c:v>-122.14999999999999</c:v>
                </c:pt>
                <c:pt idx="266">
                  <c:v>-121.61</c:v>
                </c:pt>
                <c:pt idx="267">
                  <c:v>-122.33</c:v>
                </c:pt>
                <c:pt idx="268">
                  <c:v>-122.88</c:v>
                </c:pt>
                <c:pt idx="269">
                  <c:v>-123.91000000000012</c:v>
                </c:pt>
                <c:pt idx="270">
                  <c:v>-123.17999999999998</c:v>
                </c:pt>
                <c:pt idx="271">
                  <c:v>-123.3</c:v>
                </c:pt>
                <c:pt idx="272">
                  <c:v>-124.29</c:v>
                </c:pt>
                <c:pt idx="273">
                  <c:v>-123</c:v>
                </c:pt>
                <c:pt idx="274">
                  <c:v>-123.19</c:v>
                </c:pt>
                <c:pt idx="275">
                  <c:v>-123.53</c:v>
                </c:pt>
                <c:pt idx="276">
                  <c:v>-123.93</c:v>
                </c:pt>
                <c:pt idx="277">
                  <c:v>-124.67999999999998</c:v>
                </c:pt>
                <c:pt idx="278">
                  <c:v>-123.86</c:v>
                </c:pt>
                <c:pt idx="279">
                  <c:v>-124.64999999999999</c:v>
                </c:pt>
                <c:pt idx="280">
                  <c:v>-124.77</c:v>
                </c:pt>
                <c:pt idx="281">
                  <c:v>-125.56</c:v>
                </c:pt>
                <c:pt idx="282">
                  <c:v>-125.52</c:v>
                </c:pt>
                <c:pt idx="283">
                  <c:v>-125.4</c:v>
                </c:pt>
                <c:pt idx="284">
                  <c:v>-126.42</c:v>
                </c:pt>
                <c:pt idx="285">
                  <c:v>-125.06</c:v>
                </c:pt>
                <c:pt idx="286">
                  <c:v>-125.64999999999999</c:v>
                </c:pt>
                <c:pt idx="287">
                  <c:v>-126.71000000000002</c:v>
                </c:pt>
                <c:pt idx="288">
                  <c:v>-125.42</c:v>
                </c:pt>
                <c:pt idx="289">
                  <c:v>-125.86</c:v>
                </c:pt>
                <c:pt idx="290">
                  <c:v>-126.94000000000025</c:v>
                </c:pt>
                <c:pt idx="291">
                  <c:v>-126.71000000000002</c:v>
                </c:pt>
                <c:pt idx="292">
                  <c:v>-127.6</c:v>
                </c:pt>
                <c:pt idx="293">
                  <c:v>-126.9</c:v>
                </c:pt>
                <c:pt idx="294">
                  <c:v>-127</c:v>
                </c:pt>
                <c:pt idx="295">
                  <c:v>-127.14</c:v>
                </c:pt>
                <c:pt idx="296">
                  <c:v>-127.22</c:v>
                </c:pt>
                <c:pt idx="297">
                  <c:v>-127.2</c:v>
                </c:pt>
                <c:pt idx="298">
                  <c:v>-127.82</c:v>
                </c:pt>
                <c:pt idx="299">
                  <c:v>-127.69</c:v>
                </c:pt>
                <c:pt idx="300">
                  <c:v>-128.02000000000001</c:v>
                </c:pt>
                <c:pt idx="301">
                  <c:v>-127.95</c:v>
                </c:pt>
                <c:pt idx="302">
                  <c:v>-128.30000000000001</c:v>
                </c:pt>
                <c:pt idx="303">
                  <c:v>-128.39000000000001</c:v>
                </c:pt>
                <c:pt idx="304">
                  <c:v>-128.6</c:v>
                </c:pt>
                <c:pt idx="305">
                  <c:v>-128.65</c:v>
                </c:pt>
                <c:pt idx="306">
                  <c:v>-128.84</c:v>
                </c:pt>
                <c:pt idx="307">
                  <c:v>-128.8200000000005</c:v>
                </c:pt>
                <c:pt idx="308">
                  <c:v>-129.39000000000001</c:v>
                </c:pt>
                <c:pt idx="309">
                  <c:v>-129.84</c:v>
                </c:pt>
                <c:pt idx="310">
                  <c:v>-129.15</c:v>
                </c:pt>
                <c:pt idx="311">
                  <c:v>-129.56</c:v>
                </c:pt>
                <c:pt idx="312">
                  <c:v>-128.76</c:v>
                </c:pt>
                <c:pt idx="313">
                  <c:v>-129.72999999999999</c:v>
                </c:pt>
                <c:pt idx="314">
                  <c:v>-130.39000000000001</c:v>
                </c:pt>
                <c:pt idx="315">
                  <c:v>-130.60999999999999</c:v>
                </c:pt>
                <c:pt idx="316">
                  <c:v>-130.03</c:v>
                </c:pt>
                <c:pt idx="317">
                  <c:v>-130.66999999999999</c:v>
                </c:pt>
                <c:pt idx="318">
                  <c:v>-129.78</c:v>
                </c:pt>
                <c:pt idx="319">
                  <c:v>-129.9</c:v>
                </c:pt>
                <c:pt idx="320">
                  <c:v>-130.63999999999999</c:v>
                </c:pt>
                <c:pt idx="321">
                  <c:v>-130.37</c:v>
                </c:pt>
                <c:pt idx="322">
                  <c:v>-130.68</c:v>
                </c:pt>
                <c:pt idx="323">
                  <c:v>-130.26</c:v>
                </c:pt>
                <c:pt idx="324">
                  <c:v>-130.88000000000051</c:v>
                </c:pt>
                <c:pt idx="325">
                  <c:v>-130.38000000000051</c:v>
                </c:pt>
                <c:pt idx="326">
                  <c:v>-130.66</c:v>
                </c:pt>
                <c:pt idx="327">
                  <c:v>-131.31</c:v>
                </c:pt>
                <c:pt idx="328">
                  <c:v>-130.86000000000001</c:v>
                </c:pt>
                <c:pt idx="329">
                  <c:v>-131.18</c:v>
                </c:pt>
                <c:pt idx="330">
                  <c:v>-131.22</c:v>
                </c:pt>
                <c:pt idx="331">
                  <c:v>-130.89000000000001</c:v>
                </c:pt>
                <c:pt idx="332">
                  <c:v>-131.12</c:v>
                </c:pt>
                <c:pt idx="333">
                  <c:v>-131.63</c:v>
                </c:pt>
                <c:pt idx="334">
                  <c:v>-131.69999999999999</c:v>
                </c:pt>
                <c:pt idx="335">
                  <c:v>-132.3200000000005</c:v>
                </c:pt>
                <c:pt idx="336">
                  <c:v>-131.81</c:v>
                </c:pt>
                <c:pt idx="337">
                  <c:v>-131.47999999999999</c:v>
                </c:pt>
                <c:pt idx="338">
                  <c:v>-131.78</c:v>
                </c:pt>
                <c:pt idx="339">
                  <c:v>-132.16999999999999</c:v>
                </c:pt>
                <c:pt idx="340">
                  <c:v>-132.63999999999999</c:v>
                </c:pt>
                <c:pt idx="341">
                  <c:v>-131.94999999999999</c:v>
                </c:pt>
                <c:pt idx="342">
                  <c:v>-132.33000000000001</c:v>
                </c:pt>
                <c:pt idx="343">
                  <c:v>-132.44</c:v>
                </c:pt>
                <c:pt idx="344">
                  <c:v>-132.09</c:v>
                </c:pt>
                <c:pt idx="345">
                  <c:v>-132.69999999999999</c:v>
                </c:pt>
                <c:pt idx="346">
                  <c:v>-132.06</c:v>
                </c:pt>
                <c:pt idx="347">
                  <c:v>-132.23999999999998</c:v>
                </c:pt>
                <c:pt idx="348">
                  <c:v>-132.44</c:v>
                </c:pt>
                <c:pt idx="349">
                  <c:v>-132.76999999999998</c:v>
                </c:pt>
                <c:pt idx="350">
                  <c:v>-132.13999999999999</c:v>
                </c:pt>
                <c:pt idx="351">
                  <c:v>-132.94</c:v>
                </c:pt>
                <c:pt idx="352">
                  <c:v>-132.79</c:v>
                </c:pt>
                <c:pt idx="353">
                  <c:v>-133.06</c:v>
                </c:pt>
                <c:pt idx="354">
                  <c:v>-132.99</c:v>
                </c:pt>
                <c:pt idx="355">
                  <c:v>-132.91999999999999</c:v>
                </c:pt>
                <c:pt idx="356">
                  <c:v>-132.43</c:v>
                </c:pt>
                <c:pt idx="357">
                  <c:v>-132.49</c:v>
                </c:pt>
                <c:pt idx="358">
                  <c:v>-132.66</c:v>
                </c:pt>
                <c:pt idx="359">
                  <c:v>-132.6</c:v>
                </c:pt>
                <c:pt idx="360">
                  <c:v>-133.31</c:v>
                </c:pt>
                <c:pt idx="361">
                  <c:v>-133.33000000000001</c:v>
                </c:pt>
                <c:pt idx="362">
                  <c:v>-133.18</c:v>
                </c:pt>
                <c:pt idx="363">
                  <c:v>-132.89000000000001</c:v>
                </c:pt>
                <c:pt idx="364">
                  <c:v>-133.07</c:v>
                </c:pt>
                <c:pt idx="365">
                  <c:v>-132.85000000000051</c:v>
                </c:pt>
                <c:pt idx="366">
                  <c:v>-133.10999999999999</c:v>
                </c:pt>
                <c:pt idx="367">
                  <c:v>-131.51</c:v>
                </c:pt>
                <c:pt idx="368">
                  <c:v>-131.02000000000001</c:v>
                </c:pt>
                <c:pt idx="369">
                  <c:v>-135.68</c:v>
                </c:pt>
                <c:pt idx="370">
                  <c:v>-136.70999999999998</c:v>
                </c:pt>
                <c:pt idx="371">
                  <c:v>-133.22999999999999</c:v>
                </c:pt>
                <c:pt idx="372">
                  <c:v>-135.37</c:v>
                </c:pt>
                <c:pt idx="373">
                  <c:v>-132.47</c:v>
                </c:pt>
                <c:pt idx="374">
                  <c:v>-132.31</c:v>
                </c:pt>
                <c:pt idx="375">
                  <c:v>-134.84</c:v>
                </c:pt>
                <c:pt idx="376">
                  <c:v>-133.26</c:v>
                </c:pt>
                <c:pt idx="377">
                  <c:v>-132.59</c:v>
                </c:pt>
                <c:pt idx="378">
                  <c:v>-133.76999999999998</c:v>
                </c:pt>
                <c:pt idx="379">
                  <c:v>-135.68</c:v>
                </c:pt>
                <c:pt idx="380">
                  <c:v>-132.66</c:v>
                </c:pt>
                <c:pt idx="381">
                  <c:v>-134.6</c:v>
                </c:pt>
                <c:pt idx="382">
                  <c:v>-133.12</c:v>
                </c:pt>
                <c:pt idx="383">
                  <c:v>-135.4</c:v>
                </c:pt>
                <c:pt idx="384">
                  <c:v>-136.29</c:v>
                </c:pt>
                <c:pt idx="385">
                  <c:v>-134.34</c:v>
                </c:pt>
                <c:pt idx="386">
                  <c:v>-136.16</c:v>
                </c:pt>
                <c:pt idx="387">
                  <c:v>-134.41</c:v>
                </c:pt>
                <c:pt idx="388">
                  <c:v>-135.66999999999999</c:v>
                </c:pt>
                <c:pt idx="389">
                  <c:v>-135.58000000000001</c:v>
                </c:pt>
                <c:pt idx="390">
                  <c:v>-135.39000000000001</c:v>
                </c:pt>
                <c:pt idx="391">
                  <c:v>-135.49</c:v>
                </c:pt>
                <c:pt idx="392">
                  <c:v>-136.33000000000001</c:v>
                </c:pt>
                <c:pt idx="393">
                  <c:v>-134.34</c:v>
                </c:pt>
                <c:pt idx="394">
                  <c:v>-136.20999999999998</c:v>
                </c:pt>
                <c:pt idx="395">
                  <c:v>-135.94</c:v>
                </c:pt>
                <c:pt idx="396">
                  <c:v>-137.88000000000051</c:v>
                </c:pt>
                <c:pt idx="397">
                  <c:v>-136.49</c:v>
                </c:pt>
                <c:pt idx="398">
                  <c:v>-138.04</c:v>
                </c:pt>
                <c:pt idx="399">
                  <c:v>-138.34</c:v>
                </c:pt>
                <c:pt idx="400">
                  <c:v>-136.97</c:v>
                </c:pt>
                <c:pt idx="401">
                  <c:v>-134.59</c:v>
                </c:pt>
                <c:pt idx="402">
                  <c:v>-136.91</c:v>
                </c:pt>
                <c:pt idx="403">
                  <c:v>-137.47999999999999</c:v>
                </c:pt>
                <c:pt idx="404">
                  <c:v>-136.76999999999998</c:v>
                </c:pt>
                <c:pt idx="405">
                  <c:v>-138.15</c:v>
                </c:pt>
                <c:pt idx="406">
                  <c:v>-138.03</c:v>
                </c:pt>
                <c:pt idx="407">
                  <c:v>-137.57</c:v>
                </c:pt>
                <c:pt idx="408">
                  <c:v>-138.01</c:v>
                </c:pt>
                <c:pt idx="409">
                  <c:v>-136.51</c:v>
                </c:pt>
                <c:pt idx="410">
                  <c:v>-137.72</c:v>
                </c:pt>
                <c:pt idx="411">
                  <c:v>-138.44999999999999</c:v>
                </c:pt>
                <c:pt idx="412">
                  <c:v>-138.43</c:v>
                </c:pt>
                <c:pt idx="413">
                  <c:v>-137.02000000000001</c:v>
                </c:pt>
                <c:pt idx="414">
                  <c:v>-137.13999999999999</c:v>
                </c:pt>
                <c:pt idx="415">
                  <c:v>-138.72</c:v>
                </c:pt>
                <c:pt idx="416">
                  <c:v>-139.19</c:v>
                </c:pt>
                <c:pt idx="417">
                  <c:v>-137.28</c:v>
                </c:pt>
                <c:pt idx="418">
                  <c:v>-137.80000000000001</c:v>
                </c:pt>
                <c:pt idx="419">
                  <c:v>-135.06</c:v>
                </c:pt>
                <c:pt idx="420">
                  <c:v>-135.57</c:v>
                </c:pt>
                <c:pt idx="421">
                  <c:v>-137.12</c:v>
                </c:pt>
                <c:pt idx="422">
                  <c:v>-136.43</c:v>
                </c:pt>
                <c:pt idx="423">
                  <c:v>-138.99</c:v>
                </c:pt>
                <c:pt idx="424">
                  <c:v>-137.87</c:v>
                </c:pt>
                <c:pt idx="425">
                  <c:v>-136.22999999999999</c:v>
                </c:pt>
                <c:pt idx="426">
                  <c:v>-139.07</c:v>
                </c:pt>
                <c:pt idx="427">
                  <c:v>-139.15</c:v>
                </c:pt>
                <c:pt idx="428">
                  <c:v>-139.02000000000001</c:v>
                </c:pt>
                <c:pt idx="429">
                  <c:v>-138.78</c:v>
                </c:pt>
                <c:pt idx="430">
                  <c:v>-139.26</c:v>
                </c:pt>
                <c:pt idx="431">
                  <c:v>-138.37</c:v>
                </c:pt>
                <c:pt idx="432">
                  <c:v>-138.38000000000051</c:v>
                </c:pt>
                <c:pt idx="433">
                  <c:v>-139.19</c:v>
                </c:pt>
                <c:pt idx="434">
                  <c:v>-138.73999999999998</c:v>
                </c:pt>
                <c:pt idx="435">
                  <c:v>-138.33000000000001</c:v>
                </c:pt>
                <c:pt idx="436">
                  <c:v>-139.04</c:v>
                </c:pt>
                <c:pt idx="437">
                  <c:v>-138.52000000000001</c:v>
                </c:pt>
                <c:pt idx="438">
                  <c:v>-138.94999999999999</c:v>
                </c:pt>
                <c:pt idx="439">
                  <c:v>-140.62</c:v>
                </c:pt>
                <c:pt idx="440">
                  <c:v>-139.87</c:v>
                </c:pt>
                <c:pt idx="441">
                  <c:v>-138.10999999999999</c:v>
                </c:pt>
                <c:pt idx="442">
                  <c:v>-138.65</c:v>
                </c:pt>
                <c:pt idx="443">
                  <c:v>-138.85000000000051</c:v>
                </c:pt>
                <c:pt idx="444">
                  <c:v>-137.38000000000051</c:v>
                </c:pt>
                <c:pt idx="445">
                  <c:v>-138.26</c:v>
                </c:pt>
                <c:pt idx="446">
                  <c:v>-140.26999999999998</c:v>
                </c:pt>
                <c:pt idx="447">
                  <c:v>-139.01</c:v>
                </c:pt>
                <c:pt idx="448">
                  <c:v>-138.53</c:v>
                </c:pt>
                <c:pt idx="449">
                  <c:v>-140.5</c:v>
                </c:pt>
                <c:pt idx="450">
                  <c:v>-138.86000000000001</c:v>
                </c:pt>
                <c:pt idx="451">
                  <c:v>-138.91999999999999</c:v>
                </c:pt>
                <c:pt idx="452">
                  <c:v>-138.53</c:v>
                </c:pt>
                <c:pt idx="453">
                  <c:v>-138.01</c:v>
                </c:pt>
                <c:pt idx="454">
                  <c:v>-138.37</c:v>
                </c:pt>
                <c:pt idx="455">
                  <c:v>-140.6</c:v>
                </c:pt>
                <c:pt idx="456">
                  <c:v>-139.91999999999999</c:v>
                </c:pt>
                <c:pt idx="457">
                  <c:v>-139.26999999999998</c:v>
                </c:pt>
                <c:pt idx="458">
                  <c:v>-139.79</c:v>
                </c:pt>
                <c:pt idx="459">
                  <c:v>-140.04</c:v>
                </c:pt>
                <c:pt idx="460">
                  <c:v>-140.87</c:v>
                </c:pt>
                <c:pt idx="461">
                  <c:v>-139.41</c:v>
                </c:pt>
                <c:pt idx="462">
                  <c:v>-142.4</c:v>
                </c:pt>
                <c:pt idx="463">
                  <c:v>-139.63999999999999</c:v>
                </c:pt>
                <c:pt idx="464">
                  <c:v>-138.80000000000001</c:v>
                </c:pt>
                <c:pt idx="465">
                  <c:v>-139.88000000000051</c:v>
                </c:pt>
                <c:pt idx="466">
                  <c:v>-139.94</c:v>
                </c:pt>
                <c:pt idx="467">
                  <c:v>-140.41</c:v>
                </c:pt>
                <c:pt idx="468">
                  <c:v>-141.60999999999999</c:v>
                </c:pt>
                <c:pt idx="469">
                  <c:v>-139.36000000000001</c:v>
                </c:pt>
                <c:pt idx="470">
                  <c:v>-139.16999999999999</c:v>
                </c:pt>
                <c:pt idx="471">
                  <c:v>-140.13999999999999</c:v>
                </c:pt>
                <c:pt idx="472">
                  <c:v>-141.65</c:v>
                </c:pt>
                <c:pt idx="473">
                  <c:v>-140.57</c:v>
                </c:pt>
                <c:pt idx="474">
                  <c:v>-141.19999999999999</c:v>
                </c:pt>
                <c:pt idx="475">
                  <c:v>-140.85000000000051</c:v>
                </c:pt>
                <c:pt idx="476">
                  <c:v>-142.19999999999999</c:v>
                </c:pt>
                <c:pt idx="477">
                  <c:v>-140.84</c:v>
                </c:pt>
                <c:pt idx="478">
                  <c:v>-142.8200000000005</c:v>
                </c:pt>
                <c:pt idx="479">
                  <c:v>-140.76</c:v>
                </c:pt>
                <c:pt idx="480">
                  <c:v>-141.69999999999999</c:v>
                </c:pt>
                <c:pt idx="481">
                  <c:v>-142.15</c:v>
                </c:pt>
                <c:pt idx="482">
                  <c:v>-142.03</c:v>
                </c:pt>
                <c:pt idx="483">
                  <c:v>-142.05000000000001</c:v>
                </c:pt>
                <c:pt idx="484">
                  <c:v>-142.20999999999998</c:v>
                </c:pt>
                <c:pt idx="485">
                  <c:v>-141.91999999999999</c:v>
                </c:pt>
                <c:pt idx="486">
                  <c:v>-141.70999999999998</c:v>
                </c:pt>
                <c:pt idx="487">
                  <c:v>-143.26999999999998</c:v>
                </c:pt>
                <c:pt idx="488">
                  <c:v>-142.4</c:v>
                </c:pt>
                <c:pt idx="489">
                  <c:v>-142.29</c:v>
                </c:pt>
                <c:pt idx="490">
                  <c:v>-141.85000000000051</c:v>
                </c:pt>
                <c:pt idx="491">
                  <c:v>-141.01</c:v>
                </c:pt>
                <c:pt idx="492">
                  <c:v>-141.07</c:v>
                </c:pt>
                <c:pt idx="493">
                  <c:v>-141.70999999999998</c:v>
                </c:pt>
                <c:pt idx="494">
                  <c:v>-141.04</c:v>
                </c:pt>
                <c:pt idx="495">
                  <c:v>-141.94</c:v>
                </c:pt>
                <c:pt idx="496">
                  <c:v>-142.81</c:v>
                </c:pt>
                <c:pt idx="497">
                  <c:v>-142.23999999999998</c:v>
                </c:pt>
                <c:pt idx="498">
                  <c:v>-141.19999999999999</c:v>
                </c:pt>
                <c:pt idx="499">
                  <c:v>-141.12</c:v>
                </c:pt>
                <c:pt idx="500">
                  <c:v>-142.08000000000001</c:v>
                </c:pt>
                <c:pt idx="501">
                  <c:v>-141.36000000000001</c:v>
                </c:pt>
                <c:pt idx="502">
                  <c:v>-141</c:v>
                </c:pt>
                <c:pt idx="503">
                  <c:v>-140.91999999999999</c:v>
                </c:pt>
                <c:pt idx="504">
                  <c:v>-144.37</c:v>
                </c:pt>
                <c:pt idx="505">
                  <c:v>-141.09</c:v>
                </c:pt>
                <c:pt idx="506">
                  <c:v>-141.73999999999998</c:v>
                </c:pt>
                <c:pt idx="507">
                  <c:v>-141.10999999999999</c:v>
                </c:pt>
                <c:pt idx="508">
                  <c:v>-140.02000000000001</c:v>
                </c:pt>
                <c:pt idx="509">
                  <c:v>-143.91</c:v>
                </c:pt>
                <c:pt idx="510">
                  <c:v>-140.19999999999999</c:v>
                </c:pt>
                <c:pt idx="511">
                  <c:v>-140.86000000000001</c:v>
                </c:pt>
                <c:pt idx="512">
                  <c:v>-141.31</c:v>
                </c:pt>
                <c:pt idx="513">
                  <c:v>-140.63</c:v>
                </c:pt>
                <c:pt idx="514">
                  <c:v>-140.20999999999998</c:v>
                </c:pt>
                <c:pt idx="515">
                  <c:v>-140.16</c:v>
                </c:pt>
                <c:pt idx="516">
                  <c:v>-141.30000000000001</c:v>
                </c:pt>
                <c:pt idx="517">
                  <c:v>-139.80000000000001</c:v>
                </c:pt>
                <c:pt idx="518">
                  <c:v>-140.5</c:v>
                </c:pt>
                <c:pt idx="519">
                  <c:v>-139.44</c:v>
                </c:pt>
                <c:pt idx="520">
                  <c:v>-140.13</c:v>
                </c:pt>
                <c:pt idx="521">
                  <c:v>-139.34</c:v>
                </c:pt>
                <c:pt idx="522">
                  <c:v>-140.4</c:v>
                </c:pt>
                <c:pt idx="523">
                  <c:v>-142.49</c:v>
                </c:pt>
                <c:pt idx="524">
                  <c:v>-141.07</c:v>
                </c:pt>
                <c:pt idx="525">
                  <c:v>-142.5</c:v>
                </c:pt>
                <c:pt idx="526">
                  <c:v>-142.23999999999998</c:v>
                </c:pt>
                <c:pt idx="527">
                  <c:v>-143.62</c:v>
                </c:pt>
                <c:pt idx="528">
                  <c:v>-143.38000000000051</c:v>
                </c:pt>
                <c:pt idx="529">
                  <c:v>-145.07</c:v>
                </c:pt>
                <c:pt idx="530">
                  <c:v>-143.57</c:v>
                </c:pt>
                <c:pt idx="531">
                  <c:v>-144.22</c:v>
                </c:pt>
                <c:pt idx="532">
                  <c:v>-143.84</c:v>
                </c:pt>
                <c:pt idx="533">
                  <c:v>-141.93</c:v>
                </c:pt>
                <c:pt idx="534">
                  <c:v>-141.62</c:v>
                </c:pt>
                <c:pt idx="535">
                  <c:v>-142.52000000000001</c:v>
                </c:pt>
                <c:pt idx="536">
                  <c:v>-142.6</c:v>
                </c:pt>
                <c:pt idx="537">
                  <c:v>-141.38000000000051</c:v>
                </c:pt>
                <c:pt idx="538">
                  <c:v>-141.66</c:v>
                </c:pt>
                <c:pt idx="539">
                  <c:v>-141.63999999999999</c:v>
                </c:pt>
                <c:pt idx="540">
                  <c:v>-142.36000000000001</c:v>
                </c:pt>
                <c:pt idx="541">
                  <c:v>-141.63</c:v>
                </c:pt>
                <c:pt idx="542">
                  <c:v>-140.93</c:v>
                </c:pt>
                <c:pt idx="543">
                  <c:v>-141.69</c:v>
                </c:pt>
                <c:pt idx="544">
                  <c:v>-141.65</c:v>
                </c:pt>
                <c:pt idx="545">
                  <c:v>-141.99</c:v>
                </c:pt>
                <c:pt idx="546">
                  <c:v>-142.19999999999999</c:v>
                </c:pt>
                <c:pt idx="547">
                  <c:v>-141.52000000000001</c:v>
                </c:pt>
                <c:pt idx="548">
                  <c:v>-140.05000000000001</c:v>
                </c:pt>
                <c:pt idx="549">
                  <c:v>-140.44</c:v>
                </c:pt>
                <c:pt idx="550">
                  <c:v>-140.39000000000001</c:v>
                </c:pt>
                <c:pt idx="551">
                  <c:v>-141.30000000000001</c:v>
                </c:pt>
                <c:pt idx="552">
                  <c:v>-141.59</c:v>
                </c:pt>
                <c:pt idx="553">
                  <c:v>-142.18</c:v>
                </c:pt>
                <c:pt idx="554">
                  <c:v>-142.73999999999998</c:v>
                </c:pt>
                <c:pt idx="555">
                  <c:v>-142.97</c:v>
                </c:pt>
                <c:pt idx="556">
                  <c:v>-143.87</c:v>
                </c:pt>
                <c:pt idx="557">
                  <c:v>-142.37</c:v>
                </c:pt>
                <c:pt idx="558">
                  <c:v>-142.8200000000005</c:v>
                </c:pt>
                <c:pt idx="559">
                  <c:v>-142.31</c:v>
                </c:pt>
                <c:pt idx="560">
                  <c:v>-142.28</c:v>
                </c:pt>
                <c:pt idx="561">
                  <c:v>-141.13</c:v>
                </c:pt>
                <c:pt idx="562">
                  <c:v>-141.20999999999998</c:v>
                </c:pt>
                <c:pt idx="563">
                  <c:v>-141.44999999999999</c:v>
                </c:pt>
                <c:pt idx="564">
                  <c:v>-140.91999999999999</c:v>
                </c:pt>
                <c:pt idx="565">
                  <c:v>-141.30000000000001</c:v>
                </c:pt>
                <c:pt idx="566">
                  <c:v>-140.76999999999998</c:v>
                </c:pt>
                <c:pt idx="567">
                  <c:v>-141.70999999999998</c:v>
                </c:pt>
                <c:pt idx="568">
                  <c:v>-142.57</c:v>
                </c:pt>
                <c:pt idx="569">
                  <c:v>-142.85000000000051</c:v>
                </c:pt>
                <c:pt idx="570">
                  <c:v>-143.06</c:v>
                </c:pt>
                <c:pt idx="571">
                  <c:v>-141.53</c:v>
                </c:pt>
                <c:pt idx="572">
                  <c:v>-142.84</c:v>
                </c:pt>
                <c:pt idx="573">
                  <c:v>-142.89000000000001</c:v>
                </c:pt>
                <c:pt idx="574">
                  <c:v>-142.81</c:v>
                </c:pt>
                <c:pt idx="575">
                  <c:v>-141.8200000000005</c:v>
                </c:pt>
                <c:pt idx="576">
                  <c:v>-141.56</c:v>
                </c:pt>
                <c:pt idx="577">
                  <c:v>-140.54</c:v>
                </c:pt>
                <c:pt idx="578">
                  <c:v>-139.4</c:v>
                </c:pt>
                <c:pt idx="579">
                  <c:v>-139.63999999999999</c:v>
                </c:pt>
                <c:pt idx="580">
                  <c:v>-140.97</c:v>
                </c:pt>
                <c:pt idx="581">
                  <c:v>-141.57</c:v>
                </c:pt>
                <c:pt idx="582">
                  <c:v>-141.76</c:v>
                </c:pt>
                <c:pt idx="583">
                  <c:v>-143.58000000000001</c:v>
                </c:pt>
                <c:pt idx="584">
                  <c:v>-143.91</c:v>
                </c:pt>
                <c:pt idx="585">
                  <c:v>-142.94999999999999</c:v>
                </c:pt>
                <c:pt idx="586">
                  <c:v>-141.94</c:v>
                </c:pt>
                <c:pt idx="587">
                  <c:v>-138.19</c:v>
                </c:pt>
                <c:pt idx="588">
                  <c:v>-140.6</c:v>
                </c:pt>
                <c:pt idx="589">
                  <c:v>-140.47</c:v>
                </c:pt>
                <c:pt idx="590">
                  <c:v>-140.20999999999998</c:v>
                </c:pt>
                <c:pt idx="591">
                  <c:v>-139.69999999999999</c:v>
                </c:pt>
                <c:pt idx="592">
                  <c:v>-140.28</c:v>
                </c:pt>
                <c:pt idx="593">
                  <c:v>-141.07</c:v>
                </c:pt>
                <c:pt idx="594">
                  <c:v>-142.47</c:v>
                </c:pt>
                <c:pt idx="595">
                  <c:v>-141.69999999999999</c:v>
                </c:pt>
                <c:pt idx="596">
                  <c:v>-140.38000000000051</c:v>
                </c:pt>
                <c:pt idx="597">
                  <c:v>-140.56</c:v>
                </c:pt>
                <c:pt idx="598">
                  <c:v>-139.73999999999998</c:v>
                </c:pt>
                <c:pt idx="599">
                  <c:v>-139.39000000000001</c:v>
                </c:pt>
                <c:pt idx="600">
                  <c:v>-138.93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FF15_7G_CP001_VCO110</c:v>
                </c:pt>
              </c:strCache>
            </c:strRef>
          </c:tx>
          <c:marker>
            <c:symbol val="none"/>
          </c:marker>
          <c:xVal>
            <c:numRef>
              <c:f>Sheet1!$D$2:$D$653</c:f>
              <c:numCache>
                <c:formatCode>General</c:formatCode>
                <c:ptCount val="652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Sheet1!$E$2:$E$653</c:f>
              <c:numCache>
                <c:formatCode>General</c:formatCode>
                <c:ptCount val="652"/>
                <c:pt idx="0">
                  <c:v>-83.53</c:v>
                </c:pt>
                <c:pt idx="1">
                  <c:v>-85.06</c:v>
                </c:pt>
                <c:pt idx="2">
                  <c:v>-83.66</c:v>
                </c:pt>
                <c:pt idx="3">
                  <c:v>-81.58</c:v>
                </c:pt>
                <c:pt idx="4">
                  <c:v>-84.11</c:v>
                </c:pt>
                <c:pt idx="5">
                  <c:v>-85.649999999999991</c:v>
                </c:pt>
                <c:pt idx="6">
                  <c:v>-89.740000000000023</c:v>
                </c:pt>
                <c:pt idx="7">
                  <c:v>-88</c:v>
                </c:pt>
                <c:pt idx="8">
                  <c:v>-88.9</c:v>
                </c:pt>
                <c:pt idx="9">
                  <c:v>-87.410000000000025</c:v>
                </c:pt>
                <c:pt idx="10">
                  <c:v>-85.61999999999999</c:v>
                </c:pt>
                <c:pt idx="11">
                  <c:v>-87.98</c:v>
                </c:pt>
                <c:pt idx="12">
                  <c:v>-89.4</c:v>
                </c:pt>
                <c:pt idx="13">
                  <c:v>-85.03</c:v>
                </c:pt>
                <c:pt idx="14">
                  <c:v>-84.940000000000026</c:v>
                </c:pt>
                <c:pt idx="15">
                  <c:v>-87.85</c:v>
                </c:pt>
                <c:pt idx="16">
                  <c:v>-89.43</c:v>
                </c:pt>
                <c:pt idx="17">
                  <c:v>-87.88</c:v>
                </c:pt>
                <c:pt idx="18">
                  <c:v>-89.4</c:v>
                </c:pt>
                <c:pt idx="19">
                  <c:v>-89.28</c:v>
                </c:pt>
                <c:pt idx="20">
                  <c:v>-86.8</c:v>
                </c:pt>
                <c:pt idx="21">
                  <c:v>-85.42</c:v>
                </c:pt>
                <c:pt idx="22">
                  <c:v>-86.52</c:v>
                </c:pt>
                <c:pt idx="23">
                  <c:v>-86.97</c:v>
                </c:pt>
                <c:pt idx="24">
                  <c:v>-88.19</c:v>
                </c:pt>
                <c:pt idx="25">
                  <c:v>-84.34</c:v>
                </c:pt>
                <c:pt idx="26">
                  <c:v>-86.2</c:v>
                </c:pt>
                <c:pt idx="27">
                  <c:v>-87.43</c:v>
                </c:pt>
                <c:pt idx="28">
                  <c:v>-89.72</c:v>
                </c:pt>
                <c:pt idx="29">
                  <c:v>-88.6</c:v>
                </c:pt>
                <c:pt idx="30">
                  <c:v>-88.9</c:v>
                </c:pt>
                <c:pt idx="31">
                  <c:v>-88.45</c:v>
                </c:pt>
                <c:pt idx="32">
                  <c:v>-92.710000000000022</c:v>
                </c:pt>
                <c:pt idx="33">
                  <c:v>-87.440000000000026</c:v>
                </c:pt>
                <c:pt idx="34">
                  <c:v>-85.669999999999987</c:v>
                </c:pt>
                <c:pt idx="35">
                  <c:v>-84.64</c:v>
                </c:pt>
                <c:pt idx="36">
                  <c:v>-90.45</c:v>
                </c:pt>
                <c:pt idx="37">
                  <c:v>-86.86</c:v>
                </c:pt>
                <c:pt idx="38">
                  <c:v>-87.04</c:v>
                </c:pt>
                <c:pt idx="39">
                  <c:v>-88.01</c:v>
                </c:pt>
                <c:pt idx="40">
                  <c:v>-90.03</c:v>
                </c:pt>
                <c:pt idx="41">
                  <c:v>-87.210000000000022</c:v>
                </c:pt>
                <c:pt idx="42">
                  <c:v>-85.56</c:v>
                </c:pt>
                <c:pt idx="43">
                  <c:v>-86.1</c:v>
                </c:pt>
                <c:pt idx="44">
                  <c:v>-85.36999999999999</c:v>
                </c:pt>
                <c:pt idx="45">
                  <c:v>-82.52</c:v>
                </c:pt>
                <c:pt idx="46">
                  <c:v>-84.55</c:v>
                </c:pt>
                <c:pt idx="47">
                  <c:v>-87.88</c:v>
                </c:pt>
                <c:pt idx="48">
                  <c:v>-87.4</c:v>
                </c:pt>
                <c:pt idx="49">
                  <c:v>-89.58</c:v>
                </c:pt>
                <c:pt idx="50">
                  <c:v>-87.649999999999991</c:v>
                </c:pt>
                <c:pt idx="51">
                  <c:v>-86.47</c:v>
                </c:pt>
                <c:pt idx="52">
                  <c:v>-88.910000000000025</c:v>
                </c:pt>
                <c:pt idx="53">
                  <c:v>-92.2</c:v>
                </c:pt>
                <c:pt idx="54">
                  <c:v>-92.73</c:v>
                </c:pt>
                <c:pt idx="55">
                  <c:v>-89.490000000000023</c:v>
                </c:pt>
                <c:pt idx="56">
                  <c:v>-87.06</c:v>
                </c:pt>
                <c:pt idx="57">
                  <c:v>-86.33</c:v>
                </c:pt>
                <c:pt idx="58">
                  <c:v>-87.95</c:v>
                </c:pt>
                <c:pt idx="59">
                  <c:v>-90.76</c:v>
                </c:pt>
                <c:pt idx="60">
                  <c:v>-90.169999999999987</c:v>
                </c:pt>
                <c:pt idx="61">
                  <c:v>-91.48</c:v>
                </c:pt>
                <c:pt idx="62">
                  <c:v>-93.56</c:v>
                </c:pt>
                <c:pt idx="63">
                  <c:v>-89.43</c:v>
                </c:pt>
                <c:pt idx="64">
                  <c:v>-92.940000000000026</c:v>
                </c:pt>
                <c:pt idx="65">
                  <c:v>-89.86</c:v>
                </c:pt>
                <c:pt idx="66">
                  <c:v>-90.61</c:v>
                </c:pt>
                <c:pt idx="67">
                  <c:v>-91.86</c:v>
                </c:pt>
                <c:pt idx="68">
                  <c:v>-88.29</c:v>
                </c:pt>
                <c:pt idx="69">
                  <c:v>-88.490000000000023</c:v>
                </c:pt>
                <c:pt idx="70">
                  <c:v>-92.45</c:v>
                </c:pt>
                <c:pt idx="71">
                  <c:v>-88.940000000000026</c:v>
                </c:pt>
                <c:pt idx="72">
                  <c:v>-90.73</c:v>
                </c:pt>
                <c:pt idx="73">
                  <c:v>-87.42</c:v>
                </c:pt>
                <c:pt idx="74">
                  <c:v>-89.77</c:v>
                </c:pt>
                <c:pt idx="75">
                  <c:v>-89.82</c:v>
                </c:pt>
                <c:pt idx="76">
                  <c:v>-89.07</c:v>
                </c:pt>
                <c:pt idx="77">
                  <c:v>-88.27</c:v>
                </c:pt>
                <c:pt idx="78">
                  <c:v>-91.59</c:v>
                </c:pt>
                <c:pt idx="79">
                  <c:v>-88.72</c:v>
                </c:pt>
                <c:pt idx="80">
                  <c:v>-92.48</c:v>
                </c:pt>
                <c:pt idx="81">
                  <c:v>-89.82</c:v>
                </c:pt>
                <c:pt idx="82">
                  <c:v>-94.47</c:v>
                </c:pt>
                <c:pt idx="83">
                  <c:v>-91.02</c:v>
                </c:pt>
                <c:pt idx="84">
                  <c:v>-90.69</c:v>
                </c:pt>
                <c:pt idx="85">
                  <c:v>-91.86</c:v>
                </c:pt>
                <c:pt idx="86">
                  <c:v>-91.85</c:v>
                </c:pt>
                <c:pt idx="87">
                  <c:v>-93.72</c:v>
                </c:pt>
                <c:pt idx="88">
                  <c:v>-93.42</c:v>
                </c:pt>
                <c:pt idx="89">
                  <c:v>-91.77</c:v>
                </c:pt>
                <c:pt idx="90">
                  <c:v>-92.79</c:v>
                </c:pt>
                <c:pt idx="91">
                  <c:v>-94.710000000000022</c:v>
                </c:pt>
                <c:pt idx="92">
                  <c:v>-91.48</c:v>
                </c:pt>
                <c:pt idx="93">
                  <c:v>-93.2</c:v>
                </c:pt>
                <c:pt idx="94">
                  <c:v>-94.11</c:v>
                </c:pt>
                <c:pt idx="95">
                  <c:v>-93.04</c:v>
                </c:pt>
                <c:pt idx="96">
                  <c:v>-93.47</c:v>
                </c:pt>
                <c:pt idx="97">
                  <c:v>-94.460000000000022</c:v>
                </c:pt>
                <c:pt idx="98">
                  <c:v>-93.72</c:v>
                </c:pt>
                <c:pt idx="99">
                  <c:v>-93.04</c:v>
                </c:pt>
                <c:pt idx="100">
                  <c:v>-96.31</c:v>
                </c:pt>
                <c:pt idx="101">
                  <c:v>-92.01</c:v>
                </c:pt>
                <c:pt idx="102">
                  <c:v>-92.93</c:v>
                </c:pt>
                <c:pt idx="103">
                  <c:v>-95.04</c:v>
                </c:pt>
                <c:pt idx="104">
                  <c:v>-91.57</c:v>
                </c:pt>
                <c:pt idx="105">
                  <c:v>-92.06</c:v>
                </c:pt>
                <c:pt idx="106">
                  <c:v>-94.32</c:v>
                </c:pt>
                <c:pt idx="107">
                  <c:v>-93.240000000000023</c:v>
                </c:pt>
                <c:pt idx="108">
                  <c:v>-98.45</c:v>
                </c:pt>
                <c:pt idx="109">
                  <c:v>-98.27</c:v>
                </c:pt>
                <c:pt idx="110">
                  <c:v>-93.990000000000023</c:v>
                </c:pt>
                <c:pt idx="111">
                  <c:v>-95.13</c:v>
                </c:pt>
                <c:pt idx="112">
                  <c:v>-103.14999999999999</c:v>
                </c:pt>
                <c:pt idx="113">
                  <c:v>-93.98</c:v>
                </c:pt>
                <c:pt idx="114">
                  <c:v>-98.09</c:v>
                </c:pt>
                <c:pt idx="115">
                  <c:v>-96.86999999999999</c:v>
                </c:pt>
                <c:pt idx="116">
                  <c:v>-96.61</c:v>
                </c:pt>
                <c:pt idx="117">
                  <c:v>-99.07</c:v>
                </c:pt>
                <c:pt idx="118">
                  <c:v>-96.28</c:v>
                </c:pt>
                <c:pt idx="119">
                  <c:v>-99.3</c:v>
                </c:pt>
                <c:pt idx="120">
                  <c:v>-98.240000000000023</c:v>
                </c:pt>
                <c:pt idx="121">
                  <c:v>-98.27</c:v>
                </c:pt>
                <c:pt idx="122">
                  <c:v>-98.89</c:v>
                </c:pt>
                <c:pt idx="123">
                  <c:v>-98.460000000000022</c:v>
                </c:pt>
                <c:pt idx="124">
                  <c:v>-99.669999999999987</c:v>
                </c:pt>
                <c:pt idx="125">
                  <c:v>-101.34</c:v>
                </c:pt>
                <c:pt idx="126">
                  <c:v>-96.679999999999978</c:v>
                </c:pt>
                <c:pt idx="127">
                  <c:v>-96.86999999999999</c:v>
                </c:pt>
                <c:pt idx="128">
                  <c:v>-97.77</c:v>
                </c:pt>
                <c:pt idx="129">
                  <c:v>-96.45</c:v>
                </c:pt>
                <c:pt idx="130">
                  <c:v>-98.01</c:v>
                </c:pt>
                <c:pt idx="131">
                  <c:v>-102.59</c:v>
                </c:pt>
                <c:pt idx="132">
                  <c:v>-98.39</c:v>
                </c:pt>
                <c:pt idx="133">
                  <c:v>-99.9</c:v>
                </c:pt>
                <c:pt idx="134">
                  <c:v>-102.64999999999999</c:v>
                </c:pt>
                <c:pt idx="135">
                  <c:v>-101.39</c:v>
                </c:pt>
                <c:pt idx="136">
                  <c:v>-99.07</c:v>
                </c:pt>
                <c:pt idx="137">
                  <c:v>-99.31</c:v>
                </c:pt>
                <c:pt idx="138">
                  <c:v>-99.73</c:v>
                </c:pt>
                <c:pt idx="139">
                  <c:v>-99.84</c:v>
                </c:pt>
                <c:pt idx="140">
                  <c:v>-98.9</c:v>
                </c:pt>
                <c:pt idx="141">
                  <c:v>-102.92</c:v>
                </c:pt>
                <c:pt idx="142">
                  <c:v>-100.27</c:v>
                </c:pt>
                <c:pt idx="143">
                  <c:v>-99.39</c:v>
                </c:pt>
                <c:pt idx="144">
                  <c:v>-102.06</c:v>
                </c:pt>
                <c:pt idx="145">
                  <c:v>-101.11</c:v>
                </c:pt>
                <c:pt idx="146">
                  <c:v>-101.04</c:v>
                </c:pt>
                <c:pt idx="147">
                  <c:v>-99.7</c:v>
                </c:pt>
                <c:pt idx="148">
                  <c:v>-100.19</c:v>
                </c:pt>
                <c:pt idx="149">
                  <c:v>-102.61</c:v>
                </c:pt>
                <c:pt idx="150">
                  <c:v>-103.66999999999999</c:v>
                </c:pt>
                <c:pt idx="151">
                  <c:v>-101.93</c:v>
                </c:pt>
                <c:pt idx="152">
                  <c:v>-105.11</c:v>
                </c:pt>
                <c:pt idx="153">
                  <c:v>-104.11</c:v>
                </c:pt>
                <c:pt idx="154">
                  <c:v>-103.45</c:v>
                </c:pt>
                <c:pt idx="155">
                  <c:v>-102.01</c:v>
                </c:pt>
                <c:pt idx="156">
                  <c:v>-101.3</c:v>
                </c:pt>
                <c:pt idx="157">
                  <c:v>-105.22</c:v>
                </c:pt>
                <c:pt idx="158">
                  <c:v>-104.32</c:v>
                </c:pt>
                <c:pt idx="159">
                  <c:v>-103.76</c:v>
                </c:pt>
                <c:pt idx="160">
                  <c:v>-103.66</c:v>
                </c:pt>
                <c:pt idx="161">
                  <c:v>-103.92</c:v>
                </c:pt>
                <c:pt idx="162">
                  <c:v>-104.42</c:v>
                </c:pt>
                <c:pt idx="163">
                  <c:v>-103.88</c:v>
                </c:pt>
                <c:pt idx="164">
                  <c:v>-105.32</c:v>
                </c:pt>
                <c:pt idx="165">
                  <c:v>-105.69</c:v>
                </c:pt>
                <c:pt idx="166">
                  <c:v>-104.2</c:v>
                </c:pt>
                <c:pt idx="167">
                  <c:v>-104.57</c:v>
                </c:pt>
                <c:pt idx="168">
                  <c:v>-104.86</c:v>
                </c:pt>
                <c:pt idx="169">
                  <c:v>-107.76</c:v>
                </c:pt>
                <c:pt idx="170">
                  <c:v>-107.23</c:v>
                </c:pt>
                <c:pt idx="171">
                  <c:v>-107.36</c:v>
                </c:pt>
                <c:pt idx="172">
                  <c:v>-107.22</c:v>
                </c:pt>
                <c:pt idx="173">
                  <c:v>-106.91000000000012</c:v>
                </c:pt>
                <c:pt idx="174">
                  <c:v>-107.02</c:v>
                </c:pt>
                <c:pt idx="175">
                  <c:v>-106.88</c:v>
                </c:pt>
                <c:pt idx="176">
                  <c:v>-106.1</c:v>
                </c:pt>
                <c:pt idx="177">
                  <c:v>-106.84</c:v>
                </c:pt>
                <c:pt idx="178">
                  <c:v>-107.35</c:v>
                </c:pt>
                <c:pt idx="179">
                  <c:v>-106.1</c:v>
                </c:pt>
                <c:pt idx="180">
                  <c:v>-107.46000000000002</c:v>
                </c:pt>
                <c:pt idx="181">
                  <c:v>-108.27</c:v>
                </c:pt>
                <c:pt idx="182">
                  <c:v>-107.4</c:v>
                </c:pt>
                <c:pt idx="183">
                  <c:v>-108.58</c:v>
                </c:pt>
                <c:pt idx="184">
                  <c:v>-110.04</c:v>
                </c:pt>
                <c:pt idx="185">
                  <c:v>-110.07</c:v>
                </c:pt>
                <c:pt idx="186">
                  <c:v>-110.42</c:v>
                </c:pt>
                <c:pt idx="187">
                  <c:v>-107.92</c:v>
                </c:pt>
                <c:pt idx="188">
                  <c:v>-108.42</c:v>
                </c:pt>
                <c:pt idx="189">
                  <c:v>-110.49000000000002</c:v>
                </c:pt>
                <c:pt idx="190">
                  <c:v>-109.16</c:v>
                </c:pt>
                <c:pt idx="191">
                  <c:v>-108.95</c:v>
                </c:pt>
                <c:pt idx="192">
                  <c:v>-109.66</c:v>
                </c:pt>
                <c:pt idx="193">
                  <c:v>-109.54</c:v>
                </c:pt>
                <c:pt idx="194">
                  <c:v>-110.31</c:v>
                </c:pt>
                <c:pt idx="195">
                  <c:v>-111.88</c:v>
                </c:pt>
                <c:pt idx="196">
                  <c:v>-110.64999999999999</c:v>
                </c:pt>
                <c:pt idx="197">
                  <c:v>-110.66999999999999</c:v>
                </c:pt>
                <c:pt idx="198">
                  <c:v>-109.77</c:v>
                </c:pt>
                <c:pt idx="199">
                  <c:v>-110.66999999999999</c:v>
                </c:pt>
                <c:pt idx="200">
                  <c:v>-110.74000000000002</c:v>
                </c:pt>
                <c:pt idx="201">
                  <c:v>-111.98</c:v>
                </c:pt>
                <c:pt idx="202">
                  <c:v>-112.82</c:v>
                </c:pt>
                <c:pt idx="203">
                  <c:v>-110.67999999999998</c:v>
                </c:pt>
                <c:pt idx="204">
                  <c:v>-112.35</c:v>
                </c:pt>
                <c:pt idx="205">
                  <c:v>-112.59</c:v>
                </c:pt>
                <c:pt idx="206">
                  <c:v>-111.85</c:v>
                </c:pt>
                <c:pt idx="207">
                  <c:v>-112.92</c:v>
                </c:pt>
                <c:pt idx="208">
                  <c:v>-111.76</c:v>
                </c:pt>
                <c:pt idx="209">
                  <c:v>-112.01</c:v>
                </c:pt>
                <c:pt idx="210">
                  <c:v>-114.84</c:v>
                </c:pt>
                <c:pt idx="211">
                  <c:v>-111.61</c:v>
                </c:pt>
                <c:pt idx="212">
                  <c:v>-112.56</c:v>
                </c:pt>
                <c:pt idx="213">
                  <c:v>-113.47</c:v>
                </c:pt>
                <c:pt idx="214">
                  <c:v>-113.79</c:v>
                </c:pt>
                <c:pt idx="215">
                  <c:v>-114.74000000000002</c:v>
                </c:pt>
                <c:pt idx="216">
                  <c:v>-114.56</c:v>
                </c:pt>
                <c:pt idx="217">
                  <c:v>-115.57</c:v>
                </c:pt>
                <c:pt idx="218">
                  <c:v>-114.21000000000002</c:v>
                </c:pt>
                <c:pt idx="219">
                  <c:v>-114.86999999999999</c:v>
                </c:pt>
                <c:pt idx="220">
                  <c:v>-113.9</c:v>
                </c:pt>
                <c:pt idx="221">
                  <c:v>-116.49000000000002</c:v>
                </c:pt>
                <c:pt idx="222">
                  <c:v>-114.09</c:v>
                </c:pt>
                <c:pt idx="223">
                  <c:v>-116.03</c:v>
                </c:pt>
                <c:pt idx="224">
                  <c:v>-117.07</c:v>
                </c:pt>
                <c:pt idx="225">
                  <c:v>-115.84</c:v>
                </c:pt>
                <c:pt idx="226">
                  <c:v>-115.32</c:v>
                </c:pt>
                <c:pt idx="227">
                  <c:v>-117.42</c:v>
                </c:pt>
                <c:pt idx="228">
                  <c:v>-116.55</c:v>
                </c:pt>
                <c:pt idx="229">
                  <c:v>-117.25</c:v>
                </c:pt>
                <c:pt idx="230">
                  <c:v>-117.4</c:v>
                </c:pt>
                <c:pt idx="231">
                  <c:v>-116.79</c:v>
                </c:pt>
                <c:pt idx="232">
                  <c:v>-116.16999999999999</c:v>
                </c:pt>
                <c:pt idx="233">
                  <c:v>-118.69</c:v>
                </c:pt>
                <c:pt idx="234">
                  <c:v>-118.89</c:v>
                </c:pt>
                <c:pt idx="235">
                  <c:v>-118.35</c:v>
                </c:pt>
                <c:pt idx="236">
                  <c:v>-118.33</c:v>
                </c:pt>
                <c:pt idx="237">
                  <c:v>-118.47</c:v>
                </c:pt>
                <c:pt idx="238">
                  <c:v>-119.2</c:v>
                </c:pt>
                <c:pt idx="239">
                  <c:v>-117.66</c:v>
                </c:pt>
                <c:pt idx="240">
                  <c:v>-118.44000000000025</c:v>
                </c:pt>
                <c:pt idx="241">
                  <c:v>-119.29</c:v>
                </c:pt>
                <c:pt idx="242">
                  <c:v>-119.29</c:v>
                </c:pt>
                <c:pt idx="243">
                  <c:v>-119.16</c:v>
                </c:pt>
                <c:pt idx="244">
                  <c:v>-118.95</c:v>
                </c:pt>
                <c:pt idx="245">
                  <c:v>-119.38</c:v>
                </c:pt>
                <c:pt idx="246">
                  <c:v>-121.53</c:v>
                </c:pt>
                <c:pt idx="247">
                  <c:v>-120.81</c:v>
                </c:pt>
                <c:pt idx="248">
                  <c:v>-118.97</c:v>
                </c:pt>
                <c:pt idx="249">
                  <c:v>-120.67999999999998</c:v>
                </c:pt>
                <c:pt idx="250">
                  <c:v>-120.82</c:v>
                </c:pt>
                <c:pt idx="251">
                  <c:v>-119.58</c:v>
                </c:pt>
                <c:pt idx="252">
                  <c:v>-120.59</c:v>
                </c:pt>
                <c:pt idx="253">
                  <c:v>-121.74000000000002</c:v>
                </c:pt>
                <c:pt idx="254">
                  <c:v>-121.09</c:v>
                </c:pt>
                <c:pt idx="255">
                  <c:v>-121.89</c:v>
                </c:pt>
                <c:pt idx="256">
                  <c:v>-121.05</c:v>
                </c:pt>
                <c:pt idx="257">
                  <c:v>-122.03</c:v>
                </c:pt>
                <c:pt idx="258">
                  <c:v>-122.1</c:v>
                </c:pt>
                <c:pt idx="259">
                  <c:v>-123.04</c:v>
                </c:pt>
                <c:pt idx="260">
                  <c:v>-123.11999999999999</c:v>
                </c:pt>
                <c:pt idx="261">
                  <c:v>-122.07</c:v>
                </c:pt>
                <c:pt idx="262">
                  <c:v>-122.08</c:v>
                </c:pt>
                <c:pt idx="263">
                  <c:v>-122.94000000000025</c:v>
                </c:pt>
                <c:pt idx="264">
                  <c:v>-123.48</c:v>
                </c:pt>
                <c:pt idx="265">
                  <c:v>-123.47</c:v>
                </c:pt>
                <c:pt idx="266">
                  <c:v>-123.16999999999999</c:v>
                </c:pt>
                <c:pt idx="267">
                  <c:v>-122.48</c:v>
                </c:pt>
                <c:pt idx="268">
                  <c:v>-124.83</c:v>
                </c:pt>
                <c:pt idx="269">
                  <c:v>-124.3</c:v>
                </c:pt>
                <c:pt idx="270">
                  <c:v>-123.91000000000012</c:v>
                </c:pt>
                <c:pt idx="271">
                  <c:v>-123.8</c:v>
                </c:pt>
                <c:pt idx="272">
                  <c:v>-124.94000000000025</c:v>
                </c:pt>
                <c:pt idx="273">
                  <c:v>-124.49000000000002</c:v>
                </c:pt>
                <c:pt idx="274">
                  <c:v>-124.7</c:v>
                </c:pt>
                <c:pt idx="275">
                  <c:v>-125.08</c:v>
                </c:pt>
                <c:pt idx="276">
                  <c:v>-125.28</c:v>
                </c:pt>
                <c:pt idx="277">
                  <c:v>-124.33</c:v>
                </c:pt>
                <c:pt idx="278">
                  <c:v>-125.72</c:v>
                </c:pt>
                <c:pt idx="279">
                  <c:v>-125.13</c:v>
                </c:pt>
                <c:pt idx="280">
                  <c:v>-125.92</c:v>
                </c:pt>
                <c:pt idx="281">
                  <c:v>-125.42</c:v>
                </c:pt>
                <c:pt idx="282">
                  <c:v>-126.42</c:v>
                </c:pt>
                <c:pt idx="283">
                  <c:v>-126.08</c:v>
                </c:pt>
                <c:pt idx="284">
                  <c:v>-125.58</c:v>
                </c:pt>
                <c:pt idx="285">
                  <c:v>-126.61</c:v>
                </c:pt>
                <c:pt idx="286">
                  <c:v>-125.75</c:v>
                </c:pt>
                <c:pt idx="287">
                  <c:v>-127.34</c:v>
                </c:pt>
                <c:pt idx="288">
                  <c:v>-126.59</c:v>
                </c:pt>
                <c:pt idx="289">
                  <c:v>-127.36</c:v>
                </c:pt>
                <c:pt idx="290">
                  <c:v>-127.29</c:v>
                </c:pt>
                <c:pt idx="291">
                  <c:v>-127.16</c:v>
                </c:pt>
                <c:pt idx="292">
                  <c:v>-127.95</c:v>
                </c:pt>
                <c:pt idx="293">
                  <c:v>-127.25</c:v>
                </c:pt>
                <c:pt idx="294">
                  <c:v>-128.02000000000001</c:v>
                </c:pt>
                <c:pt idx="295">
                  <c:v>-127.05</c:v>
                </c:pt>
                <c:pt idx="296">
                  <c:v>-127.95</c:v>
                </c:pt>
                <c:pt idx="297">
                  <c:v>-128.08000000000001</c:v>
                </c:pt>
                <c:pt idx="298">
                  <c:v>-128.66</c:v>
                </c:pt>
                <c:pt idx="299">
                  <c:v>-128.03</c:v>
                </c:pt>
                <c:pt idx="300">
                  <c:v>-128.66999999999999</c:v>
                </c:pt>
                <c:pt idx="301">
                  <c:v>-128.76</c:v>
                </c:pt>
                <c:pt idx="302">
                  <c:v>-128.76</c:v>
                </c:pt>
                <c:pt idx="303">
                  <c:v>-128.1</c:v>
                </c:pt>
                <c:pt idx="304">
                  <c:v>-129.30000000000001</c:v>
                </c:pt>
                <c:pt idx="305">
                  <c:v>-129.59</c:v>
                </c:pt>
                <c:pt idx="306">
                  <c:v>-129.09</c:v>
                </c:pt>
                <c:pt idx="307">
                  <c:v>-129.23999999999998</c:v>
                </c:pt>
                <c:pt idx="308">
                  <c:v>-128.91</c:v>
                </c:pt>
                <c:pt idx="309">
                  <c:v>-129.54</c:v>
                </c:pt>
                <c:pt idx="310">
                  <c:v>-129.80000000000001</c:v>
                </c:pt>
                <c:pt idx="311">
                  <c:v>-129.33000000000001</c:v>
                </c:pt>
                <c:pt idx="312">
                  <c:v>-130.07</c:v>
                </c:pt>
                <c:pt idx="313">
                  <c:v>-129.69</c:v>
                </c:pt>
                <c:pt idx="314">
                  <c:v>-129.80000000000001</c:v>
                </c:pt>
                <c:pt idx="315">
                  <c:v>-130.94</c:v>
                </c:pt>
                <c:pt idx="316">
                  <c:v>-131.02000000000001</c:v>
                </c:pt>
                <c:pt idx="317">
                  <c:v>-130.36000000000001</c:v>
                </c:pt>
                <c:pt idx="318">
                  <c:v>-130.20999999999998</c:v>
                </c:pt>
                <c:pt idx="319">
                  <c:v>-130.28</c:v>
                </c:pt>
                <c:pt idx="320">
                  <c:v>-131.18</c:v>
                </c:pt>
                <c:pt idx="321">
                  <c:v>-131.62</c:v>
                </c:pt>
                <c:pt idx="322">
                  <c:v>-130.73999999999998</c:v>
                </c:pt>
                <c:pt idx="323">
                  <c:v>-131.13</c:v>
                </c:pt>
                <c:pt idx="324">
                  <c:v>-130.62</c:v>
                </c:pt>
                <c:pt idx="325">
                  <c:v>-131.72</c:v>
                </c:pt>
                <c:pt idx="326">
                  <c:v>-131.55000000000001</c:v>
                </c:pt>
                <c:pt idx="327">
                  <c:v>-131.62</c:v>
                </c:pt>
                <c:pt idx="328">
                  <c:v>-131.23999999999998</c:v>
                </c:pt>
                <c:pt idx="329">
                  <c:v>-131.55000000000001</c:v>
                </c:pt>
                <c:pt idx="330">
                  <c:v>-132.10999999999999</c:v>
                </c:pt>
                <c:pt idx="331">
                  <c:v>-132.29</c:v>
                </c:pt>
                <c:pt idx="332">
                  <c:v>-131.53</c:v>
                </c:pt>
                <c:pt idx="333">
                  <c:v>-132.79</c:v>
                </c:pt>
                <c:pt idx="334">
                  <c:v>-132.65</c:v>
                </c:pt>
                <c:pt idx="335">
                  <c:v>-132.26999999999998</c:v>
                </c:pt>
                <c:pt idx="336">
                  <c:v>-132.55000000000001</c:v>
                </c:pt>
                <c:pt idx="337">
                  <c:v>-132.07</c:v>
                </c:pt>
                <c:pt idx="338">
                  <c:v>-133.15</c:v>
                </c:pt>
                <c:pt idx="339">
                  <c:v>-132.47</c:v>
                </c:pt>
                <c:pt idx="340">
                  <c:v>-132.72</c:v>
                </c:pt>
                <c:pt idx="341">
                  <c:v>-133.46</c:v>
                </c:pt>
                <c:pt idx="342">
                  <c:v>-132.97</c:v>
                </c:pt>
                <c:pt idx="343">
                  <c:v>-132.33000000000001</c:v>
                </c:pt>
                <c:pt idx="344">
                  <c:v>-132.22</c:v>
                </c:pt>
                <c:pt idx="345">
                  <c:v>-133.05000000000001</c:v>
                </c:pt>
                <c:pt idx="346">
                  <c:v>-132.22</c:v>
                </c:pt>
                <c:pt idx="347">
                  <c:v>-133.35000000000051</c:v>
                </c:pt>
                <c:pt idx="348">
                  <c:v>-133.18</c:v>
                </c:pt>
                <c:pt idx="349">
                  <c:v>-132.80000000000001</c:v>
                </c:pt>
                <c:pt idx="350">
                  <c:v>-133.46</c:v>
                </c:pt>
                <c:pt idx="351">
                  <c:v>-132.49</c:v>
                </c:pt>
                <c:pt idx="352">
                  <c:v>-132.97999999999999</c:v>
                </c:pt>
                <c:pt idx="353">
                  <c:v>-132.76999999999998</c:v>
                </c:pt>
                <c:pt idx="354">
                  <c:v>-133.44999999999999</c:v>
                </c:pt>
                <c:pt idx="355">
                  <c:v>-133.62</c:v>
                </c:pt>
                <c:pt idx="356">
                  <c:v>-132.9</c:v>
                </c:pt>
                <c:pt idx="357">
                  <c:v>-133.83000000000001</c:v>
                </c:pt>
                <c:pt idx="358">
                  <c:v>-132.97</c:v>
                </c:pt>
                <c:pt idx="359">
                  <c:v>-133.79</c:v>
                </c:pt>
                <c:pt idx="360">
                  <c:v>-133.09</c:v>
                </c:pt>
                <c:pt idx="361">
                  <c:v>-133.20999999999998</c:v>
                </c:pt>
                <c:pt idx="362">
                  <c:v>-133.41</c:v>
                </c:pt>
                <c:pt idx="363">
                  <c:v>-133.46</c:v>
                </c:pt>
                <c:pt idx="364">
                  <c:v>-133.16</c:v>
                </c:pt>
                <c:pt idx="365">
                  <c:v>-133.26999999999998</c:v>
                </c:pt>
                <c:pt idx="366">
                  <c:v>-133.19</c:v>
                </c:pt>
                <c:pt idx="367">
                  <c:v>-131.93</c:v>
                </c:pt>
                <c:pt idx="368">
                  <c:v>-133.53</c:v>
                </c:pt>
                <c:pt idx="369">
                  <c:v>-133.16999999999999</c:v>
                </c:pt>
                <c:pt idx="370">
                  <c:v>-131.59</c:v>
                </c:pt>
                <c:pt idx="371">
                  <c:v>-133.35000000000051</c:v>
                </c:pt>
                <c:pt idx="372">
                  <c:v>-132.07</c:v>
                </c:pt>
                <c:pt idx="373">
                  <c:v>-132.38000000000051</c:v>
                </c:pt>
                <c:pt idx="374">
                  <c:v>-131.76</c:v>
                </c:pt>
                <c:pt idx="375">
                  <c:v>-136.59</c:v>
                </c:pt>
                <c:pt idx="376">
                  <c:v>-139.20999999999998</c:v>
                </c:pt>
                <c:pt idx="377">
                  <c:v>-135.8200000000005</c:v>
                </c:pt>
                <c:pt idx="378">
                  <c:v>-134.38000000000051</c:v>
                </c:pt>
                <c:pt idx="379">
                  <c:v>-134.47</c:v>
                </c:pt>
                <c:pt idx="380">
                  <c:v>-135.4</c:v>
                </c:pt>
                <c:pt idx="381">
                  <c:v>-135.4</c:v>
                </c:pt>
                <c:pt idx="382">
                  <c:v>-135.13</c:v>
                </c:pt>
                <c:pt idx="383">
                  <c:v>-132.93</c:v>
                </c:pt>
                <c:pt idx="384">
                  <c:v>-134.78</c:v>
                </c:pt>
                <c:pt idx="385">
                  <c:v>-136.09</c:v>
                </c:pt>
                <c:pt idx="386">
                  <c:v>-136.31</c:v>
                </c:pt>
                <c:pt idx="387">
                  <c:v>-136.33000000000001</c:v>
                </c:pt>
                <c:pt idx="388">
                  <c:v>-137.85000000000051</c:v>
                </c:pt>
                <c:pt idx="389">
                  <c:v>-135.9</c:v>
                </c:pt>
                <c:pt idx="390">
                  <c:v>-135.20999999999998</c:v>
                </c:pt>
                <c:pt idx="391">
                  <c:v>-134.94999999999999</c:v>
                </c:pt>
                <c:pt idx="392">
                  <c:v>-135.69999999999999</c:v>
                </c:pt>
                <c:pt idx="393">
                  <c:v>-134.19</c:v>
                </c:pt>
                <c:pt idx="394">
                  <c:v>-137.37</c:v>
                </c:pt>
                <c:pt idx="395">
                  <c:v>-136.15</c:v>
                </c:pt>
                <c:pt idx="396">
                  <c:v>-137.16</c:v>
                </c:pt>
                <c:pt idx="397">
                  <c:v>-138.05000000000001</c:v>
                </c:pt>
                <c:pt idx="398">
                  <c:v>-142.5</c:v>
                </c:pt>
                <c:pt idx="399">
                  <c:v>-136.91999999999999</c:v>
                </c:pt>
                <c:pt idx="400">
                  <c:v>-138.30000000000001</c:v>
                </c:pt>
                <c:pt idx="401">
                  <c:v>-136.79</c:v>
                </c:pt>
                <c:pt idx="402">
                  <c:v>-135.47999999999999</c:v>
                </c:pt>
                <c:pt idx="403">
                  <c:v>-136.97</c:v>
                </c:pt>
                <c:pt idx="404">
                  <c:v>-138.69999999999999</c:v>
                </c:pt>
                <c:pt idx="405">
                  <c:v>-139.43</c:v>
                </c:pt>
                <c:pt idx="406">
                  <c:v>-137.38000000000051</c:v>
                </c:pt>
                <c:pt idx="407">
                  <c:v>-136.73999999999998</c:v>
                </c:pt>
                <c:pt idx="408">
                  <c:v>-137.87</c:v>
                </c:pt>
                <c:pt idx="409">
                  <c:v>-135.79</c:v>
                </c:pt>
                <c:pt idx="410">
                  <c:v>-139.99</c:v>
                </c:pt>
                <c:pt idx="411">
                  <c:v>-138.41</c:v>
                </c:pt>
                <c:pt idx="412">
                  <c:v>-138.13999999999999</c:v>
                </c:pt>
                <c:pt idx="413">
                  <c:v>-139.63</c:v>
                </c:pt>
                <c:pt idx="414">
                  <c:v>-141.85000000000051</c:v>
                </c:pt>
                <c:pt idx="415">
                  <c:v>-136.37</c:v>
                </c:pt>
                <c:pt idx="416">
                  <c:v>-136.06</c:v>
                </c:pt>
                <c:pt idx="417">
                  <c:v>-137.58000000000001</c:v>
                </c:pt>
                <c:pt idx="418">
                  <c:v>-136.83000000000001</c:v>
                </c:pt>
                <c:pt idx="419">
                  <c:v>-140.63</c:v>
                </c:pt>
                <c:pt idx="420">
                  <c:v>-139.56</c:v>
                </c:pt>
                <c:pt idx="421">
                  <c:v>-138.39000000000001</c:v>
                </c:pt>
                <c:pt idx="422">
                  <c:v>-139.46</c:v>
                </c:pt>
                <c:pt idx="423">
                  <c:v>-139.44</c:v>
                </c:pt>
                <c:pt idx="424">
                  <c:v>-138.44999999999999</c:v>
                </c:pt>
                <c:pt idx="425">
                  <c:v>-138.94999999999999</c:v>
                </c:pt>
                <c:pt idx="426">
                  <c:v>-140.10999999999999</c:v>
                </c:pt>
                <c:pt idx="427">
                  <c:v>-140.10999999999999</c:v>
                </c:pt>
                <c:pt idx="428">
                  <c:v>-139.06</c:v>
                </c:pt>
                <c:pt idx="429">
                  <c:v>-139.94999999999999</c:v>
                </c:pt>
                <c:pt idx="430">
                  <c:v>-137.94</c:v>
                </c:pt>
                <c:pt idx="431">
                  <c:v>-140.69</c:v>
                </c:pt>
                <c:pt idx="432">
                  <c:v>-139.43</c:v>
                </c:pt>
                <c:pt idx="433">
                  <c:v>-138.23999999999998</c:v>
                </c:pt>
                <c:pt idx="434">
                  <c:v>-139.01</c:v>
                </c:pt>
                <c:pt idx="435">
                  <c:v>-141.22999999999999</c:v>
                </c:pt>
                <c:pt idx="436">
                  <c:v>-141.13</c:v>
                </c:pt>
                <c:pt idx="437">
                  <c:v>-140.91999999999999</c:v>
                </c:pt>
                <c:pt idx="438">
                  <c:v>-138.04</c:v>
                </c:pt>
                <c:pt idx="439">
                  <c:v>-139.23999999999998</c:v>
                </c:pt>
                <c:pt idx="440">
                  <c:v>-141.69999999999999</c:v>
                </c:pt>
                <c:pt idx="441">
                  <c:v>-138.02000000000001</c:v>
                </c:pt>
                <c:pt idx="442">
                  <c:v>-142.06</c:v>
                </c:pt>
                <c:pt idx="443">
                  <c:v>-140.44999999999999</c:v>
                </c:pt>
                <c:pt idx="444">
                  <c:v>-139.01</c:v>
                </c:pt>
                <c:pt idx="445">
                  <c:v>-140.28</c:v>
                </c:pt>
                <c:pt idx="446">
                  <c:v>-141.53</c:v>
                </c:pt>
                <c:pt idx="447">
                  <c:v>-139.84</c:v>
                </c:pt>
                <c:pt idx="448">
                  <c:v>-138.22999999999999</c:v>
                </c:pt>
                <c:pt idx="449">
                  <c:v>-141.69</c:v>
                </c:pt>
                <c:pt idx="450">
                  <c:v>-141.07</c:v>
                </c:pt>
                <c:pt idx="451">
                  <c:v>-140.97</c:v>
                </c:pt>
                <c:pt idx="452">
                  <c:v>-141.30000000000001</c:v>
                </c:pt>
                <c:pt idx="453">
                  <c:v>-140.04</c:v>
                </c:pt>
                <c:pt idx="454">
                  <c:v>-141.13</c:v>
                </c:pt>
                <c:pt idx="455">
                  <c:v>-140.5</c:v>
                </c:pt>
                <c:pt idx="456">
                  <c:v>-140.94999999999999</c:v>
                </c:pt>
                <c:pt idx="457">
                  <c:v>-141.16999999999999</c:v>
                </c:pt>
                <c:pt idx="458">
                  <c:v>-141.3200000000005</c:v>
                </c:pt>
                <c:pt idx="459">
                  <c:v>-143.47999999999999</c:v>
                </c:pt>
                <c:pt idx="460">
                  <c:v>-141.93</c:v>
                </c:pt>
                <c:pt idx="461">
                  <c:v>-141.69</c:v>
                </c:pt>
                <c:pt idx="462">
                  <c:v>-140.51</c:v>
                </c:pt>
                <c:pt idx="463">
                  <c:v>-141.60999999999999</c:v>
                </c:pt>
                <c:pt idx="464">
                  <c:v>-142.53</c:v>
                </c:pt>
                <c:pt idx="465">
                  <c:v>-141.38000000000051</c:v>
                </c:pt>
                <c:pt idx="466">
                  <c:v>-141.76</c:v>
                </c:pt>
                <c:pt idx="467">
                  <c:v>-143.19999999999999</c:v>
                </c:pt>
                <c:pt idx="468">
                  <c:v>-139.8200000000005</c:v>
                </c:pt>
                <c:pt idx="469">
                  <c:v>-143.51</c:v>
                </c:pt>
                <c:pt idx="470">
                  <c:v>-145.47</c:v>
                </c:pt>
                <c:pt idx="471">
                  <c:v>-142.97999999999999</c:v>
                </c:pt>
                <c:pt idx="472">
                  <c:v>-142.53</c:v>
                </c:pt>
                <c:pt idx="473">
                  <c:v>-145.96</c:v>
                </c:pt>
                <c:pt idx="474">
                  <c:v>-140.83000000000001</c:v>
                </c:pt>
                <c:pt idx="475">
                  <c:v>-142.22999999999999</c:v>
                </c:pt>
                <c:pt idx="476">
                  <c:v>-141.46</c:v>
                </c:pt>
                <c:pt idx="477">
                  <c:v>-143.19</c:v>
                </c:pt>
                <c:pt idx="478">
                  <c:v>-143.01</c:v>
                </c:pt>
                <c:pt idx="479">
                  <c:v>-143.29</c:v>
                </c:pt>
                <c:pt idx="480">
                  <c:v>-141.19999999999999</c:v>
                </c:pt>
                <c:pt idx="481">
                  <c:v>-143</c:v>
                </c:pt>
                <c:pt idx="482">
                  <c:v>-142.85000000000051</c:v>
                </c:pt>
                <c:pt idx="483">
                  <c:v>-142.19999999999999</c:v>
                </c:pt>
                <c:pt idx="484">
                  <c:v>-142.96</c:v>
                </c:pt>
                <c:pt idx="485">
                  <c:v>-141.86000000000001</c:v>
                </c:pt>
                <c:pt idx="486">
                  <c:v>-143.16999999999999</c:v>
                </c:pt>
                <c:pt idx="487">
                  <c:v>-143.58000000000001</c:v>
                </c:pt>
                <c:pt idx="488">
                  <c:v>-140.86000000000001</c:v>
                </c:pt>
                <c:pt idx="489">
                  <c:v>-142.44999999999999</c:v>
                </c:pt>
                <c:pt idx="490">
                  <c:v>-140.57</c:v>
                </c:pt>
                <c:pt idx="491">
                  <c:v>-140.73999999999998</c:v>
                </c:pt>
                <c:pt idx="492">
                  <c:v>-142.91999999999999</c:v>
                </c:pt>
                <c:pt idx="493">
                  <c:v>-143.04</c:v>
                </c:pt>
                <c:pt idx="494">
                  <c:v>-140.37</c:v>
                </c:pt>
                <c:pt idx="495">
                  <c:v>-141.84</c:v>
                </c:pt>
                <c:pt idx="496">
                  <c:v>-142.68</c:v>
                </c:pt>
                <c:pt idx="497">
                  <c:v>-143.6</c:v>
                </c:pt>
                <c:pt idx="498">
                  <c:v>-143.20999999999998</c:v>
                </c:pt>
                <c:pt idx="499">
                  <c:v>-141.97</c:v>
                </c:pt>
                <c:pt idx="500">
                  <c:v>-142.70999999999998</c:v>
                </c:pt>
                <c:pt idx="501">
                  <c:v>-142.59</c:v>
                </c:pt>
                <c:pt idx="502">
                  <c:v>-142.86000000000001</c:v>
                </c:pt>
                <c:pt idx="503">
                  <c:v>-142.47999999999999</c:v>
                </c:pt>
                <c:pt idx="504">
                  <c:v>-142.76999999999998</c:v>
                </c:pt>
                <c:pt idx="505">
                  <c:v>-142.13</c:v>
                </c:pt>
                <c:pt idx="506">
                  <c:v>-142.76</c:v>
                </c:pt>
                <c:pt idx="507">
                  <c:v>-141.94</c:v>
                </c:pt>
                <c:pt idx="508">
                  <c:v>-141.86000000000001</c:v>
                </c:pt>
                <c:pt idx="509">
                  <c:v>-141.97999999999999</c:v>
                </c:pt>
                <c:pt idx="510">
                  <c:v>-141.54</c:v>
                </c:pt>
                <c:pt idx="511">
                  <c:v>-141.41999999999999</c:v>
                </c:pt>
                <c:pt idx="512">
                  <c:v>-141.19999999999999</c:v>
                </c:pt>
                <c:pt idx="513">
                  <c:v>-142.62</c:v>
                </c:pt>
                <c:pt idx="514">
                  <c:v>-141.80000000000001</c:v>
                </c:pt>
                <c:pt idx="515">
                  <c:v>-141.46</c:v>
                </c:pt>
                <c:pt idx="516">
                  <c:v>-141.29</c:v>
                </c:pt>
                <c:pt idx="517">
                  <c:v>-141.8200000000005</c:v>
                </c:pt>
                <c:pt idx="518">
                  <c:v>-142.47</c:v>
                </c:pt>
                <c:pt idx="519">
                  <c:v>-141.37</c:v>
                </c:pt>
                <c:pt idx="520">
                  <c:v>-140.87</c:v>
                </c:pt>
                <c:pt idx="521">
                  <c:v>-142.33000000000001</c:v>
                </c:pt>
                <c:pt idx="522">
                  <c:v>-143.20999999999998</c:v>
                </c:pt>
                <c:pt idx="523">
                  <c:v>-140.59</c:v>
                </c:pt>
                <c:pt idx="524">
                  <c:v>-143.26</c:v>
                </c:pt>
                <c:pt idx="525">
                  <c:v>-143.25</c:v>
                </c:pt>
                <c:pt idx="526">
                  <c:v>-143.84</c:v>
                </c:pt>
                <c:pt idx="527">
                  <c:v>-144.73999999999998</c:v>
                </c:pt>
                <c:pt idx="528">
                  <c:v>-143.89000000000001</c:v>
                </c:pt>
                <c:pt idx="529">
                  <c:v>-144.58000000000001</c:v>
                </c:pt>
                <c:pt idx="530">
                  <c:v>-144.65</c:v>
                </c:pt>
                <c:pt idx="531">
                  <c:v>-143.88000000000051</c:v>
                </c:pt>
                <c:pt idx="532">
                  <c:v>-142.49</c:v>
                </c:pt>
                <c:pt idx="533">
                  <c:v>-145.34</c:v>
                </c:pt>
                <c:pt idx="534">
                  <c:v>-143.49</c:v>
                </c:pt>
                <c:pt idx="535">
                  <c:v>-142.51</c:v>
                </c:pt>
                <c:pt idx="536">
                  <c:v>-142.35000000000051</c:v>
                </c:pt>
                <c:pt idx="537">
                  <c:v>-141.60999999999999</c:v>
                </c:pt>
                <c:pt idx="538">
                  <c:v>-143.04</c:v>
                </c:pt>
                <c:pt idx="539">
                  <c:v>-143.08000000000001</c:v>
                </c:pt>
                <c:pt idx="540">
                  <c:v>-142.96</c:v>
                </c:pt>
                <c:pt idx="541">
                  <c:v>-143.22999999999999</c:v>
                </c:pt>
                <c:pt idx="542">
                  <c:v>-143.22999999999999</c:v>
                </c:pt>
                <c:pt idx="543">
                  <c:v>-143.5</c:v>
                </c:pt>
                <c:pt idx="544">
                  <c:v>-143.78</c:v>
                </c:pt>
                <c:pt idx="545">
                  <c:v>-144.65</c:v>
                </c:pt>
                <c:pt idx="546">
                  <c:v>-144.03</c:v>
                </c:pt>
                <c:pt idx="547">
                  <c:v>-142.30000000000001</c:v>
                </c:pt>
                <c:pt idx="548">
                  <c:v>-141.25</c:v>
                </c:pt>
                <c:pt idx="549">
                  <c:v>-142.9</c:v>
                </c:pt>
                <c:pt idx="550">
                  <c:v>-143.70999999999998</c:v>
                </c:pt>
                <c:pt idx="551">
                  <c:v>-142.18</c:v>
                </c:pt>
                <c:pt idx="552">
                  <c:v>-142.4</c:v>
                </c:pt>
                <c:pt idx="553">
                  <c:v>-142.55000000000001</c:v>
                </c:pt>
                <c:pt idx="554">
                  <c:v>-142.52000000000001</c:v>
                </c:pt>
                <c:pt idx="555">
                  <c:v>-142.78</c:v>
                </c:pt>
                <c:pt idx="556">
                  <c:v>-142.78</c:v>
                </c:pt>
                <c:pt idx="557">
                  <c:v>-144.22999999999999</c:v>
                </c:pt>
                <c:pt idx="558">
                  <c:v>-143.55000000000001</c:v>
                </c:pt>
                <c:pt idx="559">
                  <c:v>-143.02000000000001</c:v>
                </c:pt>
                <c:pt idx="560">
                  <c:v>-141.68</c:v>
                </c:pt>
                <c:pt idx="561">
                  <c:v>-141.85000000000051</c:v>
                </c:pt>
                <c:pt idx="562">
                  <c:v>-142.58000000000001</c:v>
                </c:pt>
                <c:pt idx="563">
                  <c:v>-142.94</c:v>
                </c:pt>
                <c:pt idx="564">
                  <c:v>-142.72999999999999</c:v>
                </c:pt>
                <c:pt idx="565">
                  <c:v>-143.91</c:v>
                </c:pt>
                <c:pt idx="566">
                  <c:v>-144.22999999999999</c:v>
                </c:pt>
                <c:pt idx="567">
                  <c:v>-143.84</c:v>
                </c:pt>
                <c:pt idx="568">
                  <c:v>-144.49</c:v>
                </c:pt>
                <c:pt idx="569">
                  <c:v>-145.13999999999999</c:v>
                </c:pt>
                <c:pt idx="570">
                  <c:v>-142.85000000000051</c:v>
                </c:pt>
                <c:pt idx="571">
                  <c:v>-141.57</c:v>
                </c:pt>
                <c:pt idx="572">
                  <c:v>-142.53</c:v>
                </c:pt>
                <c:pt idx="573">
                  <c:v>-142</c:v>
                </c:pt>
                <c:pt idx="574">
                  <c:v>-143.16</c:v>
                </c:pt>
                <c:pt idx="575">
                  <c:v>-143.34</c:v>
                </c:pt>
                <c:pt idx="576">
                  <c:v>-143.36000000000001</c:v>
                </c:pt>
                <c:pt idx="577">
                  <c:v>-142.46</c:v>
                </c:pt>
                <c:pt idx="578">
                  <c:v>-141.15</c:v>
                </c:pt>
                <c:pt idx="579">
                  <c:v>-141.78</c:v>
                </c:pt>
                <c:pt idx="580">
                  <c:v>-143.19999999999999</c:v>
                </c:pt>
                <c:pt idx="581">
                  <c:v>-143.97999999999999</c:v>
                </c:pt>
                <c:pt idx="582">
                  <c:v>-142.43</c:v>
                </c:pt>
                <c:pt idx="583">
                  <c:v>-143.23999999999998</c:v>
                </c:pt>
                <c:pt idx="584">
                  <c:v>-143.89000000000001</c:v>
                </c:pt>
                <c:pt idx="585">
                  <c:v>-142.59</c:v>
                </c:pt>
                <c:pt idx="586">
                  <c:v>-142.23999999999998</c:v>
                </c:pt>
                <c:pt idx="587">
                  <c:v>-138.72</c:v>
                </c:pt>
                <c:pt idx="588">
                  <c:v>-142.22</c:v>
                </c:pt>
                <c:pt idx="589">
                  <c:v>-142.09</c:v>
                </c:pt>
                <c:pt idx="590">
                  <c:v>-142.58000000000001</c:v>
                </c:pt>
                <c:pt idx="591">
                  <c:v>-142.79</c:v>
                </c:pt>
                <c:pt idx="592">
                  <c:v>-141.94999999999999</c:v>
                </c:pt>
                <c:pt idx="593">
                  <c:v>-142.5</c:v>
                </c:pt>
                <c:pt idx="594">
                  <c:v>-142.22999999999999</c:v>
                </c:pt>
                <c:pt idx="595">
                  <c:v>-142.05000000000001</c:v>
                </c:pt>
                <c:pt idx="596">
                  <c:v>-141.33000000000001</c:v>
                </c:pt>
                <c:pt idx="597">
                  <c:v>-140.8200000000005</c:v>
                </c:pt>
                <c:pt idx="598">
                  <c:v>-140.19</c:v>
                </c:pt>
                <c:pt idx="599">
                  <c:v>-140.69</c:v>
                </c:pt>
                <c:pt idx="600">
                  <c:v>-140.41999999999999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FF15_7G_CP100_VCO011</c:v>
                </c:pt>
              </c:strCache>
            </c:strRef>
          </c:tx>
          <c:marker>
            <c:symbol val="none"/>
          </c:marker>
          <c:xVal>
            <c:numRef>
              <c:f>Sheet1!$G$2:$G$653</c:f>
              <c:numCache>
                <c:formatCode>General</c:formatCode>
                <c:ptCount val="652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Sheet1!$H$2:$H$653</c:f>
              <c:numCache>
                <c:formatCode>General</c:formatCode>
                <c:ptCount val="652"/>
                <c:pt idx="0">
                  <c:v>-99.1</c:v>
                </c:pt>
                <c:pt idx="1">
                  <c:v>-100.29</c:v>
                </c:pt>
                <c:pt idx="2">
                  <c:v>-100.43</c:v>
                </c:pt>
                <c:pt idx="3">
                  <c:v>-94.19</c:v>
                </c:pt>
                <c:pt idx="4">
                  <c:v>-93.98</c:v>
                </c:pt>
                <c:pt idx="5">
                  <c:v>-93.79</c:v>
                </c:pt>
                <c:pt idx="6">
                  <c:v>-89.740000000000023</c:v>
                </c:pt>
                <c:pt idx="7">
                  <c:v>-90.09</c:v>
                </c:pt>
                <c:pt idx="8">
                  <c:v>-94.36</c:v>
                </c:pt>
                <c:pt idx="9">
                  <c:v>-97.55</c:v>
                </c:pt>
                <c:pt idx="10">
                  <c:v>-96.69</c:v>
                </c:pt>
                <c:pt idx="11">
                  <c:v>-96.82</c:v>
                </c:pt>
                <c:pt idx="12">
                  <c:v>-97.669999999999987</c:v>
                </c:pt>
                <c:pt idx="13">
                  <c:v>-90.4</c:v>
                </c:pt>
                <c:pt idx="14">
                  <c:v>-89.679999999999978</c:v>
                </c:pt>
                <c:pt idx="15">
                  <c:v>-90.89</c:v>
                </c:pt>
                <c:pt idx="16">
                  <c:v>-92.76</c:v>
                </c:pt>
                <c:pt idx="17">
                  <c:v>-96.09</c:v>
                </c:pt>
                <c:pt idx="18">
                  <c:v>-97.4</c:v>
                </c:pt>
                <c:pt idx="19">
                  <c:v>-96.11</c:v>
                </c:pt>
                <c:pt idx="20">
                  <c:v>-94.61</c:v>
                </c:pt>
                <c:pt idx="21">
                  <c:v>-90.679999999999978</c:v>
                </c:pt>
                <c:pt idx="22">
                  <c:v>-91.61</c:v>
                </c:pt>
                <c:pt idx="23">
                  <c:v>-92.960000000000022</c:v>
                </c:pt>
                <c:pt idx="24">
                  <c:v>-96.76</c:v>
                </c:pt>
                <c:pt idx="25">
                  <c:v>-95.97</c:v>
                </c:pt>
                <c:pt idx="26">
                  <c:v>-94.66</c:v>
                </c:pt>
                <c:pt idx="27">
                  <c:v>-92.38</c:v>
                </c:pt>
                <c:pt idx="28">
                  <c:v>-94.1</c:v>
                </c:pt>
                <c:pt idx="29">
                  <c:v>-93.679999999999978</c:v>
                </c:pt>
                <c:pt idx="30">
                  <c:v>-95.490000000000023</c:v>
                </c:pt>
                <c:pt idx="31">
                  <c:v>-95.36</c:v>
                </c:pt>
                <c:pt idx="32">
                  <c:v>-95.08</c:v>
                </c:pt>
                <c:pt idx="33">
                  <c:v>-92.69</c:v>
                </c:pt>
                <c:pt idx="34">
                  <c:v>-92.27</c:v>
                </c:pt>
                <c:pt idx="35">
                  <c:v>-94.03</c:v>
                </c:pt>
                <c:pt idx="36">
                  <c:v>-95.51</c:v>
                </c:pt>
                <c:pt idx="37">
                  <c:v>-96.82</c:v>
                </c:pt>
                <c:pt idx="38">
                  <c:v>-97.240000000000023</c:v>
                </c:pt>
                <c:pt idx="39">
                  <c:v>-93.73</c:v>
                </c:pt>
                <c:pt idx="40">
                  <c:v>-90.3</c:v>
                </c:pt>
                <c:pt idx="41">
                  <c:v>-91.54</c:v>
                </c:pt>
                <c:pt idx="42">
                  <c:v>-96.16</c:v>
                </c:pt>
                <c:pt idx="43">
                  <c:v>-95.53</c:v>
                </c:pt>
                <c:pt idx="44">
                  <c:v>-96.48</c:v>
                </c:pt>
                <c:pt idx="45">
                  <c:v>-97.03</c:v>
                </c:pt>
                <c:pt idx="46">
                  <c:v>-97.28</c:v>
                </c:pt>
                <c:pt idx="47">
                  <c:v>-96.1</c:v>
                </c:pt>
                <c:pt idx="48">
                  <c:v>-98.149999999999991</c:v>
                </c:pt>
                <c:pt idx="49">
                  <c:v>-101.84</c:v>
                </c:pt>
                <c:pt idx="50">
                  <c:v>-97.29</c:v>
                </c:pt>
                <c:pt idx="51">
                  <c:v>-95.410000000000025</c:v>
                </c:pt>
                <c:pt idx="52">
                  <c:v>-93.93</c:v>
                </c:pt>
                <c:pt idx="53">
                  <c:v>-97.82</c:v>
                </c:pt>
                <c:pt idx="54">
                  <c:v>-97.32</c:v>
                </c:pt>
                <c:pt idx="55">
                  <c:v>-95.43</c:v>
                </c:pt>
                <c:pt idx="56">
                  <c:v>-94.73</c:v>
                </c:pt>
                <c:pt idx="57">
                  <c:v>-95.34</c:v>
                </c:pt>
                <c:pt idx="58">
                  <c:v>-100.95</c:v>
                </c:pt>
                <c:pt idx="59">
                  <c:v>-98.07</c:v>
                </c:pt>
                <c:pt idx="60">
                  <c:v>-95.61999999999999</c:v>
                </c:pt>
                <c:pt idx="61">
                  <c:v>-94.09</c:v>
                </c:pt>
                <c:pt idx="62">
                  <c:v>-93.73</c:v>
                </c:pt>
                <c:pt idx="63">
                  <c:v>-94.81</c:v>
                </c:pt>
                <c:pt idx="64">
                  <c:v>-92.179999999999978</c:v>
                </c:pt>
                <c:pt idx="65">
                  <c:v>-94.04</c:v>
                </c:pt>
                <c:pt idx="66">
                  <c:v>-96.16</c:v>
                </c:pt>
                <c:pt idx="67">
                  <c:v>-95.38</c:v>
                </c:pt>
                <c:pt idx="68">
                  <c:v>-97.169999999999987</c:v>
                </c:pt>
                <c:pt idx="69">
                  <c:v>-94.82</c:v>
                </c:pt>
                <c:pt idx="70">
                  <c:v>-94.52</c:v>
                </c:pt>
                <c:pt idx="71">
                  <c:v>-96.35</c:v>
                </c:pt>
                <c:pt idx="72">
                  <c:v>-98.02</c:v>
                </c:pt>
                <c:pt idx="73">
                  <c:v>-95.95</c:v>
                </c:pt>
                <c:pt idx="74">
                  <c:v>-97.28</c:v>
                </c:pt>
                <c:pt idx="75">
                  <c:v>-95.98</c:v>
                </c:pt>
                <c:pt idx="76">
                  <c:v>-98.66</c:v>
                </c:pt>
                <c:pt idx="77">
                  <c:v>-96.7</c:v>
                </c:pt>
                <c:pt idx="78">
                  <c:v>-99.2</c:v>
                </c:pt>
                <c:pt idx="79">
                  <c:v>-98.06</c:v>
                </c:pt>
                <c:pt idx="80">
                  <c:v>-95.36999999999999</c:v>
                </c:pt>
                <c:pt idx="81">
                  <c:v>-96.77</c:v>
                </c:pt>
                <c:pt idx="82">
                  <c:v>-96.69</c:v>
                </c:pt>
                <c:pt idx="83">
                  <c:v>-99.460000000000022</c:v>
                </c:pt>
                <c:pt idx="84">
                  <c:v>-100.63</c:v>
                </c:pt>
                <c:pt idx="85">
                  <c:v>-96.72</c:v>
                </c:pt>
                <c:pt idx="86">
                  <c:v>-97.82</c:v>
                </c:pt>
                <c:pt idx="87">
                  <c:v>-99.77</c:v>
                </c:pt>
                <c:pt idx="88">
                  <c:v>-96.89</c:v>
                </c:pt>
                <c:pt idx="89">
                  <c:v>-100.43</c:v>
                </c:pt>
                <c:pt idx="90">
                  <c:v>-98.72</c:v>
                </c:pt>
                <c:pt idx="91">
                  <c:v>-98.55</c:v>
                </c:pt>
                <c:pt idx="92">
                  <c:v>-98.52</c:v>
                </c:pt>
                <c:pt idx="93">
                  <c:v>-98.9</c:v>
                </c:pt>
                <c:pt idx="94">
                  <c:v>-99.97</c:v>
                </c:pt>
                <c:pt idx="95">
                  <c:v>-98.42</c:v>
                </c:pt>
                <c:pt idx="96">
                  <c:v>-101.34</c:v>
                </c:pt>
                <c:pt idx="97">
                  <c:v>-97.61</c:v>
                </c:pt>
                <c:pt idx="98">
                  <c:v>-100.23</c:v>
                </c:pt>
                <c:pt idx="99">
                  <c:v>-100.66999999999999</c:v>
                </c:pt>
                <c:pt idx="100">
                  <c:v>-97.710000000000022</c:v>
                </c:pt>
                <c:pt idx="101">
                  <c:v>-99.78</c:v>
                </c:pt>
                <c:pt idx="102">
                  <c:v>-100.05</c:v>
                </c:pt>
                <c:pt idx="103">
                  <c:v>-104.84</c:v>
                </c:pt>
                <c:pt idx="104">
                  <c:v>-100.77</c:v>
                </c:pt>
                <c:pt idx="105">
                  <c:v>-99.73</c:v>
                </c:pt>
                <c:pt idx="106">
                  <c:v>-96.25</c:v>
                </c:pt>
                <c:pt idx="107">
                  <c:v>-96.64</c:v>
                </c:pt>
                <c:pt idx="108">
                  <c:v>-96.3</c:v>
                </c:pt>
                <c:pt idx="109">
                  <c:v>-96.33</c:v>
                </c:pt>
                <c:pt idx="110">
                  <c:v>-97.240000000000023</c:v>
                </c:pt>
                <c:pt idx="111">
                  <c:v>-98.52</c:v>
                </c:pt>
                <c:pt idx="112">
                  <c:v>-98.01</c:v>
                </c:pt>
                <c:pt idx="113">
                  <c:v>-97.47</c:v>
                </c:pt>
                <c:pt idx="114">
                  <c:v>-102.34</c:v>
                </c:pt>
                <c:pt idx="115">
                  <c:v>-105.38</c:v>
                </c:pt>
                <c:pt idx="116">
                  <c:v>-101.92</c:v>
                </c:pt>
                <c:pt idx="117">
                  <c:v>-98.66</c:v>
                </c:pt>
                <c:pt idx="118">
                  <c:v>-97.32</c:v>
                </c:pt>
                <c:pt idx="119">
                  <c:v>-101.93</c:v>
                </c:pt>
                <c:pt idx="120">
                  <c:v>-101.58</c:v>
                </c:pt>
                <c:pt idx="121">
                  <c:v>-100.25</c:v>
                </c:pt>
                <c:pt idx="122">
                  <c:v>-99.210000000000022</c:v>
                </c:pt>
                <c:pt idx="123">
                  <c:v>-99.86999999999999</c:v>
                </c:pt>
                <c:pt idx="124">
                  <c:v>-100.27</c:v>
                </c:pt>
                <c:pt idx="125">
                  <c:v>-99.36999999999999</c:v>
                </c:pt>
                <c:pt idx="126">
                  <c:v>-98.36</c:v>
                </c:pt>
                <c:pt idx="127">
                  <c:v>-99.910000000000025</c:v>
                </c:pt>
                <c:pt idx="128">
                  <c:v>-102.57</c:v>
                </c:pt>
                <c:pt idx="129">
                  <c:v>-100.07</c:v>
                </c:pt>
                <c:pt idx="130">
                  <c:v>-101.73</c:v>
                </c:pt>
                <c:pt idx="131">
                  <c:v>-101.25</c:v>
                </c:pt>
                <c:pt idx="132">
                  <c:v>-101.61999999999999</c:v>
                </c:pt>
                <c:pt idx="133">
                  <c:v>-100.63</c:v>
                </c:pt>
                <c:pt idx="134">
                  <c:v>-100.4</c:v>
                </c:pt>
                <c:pt idx="135">
                  <c:v>-101.32</c:v>
                </c:pt>
                <c:pt idx="136">
                  <c:v>-102.42</c:v>
                </c:pt>
                <c:pt idx="137">
                  <c:v>-101.2</c:v>
                </c:pt>
                <c:pt idx="138">
                  <c:v>-101.11</c:v>
                </c:pt>
                <c:pt idx="139">
                  <c:v>-101.82</c:v>
                </c:pt>
                <c:pt idx="140">
                  <c:v>-101.88</c:v>
                </c:pt>
                <c:pt idx="141">
                  <c:v>-102.51</c:v>
                </c:pt>
                <c:pt idx="142">
                  <c:v>-101.3</c:v>
                </c:pt>
                <c:pt idx="143">
                  <c:v>-99.73</c:v>
                </c:pt>
                <c:pt idx="144">
                  <c:v>-100.78</c:v>
                </c:pt>
                <c:pt idx="145">
                  <c:v>-104.55</c:v>
                </c:pt>
                <c:pt idx="146">
                  <c:v>-104.78</c:v>
                </c:pt>
                <c:pt idx="147">
                  <c:v>-103.11</c:v>
                </c:pt>
                <c:pt idx="148">
                  <c:v>-103.63</c:v>
                </c:pt>
                <c:pt idx="149">
                  <c:v>-102.24000000000002</c:v>
                </c:pt>
                <c:pt idx="150">
                  <c:v>-104.86999999999999</c:v>
                </c:pt>
                <c:pt idx="151">
                  <c:v>-102.14999999999999</c:v>
                </c:pt>
                <c:pt idx="152">
                  <c:v>-103.39</c:v>
                </c:pt>
                <c:pt idx="153">
                  <c:v>-105.08</c:v>
                </c:pt>
                <c:pt idx="154">
                  <c:v>-104.48</c:v>
                </c:pt>
                <c:pt idx="155">
                  <c:v>-105.2</c:v>
                </c:pt>
                <c:pt idx="156">
                  <c:v>-103.59</c:v>
                </c:pt>
                <c:pt idx="157">
                  <c:v>-100.25</c:v>
                </c:pt>
                <c:pt idx="158">
                  <c:v>-102.97</c:v>
                </c:pt>
                <c:pt idx="159">
                  <c:v>-102.1</c:v>
                </c:pt>
                <c:pt idx="160">
                  <c:v>-104.17999999999998</c:v>
                </c:pt>
                <c:pt idx="161">
                  <c:v>-103.46000000000002</c:v>
                </c:pt>
                <c:pt idx="162">
                  <c:v>-103.16999999999999</c:v>
                </c:pt>
                <c:pt idx="163">
                  <c:v>-103.33</c:v>
                </c:pt>
                <c:pt idx="164">
                  <c:v>-106.85</c:v>
                </c:pt>
                <c:pt idx="165">
                  <c:v>-104.44000000000025</c:v>
                </c:pt>
                <c:pt idx="166">
                  <c:v>-104.54</c:v>
                </c:pt>
                <c:pt idx="167">
                  <c:v>-103.28</c:v>
                </c:pt>
                <c:pt idx="168">
                  <c:v>-105.41000000000012</c:v>
                </c:pt>
                <c:pt idx="169">
                  <c:v>-106.55</c:v>
                </c:pt>
                <c:pt idx="170">
                  <c:v>-104.78</c:v>
                </c:pt>
                <c:pt idx="171">
                  <c:v>-105.64999999999999</c:v>
                </c:pt>
                <c:pt idx="172">
                  <c:v>-104.02</c:v>
                </c:pt>
                <c:pt idx="173">
                  <c:v>-106.16999999999999</c:v>
                </c:pt>
                <c:pt idx="174">
                  <c:v>-106.63</c:v>
                </c:pt>
                <c:pt idx="175">
                  <c:v>-104.84</c:v>
                </c:pt>
                <c:pt idx="176">
                  <c:v>-106.75</c:v>
                </c:pt>
                <c:pt idx="177">
                  <c:v>-104.97</c:v>
                </c:pt>
                <c:pt idx="178">
                  <c:v>-104.14</c:v>
                </c:pt>
                <c:pt idx="179">
                  <c:v>-108.09</c:v>
                </c:pt>
                <c:pt idx="180">
                  <c:v>-107.04</c:v>
                </c:pt>
                <c:pt idx="181">
                  <c:v>-106.97</c:v>
                </c:pt>
                <c:pt idx="182">
                  <c:v>-107.66999999999999</c:v>
                </c:pt>
                <c:pt idx="183">
                  <c:v>-109.33</c:v>
                </c:pt>
                <c:pt idx="184">
                  <c:v>-107.97</c:v>
                </c:pt>
                <c:pt idx="185">
                  <c:v>-106.52</c:v>
                </c:pt>
                <c:pt idx="186">
                  <c:v>-107.72</c:v>
                </c:pt>
                <c:pt idx="187">
                  <c:v>-107.34</c:v>
                </c:pt>
                <c:pt idx="188">
                  <c:v>-109.84</c:v>
                </c:pt>
                <c:pt idx="189">
                  <c:v>-107.88</c:v>
                </c:pt>
                <c:pt idx="190">
                  <c:v>-108.55</c:v>
                </c:pt>
                <c:pt idx="191">
                  <c:v>-108.75</c:v>
                </c:pt>
                <c:pt idx="192">
                  <c:v>-108.14</c:v>
                </c:pt>
                <c:pt idx="193">
                  <c:v>-107.98</c:v>
                </c:pt>
                <c:pt idx="194">
                  <c:v>-109.43</c:v>
                </c:pt>
                <c:pt idx="195">
                  <c:v>-107.52</c:v>
                </c:pt>
                <c:pt idx="196">
                  <c:v>-107.69</c:v>
                </c:pt>
                <c:pt idx="197">
                  <c:v>-108.57</c:v>
                </c:pt>
                <c:pt idx="198">
                  <c:v>-108.88</c:v>
                </c:pt>
                <c:pt idx="199">
                  <c:v>-111.56</c:v>
                </c:pt>
                <c:pt idx="200">
                  <c:v>-110.56</c:v>
                </c:pt>
                <c:pt idx="201">
                  <c:v>-108.47</c:v>
                </c:pt>
                <c:pt idx="202">
                  <c:v>-109.54</c:v>
                </c:pt>
                <c:pt idx="203">
                  <c:v>-110.73</c:v>
                </c:pt>
                <c:pt idx="204">
                  <c:v>-111.31</c:v>
                </c:pt>
                <c:pt idx="205">
                  <c:v>-111.94000000000025</c:v>
                </c:pt>
                <c:pt idx="206">
                  <c:v>-111.4</c:v>
                </c:pt>
                <c:pt idx="207">
                  <c:v>-110.9</c:v>
                </c:pt>
                <c:pt idx="208">
                  <c:v>-111.1</c:v>
                </c:pt>
                <c:pt idx="209">
                  <c:v>-110.41000000000012</c:v>
                </c:pt>
                <c:pt idx="210">
                  <c:v>-111.03</c:v>
                </c:pt>
                <c:pt idx="211">
                  <c:v>-111.56</c:v>
                </c:pt>
                <c:pt idx="212">
                  <c:v>-110.75</c:v>
                </c:pt>
                <c:pt idx="213">
                  <c:v>-112.28</c:v>
                </c:pt>
                <c:pt idx="214">
                  <c:v>-111.52</c:v>
                </c:pt>
                <c:pt idx="215">
                  <c:v>-112.98</c:v>
                </c:pt>
                <c:pt idx="216">
                  <c:v>-113.14999999999999</c:v>
                </c:pt>
                <c:pt idx="217">
                  <c:v>-113.28</c:v>
                </c:pt>
                <c:pt idx="218">
                  <c:v>-112.82</c:v>
                </c:pt>
                <c:pt idx="219">
                  <c:v>-112.86</c:v>
                </c:pt>
                <c:pt idx="220">
                  <c:v>-112.64999999999999</c:v>
                </c:pt>
                <c:pt idx="221">
                  <c:v>-112.3</c:v>
                </c:pt>
                <c:pt idx="222">
                  <c:v>-114.02</c:v>
                </c:pt>
                <c:pt idx="223">
                  <c:v>-112.6</c:v>
                </c:pt>
                <c:pt idx="224">
                  <c:v>-112.93</c:v>
                </c:pt>
                <c:pt idx="225">
                  <c:v>-114.33</c:v>
                </c:pt>
                <c:pt idx="226">
                  <c:v>-114.45</c:v>
                </c:pt>
                <c:pt idx="227">
                  <c:v>-114.31</c:v>
                </c:pt>
                <c:pt idx="228">
                  <c:v>-114.16999999999999</c:v>
                </c:pt>
                <c:pt idx="229">
                  <c:v>-116.17999999999998</c:v>
                </c:pt>
                <c:pt idx="230">
                  <c:v>-115.5</c:v>
                </c:pt>
                <c:pt idx="231">
                  <c:v>-116.96000000000002</c:v>
                </c:pt>
                <c:pt idx="232">
                  <c:v>-113.98</c:v>
                </c:pt>
                <c:pt idx="233">
                  <c:v>-115.47</c:v>
                </c:pt>
                <c:pt idx="234">
                  <c:v>-115.33</c:v>
                </c:pt>
                <c:pt idx="235">
                  <c:v>-115.74000000000002</c:v>
                </c:pt>
                <c:pt idx="236">
                  <c:v>-116.81</c:v>
                </c:pt>
                <c:pt idx="237">
                  <c:v>-116.82</c:v>
                </c:pt>
                <c:pt idx="238">
                  <c:v>-116.64</c:v>
                </c:pt>
                <c:pt idx="239">
                  <c:v>-117.05</c:v>
                </c:pt>
                <c:pt idx="240">
                  <c:v>-117.38</c:v>
                </c:pt>
                <c:pt idx="241">
                  <c:v>-116.25</c:v>
                </c:pt>
                <c:pt idx="242">
                  <c:v>-117.13</c:v>
                </c:pt>
                <c:pt idx="243">
                  <c:v>-117.86999999999999</c:v>
                </c:pt>
                <c:pt idx="244">
                  <c:v>-118.26</c:v>
                </c:pt>
                <c:pt idx="245">
                  <c:v>-117.47</c:v>
                </c:pt>
                <c:pt idx="246">
                  <c:v>-118.23</c:v>
                </c:pt>
                <c:pt idx="247">
                  <c:v>-119.44000000000025</c:v>
                </c:pt>
                <c:pt idx="248">
                  <c:v>-119.03</c:v>
                </c:pt>
                <c:pt idx="249">
                  <c:v>-118.91000000000012</c:v>
                </c:pt>
                <c:pt idx="250">
                  <c:v>-118.43</c:v>
                </c:pt>
                <c:pt idx="251">
                  <c:v>-118.89</c:v>
                </c:pt>
                <c:pt idx="252">
                  <c:v>-119.72</c:v>
                </c:pt>
                <c:pt idx="253">
                  <c:v>-119.17999999999998</c:v>
                </c:pt>
                <c:pt idx="254">
                  <c:v>-119.54</c:v>
                </c:pt>
                <c:pt idx="255">
                  <c:v>-119.99000000000002</c:v>
                </c:pt>
                <c:pt idx="256">
                  <c:v>-120.53</c:v>
                </c:pt>
                <c:pt idx="257">
                  <c:v>-120.79</c:v>
                </c:pt>
                <c:pt idx="258">
                  <c:v>-120.56</c:v>
                </c:pt>
                <c:pt idx="259">
                  <c:v>-121.3</c:v>
                </c:pt>
                <c:pt idx="260">
                  <c:v>-121.47</c:v>
                </c:pt>
                <c:pt idx="261">
                  <c:v>-121.49000000000002</c:v>
                </c:pt>
                <c:pt idx="262">
                  <c:v>-121.75</c:v>
                </c:pt>
                <c:pt idx="263">
                  <c:v>-120.97</c:v>
                </c:pt>
                <c:pt idx="264">
                  <c:v>-121.86999999999999</c:v>
                </c:pt>
                <c:pt idx="265">
                  <c:v>-121.97</c:v>
                </c:pt>
                <c:pt idx="266">
                  <c:v>-122.31</c:v>
                </c:pt>
                <c:pt idx="267">
                  <c:v>-122.51</c:v>
                </c:pt>
                <c:pt idx="268">
                  <c:v>-122.21000000000002</c:v>
                </c:pt>
                <c:pt idx="269">
                  <c:v>-122.34</c:v>
                </c:pt>
                <c:pt idx="270">
                  <c:v>-122.66</c:v>
                </c:pt>
                <c:pt idx="271">
                  <c:v>-123.33</c:v>
                </c:pt>
                <c:pt idx="272">
                  <c:v>-122.31</c:v>
                </c:pt>
                <c:pt idx="273">
                  <c:v>-122.49000000000002</c:v>
                </c:pt>
                <c:pt idx="274">
                  <c:v>-123.13</c:v>
                </c:pt>
                <c:pt idx="275">
                  <c:v>-122.99000000000002</c:v>
                </c:pt>
                <c:pt idx="276">
                  <c:v>-123.48</c:v>
                </c:pt>
                <c:pt idx="277">
                  <c:v>-124.28</c:v>
                </c:pt>
                <c:pt idx="278">
                  <c:v>-125.11999999999999</c:v>
                </c:pt>
                <c:pt idx="279">
                  <c:v>-124.39</c:v>
                </c:pt>
                <c:pt idx="280">
                  <c:v>-124.2</c:v>
                </c:pt>
                <c:pt idx="281">
                  <c:v>-124.81</c:v>
                </c:pt>
                <c:pt idx="282">
                  <c:v>-125.16</c:v>
                </c:pt>
                <c:pt idx="283">
                  <c:v>-125.11999999999999</c:v>
                </c:pt>
                <c:pt idx="284">
                  <c:v>-124.98</c:v>
                </c:pt>
                <c:pt idx="285">
                  <c:v>-125.45</c:v>
                </c:pt>
                <c:pt idx="286">
                  <c:v>-125.57</c:v>
                </c:pt>
                <c:pt idx="287">
                  <c:v>-125.86999999999999</c:v>
                </c:pt>
                <c:pt idx="288">
                  <c:v>-125.4</c:v>
                </c:pt>
                <c:pt idx="289">
                  <c:v>-125.66999999999999</c:v>
                </c:pt>
                <c:pt idx="290">
                  <c:v>-126.24000000000002</c:v>
                </c:pt>
                <c:pt idx="291">
                  <c:v>-125.54</c:v>
                </c:pt>
                <c:pt idx="292">
                  <c:v>-126.29</c:v>
                </c:pt>
                <c:pt idx="293">
                  <c:v>-125.44000000000025</c:v>
                </c:pt>
                <c:pt idx="294">
                  <c:v>-127.26</c:v>
                </c:pt>
                <c:pt idx="295">
                  <c:v>-127.34</c:v>
                </c:pt>
                <c:pt idx="296">
                  <c:v>-126.61999999999999</c:v>
                </c:pt>
                <c:pt idx="297">
                  <c:v>-127.92</c:v>
                </c:pt>
                <c:pt idx="298">
                  <c:v>-127.72</c:v>
                </c:pt>
                <c:pt idx="299">
                  <c:v>-127.7</c:v>
                </c:pt>
                <c:pt idx="300">
                  <c:v>-127.56</c:v>
                </c:pt>
                <c:pt idx="301">
                  <c:v>-128.70999999999998</c:v>
                </c:pt>
                <c:pt idx="302">
                  <c:v>-128.01</c:v>
                </c:pt>
                <c:pt idx="303">
                  <c:v>-127.92</c:v>
                </c:pt>
                <c:pt idx="304">
                  <c:v>-128.36000000000001</c:v>
                </c:pt>
                <c:pt idx="305">
                  <c:v>-128.19</c:v>
                </c:pt>
                <c:pt idx="306">
                  <c:v>-128.15</c:v>
                </c:pt>
                <c:pt idx="307">
                  <c:v>-128.63</c:v>
                </c:pt>
                <c:pt idx="308">
                  <c:v>-128.41999999999999</c:v>
                </c:pt>
                <c:pt idx="309">
                  <c:v>-128.47</c:v>
                </c:pt>
                <c:pt idx="310">
                  <c:v>-128.28</c:v>
                </c:pt>
                <c:pt idx="311">
                  <c:v>-128.73999999999998</c:v>
                </c:pt>
                <c:pt idx="312">
                  <c:v>-129.23999999999998</c:v>
                </c:pt>
                <c:pt idx="313">
                  <c:v>-129.3200000000005</c:v>
                </c:pt>
                <c:pt idx="314">
                  <c:v>-129.30000000000001</c:v>
                </c:pt>
                <c:pt idx="315">
                  <c:v>-128.97999999999999</c:v>
                </c:pt>
                <c:pt idx="316">
                  <c:v>-130.54</c:v>
                </c:pt>
                <c:pt idx="317">
                  <c:v>-129.36000000000001</c:v>
                </c:pt>
                <c:pt idx="318">
                  <c:v>-129.91</c:v>
                </c:pt>
                <c:pt idx="319">
                  <c:v>-129.73999999999998</c:v>
                </c:pt>
                <c:pt idx="320">
                  <c:v>-130.03</c:v>
                </c:pt>
                <c:pt idx="321">
                  <c:v>-129.81</c:v>
                </c:pt>
                <c:pt idx="322">
                  <c:v>-130.79</c:v>
                </c:pt>
                <c:pt idx="323">
                  <c:v>-130.33000000000001</c:v>
                </c:pt>
                <c:pt idx="324">
                  <c:v>-130.75</c:v>
                </c:pt>
                <c:pt idx="325">
                  <c:v>-130.04</c:v>
                </c:pt>
                <c:pt idx="326">
                  <c:v>-131.22999999999999</c:v>
                </c:pt>
                <c:pt idx="327">
                  <c:v>-131.36000000000001</c:v>
                </c:pt>
                <c:pt idx="328">
                  <c:v>-130.23999999999998</c:v>
                </c:pt>
                <c:pt idx="329">
                  <c:v>-130.87</c:v>
                </c:pt>
                <c:pt idx="330">
                  <c:v>-131.26</c:v>
                </c:pt>
                <c:pt idx="331">
                  <c:v>-131.49</c:v>
                </c:pt>
                <c:pt idx="332">
                  <c:v>-131.30000000000001</c:v>
                </c:pt>
                <c:pt idx="333">
                  <c:v>-131.53</c:v>
                </c:pt>
                <c:pt idx="334">
                  <c:v>-131.34</c:v>
                </c:pt>
                <c:pt idx="335">
                  <c:v>-131.59</c:v>
                </c:pt>
                <c:pt idx="336">
                  <c:v>-131.08000000000001</c:v>
                </c:pt>
                <c:pt idx="337">
                  <c:v>-132.16999999999999</c:v>
                </c:pt>
                <c:pt idx="338">
                  <c:v>-132.41</c:v>
                </c:pt>
                <c:pt idx="339">
                  <c:v>-131.76</c:v>
                </c:pt>
                <c:pt idx="340">
                  <c:v>-131.94</c:v>
                </c:pt>
                <c:pt idx="341">
                  <c:v>-131.85000000000051</c:v>
                </c:pt>
                <c:pt idx="342">
                  <c:v>-132.08000000000001</c:v>
                </c:pt>
                <c:pt idx="343">
                  <c:v>-131.72999999999999</c:v>
                </c:pt>
                <c:pt idx="344">
                  <c:v>-131.78</c:v>
                </c:pt>
                <c:pt idx="345">
                  <c:v>-132.28</c:v>
                </c:pt>
                <c:pt idx="346">
                  <c:v>-132.07</c:v>
                </c:pt>
                <c:pt idx="347">
                  <c:v>-132.69</c:v>
                </c:pt>
                <c:pt idx="348">
                  <c:v>-132.6</c:v>
                </c:pt>
                <c:pt idx="349">
                  <c:v>-133.15</c:v>
                </c:pt>
                <c:pt idx="350">
                  <c:v>-132.36000000000001</c:v>
                </c:pt>
                <c:pt idx="351">
                  <c:v>-132.26999999999998</c:v>
                </c:pt>
                <c:pt idx="352">
                  <c:v>-132.96</c:v>
                </c:pt>
                <c:pt idx="353">
                  <c:v>-132.85000000000051</c:v>
                </c:pt>
                <c:pt idx="354">
                  <c:v>-132.69999999999999</c:v>
                </c:pt>
                <c:pt idx="355">
                  <c:v>-132.86000000000001</c:v>
                </c:pt>
                <c:pt idx="356">
                  <c:v>-132.1</c:v>
                </c:pt>
                <c:pt idx="357">
                  <c:v>-133</c:v>
                </c:pt>
                <c:pt idx="358">
                  <c:v>-133.59</c:v>
                </c:pt>
                <c:pt idx="359">
                  <c:v>-133.19999999999999</c:v>
                </c:pt>
                <c:pt idx="360">
                  <c:v>-132.76999999999998</c:v>
                </c:pt>
                <c:pt idx="361">
                  <c:v>-132.66999999999999</c:v>
                </c:pt>
                <c:pt idx="362">
                  <c:v>-132.47</c:v>
                </c:pt>
                <c:pt idx="363">
                  <c:v>-132.85000000000051</c:v>
                </c:pt>
                <c:pt idx="364">
                  <c:v>-132.39000000000001</c:v>
                </c:pt>
                <c:pt idx="365">
                  <c:v>-132.99</c:v>
                </c:pt>
                <c:pt idx="366">
                  <c:v>-132.52000000000001</c:v>
                </c:pt>
                <c:pt idx="367">
                  <c:v>-132.73999999999998</c:v>
                </c:pt>
                <c:pt idx="368">
                  <c:v>-132.6</c:v>
                </c:pt>
                <c:pt idx="369">
                  <c:v>-132.66999999999999</c:v>
                </c:pt>
                <c:pt idx="370">
                  <c:v>-133.79</c:v>
                </c:pt>
                <c:pt idx="371">
                  <c:v>-131.35000000000051</c:v>
                </c:pt>
                <c:pt idx="372">
                  <c:v>-134.1</c:v>
                </c:pt>
                <c:pt idx="373">
                  <c:v>-132.9</c:v>
                </c:pt>
                <c:pt idx="374">
                  <c:v>-132.41</c:v>
                </c:pt>
                <c:pt idx="375">
                  <c:v>-137.41999999999999</c:v>
                </c:pt>
                <c:pt idx="376">
                  <c:v>-133.9</c:v>
                </c:pt>
                <c:pt idx="377">
                  <c:v>-132.22999999999999</c:v>
                </c:pt>
                <c:pt idx="378">
                  <c:v>-135.72</c:v>
                </c:pt>
                <c:pt idx="379">
                  <c:v>-133.69999999999999</c:v>
                </c:pt>
                <c:pt idx="380">
                  <c:v>-131.63</c:v>
                </c:pt>
                <c:pt idx="381">
                  <c:v>-134.55000000000001</c:v>
                </c:pt>
                <c:pt idx="382">
                  <c:v>-133.56</c:v>
                </c:pt>
                <c:pt idx="383">
                  <c:v>-134.05000000000001</c:v>
                </c:pt>
                <c:pt idx="384">
                  <c:v>-134.04</c:v>
                </c:pt>
                <c:pt idx="385">
                  <c:v>-137.51</c:v>
                </c:pt>
                <c:pt idx="386">
                  <c:v>-137.63999999999999</c:v>
                </c:pt>
                <c:pt idx="387">
                  <c:v>-135.72999999999999</c:v>
                </c:pt>
                <c:pt idx="388">
                  <c:v>-134.87</c:v>
                </c:pt>
                <c:pt idx="389">
                  <c:v>-136.81</c:v>
                </c:pt>
                <c:pt idx="390">
                  <c:v>-133.91</c:v>
                </c:pt>
                <c:pt idx="391">
                  <c:v>-137.59</c:v>
                </c:pt>
                <c:pt idx="392">
                  <c:v>-133.79</c:v>
                </c:pt>
                <c:pt idx="393">
                  <c:v>-134.96</c:v>
                </c:pt>
                <c:pt idx="394">
                  <c:v>-136.22</c:v>
                </c:pt>
                <c:pt idx="395">
                  <c:v>-135.80000000000001</c:v>
                </c:pt>
                <c:pt idx="396">
                  <c:v>-135.51</c:v>
                </c:pt>
                <c:pt idx="397">
                  <c:v>-136.23999999999998</c:v>
                </c:pt>
                <c:pt idx="398">
                  <c:v>-135.49</c:v>
                </c:pt>
                <c:pt idx="399">
                  <c:v>-138.76999999999998</c:v>
                </c:pt>
                <c:pt idx="400">
                  <c:v>-134.79</c:v>
                </c:pt>
                <c:pt idx="401">
                  <c:v>-140.15</c:v>
                </c:pt>
                <c:pt idx="402">
                  <c:v>-137.68</c:v>
                </c:pt>
                <c:pt idx="403">
                  <c:v>-134.04</c:v>
                </c:pt>
                <c:pt idx="404">
                  <c:v>-135.43</c:v>
                </c:pt>
                <c:pt idx="405">
                  <c:v>-135.97</c:v>
                </c:pt>
                <c:pt idx="406">
                  <c:v>-138.10999999999999</c:v>
                </c:pt>
                <c:pt idx="407">
                  <c:v>-138.3200000000005</c:v>
                </c:pt>
                <c:pt idx="408">
                  <c:v>-136.44999999999999</c:v>
                </c:pt>
                <c:pt idx="409">
                  <c:v>-137.33000000000001</c:v>
                </c:pt>
                <c:pt idx="410">
                  <c:v>-138.56</c:v>
                </c:pt>
                <c:pt idx="411">
                  <c:v>-138.38000000000051</c:v>
                </c:pt>
                <c:pt idx="412">
                  <c:v>-135.86000000000001</c:v>
                </c:pt>
                <c:pt idx="413">
                  <c:v>-137.49</c:v>
                </c:pt>
                <c:pt idx="414">
                  <c:v>-137.47999999999999</c:v>
                </c:pt>
                <c:pt idx="415">
                  <c:v>-137.09</c:v>
                </c:pt>
                <c:pt idx="416">
                  <c:v>-137.94999999999999</c:v>
                </c:pt>
                <c:pt idx="417">
                  <c:v>-136.70999999999998</c:v>
                </c:pt>
                <c:pt idx="418">
                  <c:v>-136.62</c:v>
                </c:pt>
                <c:pt idx="419">
                  <c:v>-137.05000000000001</c:v>
                </c:pt>
                <c:pt idx="420">
                  <c:v>-137.51</c:v>
                </c:pt>
                <c:pt idx="421">
                  <c:v>-136.38000000000051</c:v>
                </c:pt>
                <c:pt idx="422">
                  <c:v>-138.05000000000001</c:v>
                </c:pt>
                <c:pt idx="423">
                  <c:v>-137.87</c:v>
                </c:pt>
                <c:pt idx="424">
                  <c:v>-139.25</c:v>
                </c:pt>
                <c:pt idx="425">
                  <c:v>-138.16</c:v>
                </c:pt>
                <c:pt idx="426">
                  <c:v>-139.97999999999999</c:v>
                </c:pt>
                <c:pt idx="427">
                  <c:v>-137.99</c:v>
                </c:pt>
                <c:pt idx="428">
                  <c:v>-138.73999999999998</c:v>
                </c:pt>
                <c:pt idx="429">
                  <c:v>-137.76</c:v>
                </c:pt>
                <c:pt idx="430">
                  <c:v>-137.72999999999999</c:v>
                </c:pt>
                <c:pt idx="431">
                  <c:v>-138.47999999999999</c:v>
                </c:pt>
                <c:pt idx="432">
                  <c:v>-137.66999999999999</c:v>
                </c:pt>
                <c:pt idx="433">
                  <c:v>-140.89000000000001</c:v>
                </c:pt>
                <c:pt idx="434">
                  <c:v>-139.28</c:v>
                </c:pt>
                <c:pt idx="435">
                  <c:v>-138.03</c:v>
                </c:pt>
                <c:pt idx="436">
                  <c:v>-139.35000000000051</c:v>
                </c:pt>
                <c:pt idx="437">
                  <c:v>-138.59</c:v>
                </c:pt>
                <c:pt idx="438">
                  <c:v>-136.69999999999999</c:v>
                </c:pt>
                <c:pt idx="439">
                  <c:v>-138.47</c:v>
                </c:pt>
                <c:pt idx="440">
                  <c:v>-137.05000000000001</c:v>
                </c:pt>
                <c:pt idx="441">
                  <c:v>-139.91999999999999</c:v>
                </c:pt>
                <c:pt idx="442">
                  <c:v>-139.12</c:v>
                </c:pt>
                <c:pt idx="443">
                  <c:v>-140.06</c:v>
                </c:pt>
                <c:pt idx="444">
                  <c:v>-138.97999999999999</c:v>
                </c:pt>
                <c:pt idx="445">
                  <c:v>-138.08000000000001</c:v>
                </c:pt>
                <c:pt idx="446">
                  <c:v>-138.51</c:v>
                </c:pt>
                <c:pt idx="447">
                  <c:v>-137.55000000000001</c:v>
                </c:pt>
                <c:pt idx="448">
                  <c:v>-139.60999999999999</c:v>
                </c:pt>
                <c:pt idx="449">
                  <c:v>-140.47999999999999</c:v>
                </c:pt>
                <c:pt idx="450">
                  <c:v>-139.31</c:v>
                </c:pt>
                <c:pt idx="451">
                  <c:v>-138.02000000000001</c:v>
                </c:pt>
                <c:pt idx="452">
                  <c:v>-139.13999999999999</c:v>
                </c:pt>
                <c:pt idx="453">
                  <c:v>-139.85000000000051</c:v>
                </c:pt>
                <c:pt idx="454">
                  <c:v>-139.66999999999999</c:v>
                </c:pt>
                <c:pt idx="455">
                  <c:v>-138.26</c:v>
                </c:pt>
                <c:pt idx="456">
                  <c:v>-137.9</c:v>
                </c:pt>
                <c:pt idx="457">
                  <c:v>-138.36000000000001</c:v>
                </c:pt>
                <c:pt idx="458">
                  <c:v>-138.39000000000001</c:v>
                </c:pt>
                <c:pt idx="459">
                  <c:v>-138.22</c:v>
                </c:pt>
                <c:pt idx="460">
                  <c:v>-139.69999999999999</c:v>
                </c:pt>
                <c:pt idx="461">
                  <c:v>-141.19999999999999</c:v>
                </c:pt>
                <c:pt idx="462">
                  <c:v>-142.29</c:v>
                </c:pt>
                <c:pt idx="463">
                  <c:v>-139.26999999999998</c:v>
                </c:pt>
                <c:pt idx="464">
                  <c:v>-141.55000000000001</c:v>
                </c:pt>
                <c:pt idx="465">
                  <c:v>-139.6</c:v>
                </c:pt>
                <c:pt idx="466">
                  <c:v>-138.63999999999999</c:v>
                </c:pt>
                <c:pt idx="467">
                  <c:v>-139.15</c:v>
                </c:pt>
                <c:pt idx="468">
                  <c:v>-139.47</c:v>
                </c:pt>
                <c:pt idx="469">
                  <c:v>-140.36000000000001</c:v>
                </c:pt>
                <c:pt idx="470">
                  <c:v>-139.73999999999998</c:v>
                </c:pt>
                <c:pt idx="471">
                  <c:v>-141.22</c:v>
                </c:pt>
                <c:pt idx="472">
                  <c:v>-140.80000000000001</c:v>
                </c:pt>
                <c:pt idx="473">
                  <c:v>-140</c:v>
                </c:pt>
                <c:pt idx="474">
                  <c:v>-140.72999999999999</c:v>
                </c:pt>
                <c:pt idx="475">
                  <c:v>-140.85000000000051</c:v>
                </c:pt>
                <c:pt idx="476">
                  <c:v>-141.97999999999999</c:v>
                </c:pt>
                <c:pt idx="477">
                  <c:v>-140.72</c:v>
                </c:pt>
                <c:pt idx="478">
                  <c:v>-142.57</c:v>
                </c:pt>
                <c:pt idx="479">
                  <c:v>-141.5</c:v>
                </c:pt>
                <c:pt idx="480">
                  <c:v>-143.34</c:v>
                </c:pt>
                <c:pt idx="481">
                  <c:v>-142.26</c:v>
                </c:pt>
                <c:pt idx="482">
                  <c:v>-144.22999999999999</c:v>
                </c:pt>
                <c:pt idx="483">
                  <c:v>-141.52000000000001</c:v>
                </c:pt>
                <c:pt idx="484">
                  <c:v>-141.09</c:v>
                </c:pt>
                <c:pt idx="485">
                  <c:v>-142.19</c:v>
                </c:pt>
                <c:pt idx="486">
                  <c:v>-140.44999999999999</c:v>
                </c:pt>
                <c:pt idx="487">
                  <c:v>-141.80000000000001</c:v>
                </c:pt>
                <c:pt idx="488">
                  <c:v>-142.63</c:v>
                </c:pt>
                <c:pt idx="489">
                  <c:v>-144.19</c:v>
                </c:pt>
                <c:pt idx="490">
                  <c:v>-141.36000000000001</c:v>
                </c:pt>
                <c:pt idx="491">
                  <c:v>-142.6</c:v>
                </c:pt>
                <c:pt idx="492">
                  <c:v>-140.96</c:v>
                </c:pt>
                <c:pt idx="493">
                  <c:v>-141.49</c:v>
                </c:pt>
                <c:pt idx="494">
                  <c:v>-141.10999999999999</c:v>
                </c:pt>
                <c:pt idx="495">
                  <c:v>-140.63</c:v>
                </c:pt>
                <c:pt idx="496">
                  <c:v>-141.22</c:v>
                </c:pt>
                <c:pt idx="497">
                  <c:v>-141.63999999999999</c:v>
                </c:pt>
                <c:pt idx="498">
                  <c:v>-140.99</c:v>
                </c:pt>
                <c:pt idx="499">
                  <c:v>-141.58000000000001</c:v>
                </c:pt>
                <c:pt idx="500">
                  <c:v>-142.18</c:v>
                </c:pt>
                <c:pt idx="501">
                  <c:v>-141.16</c:v>
                </c:pt>
                <c:pt idx="502">
                  <c:v>-142.19</c:v>
                </c:pt>
                <c:pt idx="503">
                  <c:v>-142.12</c:v>
                </c:pt>
                <c:pt idx="504">
                  <c:v>-142.35000000000051</c:v>
                </c:pt>
                <c:pt idx="505">
                  <c:v>-142.3200000000005</c:v>
                </c:pt>
                <c:pt idx="506">
                  <c:v>-142.49</c:v>
                </c:pt>
                <c:pt idx="507">
                  <c:v>-141.02000000000001</c:v>
                </c:pt>
                <c:pt idx="508">
                  <c:v>-142.22999999999999</c:v>
                </c:pt>
                <c:pt idx="509">
                  <c:v>-141.41999999999999</c:v>
                </c:pt>
                <c:pt idx="510">
                  <c:v>-140.41</c:v>
                </c:pt>
                <c:pt idx="511">
                  <c:v>-140.9</c:v>
                </c:pt>
                <c:pt idx="512">
                  <c:v>-139.56</c:v>
                </c:pt>
                <c:pt idx="513">
                  <c:v>-140.03</c:v>
                </c:pt>
                <c:pt idx="514">
                  <c:v>-139.68</c:v>
                </c:pt>
                <c:pt idx="515">
                  <c:v>-139.89000000000001</c:v>
                </c:pt>
                <c:pt idx="516">
                  <c:v>-140.26</c:v>
                </c:pt>
                <c:pt idx="517">
                  <c:v>-140.16</c:v>
                </c:pt>
                <c:pt idx="518">
                  <c:v>-139.05000000000001</c:v>
                </c:pt>
                <c:pt idx="519">
                  <c:v>-138.94</c:v>
                </c:pt>
                <c:pt idx="520">
                  <c:v>-138.46</c:v>
                </c:pt>
                <c:pt idx="521">
                  <c:v>-140.39000000000001</c:v>
                </c:pt>
                <c:pt idx="522">
                  <c:v>-139.57</c:v>
                </c:pt>
                <c:pt idx="523">
                  <c:v>-140.41</c:v>
                </c:pt>
                <c:pt idx="524">
                  <c:v>-140.62</c:v>
                </c:pt>
                <c:pt idx="525">
                  <c:v>-142.08000000000001</c:v>
                </c:pt>
                <c:pt idx="526">
                  <c:v>-141.69</c:v>
                </c:pt>
                <c:pt idx="527">
                  <c:v>-144.28</c:v>
                </c:pt>
                <c:pt idx="528">
                  <c:v>-144.4</c:v>
                </c:pt>
                <c:pt idx="529">
                  <c:v>-143.97999999999999</c:v>
                </c:pt>
                <c:pt idx="530">
                  <c:v>-143.41999999999999</c:v>
                </c:pt>
                <c:pt idx="531">
                  <c:v>-144.01</c:v>
                </c:pt>
                <c:pt idx="532">
                  <c:v>-143.88000000000051</c:v>
                </c:pt>
                <c:pt idx="533">
                  <c:v>-142.80000000000001</c:v>
                </c:pt>
                <c:pt idx="534">
                  <c:v>-141.44</c:v>
                </c:pt>
                <c:pt idx="535">
                  <c:v>-142.55000000000001</c:v>
                </c:pt>
                <c:pt idx="536">
                  <c:v>-142.91</c:v>
                </c:pt>
                <c:pt idx="537">
                  <c:v>-141.8200000000005</c:v>
                </c:pt>
                <c:pt idx="538">
                  <c:v>-141.34</c:v>
                </c:pt>
                <c:pt idx="539">
                  <c:v>-141.5</c:v>
                </c:pt>
                <c:pt idx="540">
                  <c:v>-140.9</c:v>
                </c:pt>
                <c:pt idx="541">
                  <c:v>-142.9</c:v>
                </c:pt>
                <c:pt idx="542">
                  <c:v>-140.65</c:v>
                </c:pt>
                <c:pt idx="543">
                  <c:v>-141.26999999999998</c:v>
                </c:pt>
                <c:pt idx="544">
                  <c:v>-140.69</c:v>
                </c:pt>
                <c:pt idx="545">
                  <c:v>-142.20999999999998</c:v>
                </c:pt>
                <c:pt idx="546">
                  <c:v>-141.12</c:v>
                </c:pt>
                <c:pt idx="547">
                  <c:v>-140.5</c:v>
                </c:pt>
                <c:pt idx="548">
                  <c:v>-139.05000000000001</c:v>
                </c:pt>
                <c:pt idx="549">
                  <c:v>-140.39000000000001</c:v>
                </c:pt>
                <c:pt idx="550">
                  <c:v>-140.49</c:v>
                </c:pt>
                <c:pt idx="551">
                  <c:v>-139.94</c:v>
                </c:pt>
                <c:pt idx="552">
                  <c:v>-140.56</c:v>
                </c:pt>
                <c:pt idx="553">
                  <c:v>-141.36000000000001</c:v>
                </c:pt>
                <c:pt idx="554">
                  <c:v>-141.75</c:v>
                </c:pt>
                <c:pt idx="555">
                  <c:v>-142.44999999999999</c:v>
                </c:pt>
                <c:pt idx="556">
                  <c:v>-143.58000000000001</c:v>
                </c:pt>
                <c:pt idx="557">
                  <c:v>-142.87</c:v>
                </c:pt>
                <c:pt idx="558">
                  <c:v>-143.55000000000001</c:v>
                </c:pt>
                <c:pt idx="559">
                  <c:v>-141.44999999999999</c:v>
                </c:pt>
                <c:pt idx="560">
                  <c:v>-141.22999999999999</c:v>
                </c:pt>
                <c:pt idx="561">
                  <c:v>-140.8200000000005</c:v>
                </c:pt>
                <c:pt idx="562">
                  <c:v>-139.55000000000001</c:v>
                </c:pt>
                <c:pt idx="563">
                  <c:v>-140.02000000000001</c:v>
                </c:pt>
                <c:pt idx="564">
                  <c:v>-140.55000000000001</c:v>
                </c:pt>
                <c:pt idx="565">
                  <c:v>-140.1</c:v>
                </c:pt>
                <c:pt idx="566">
                  <c:v>-140.16</c:v>
                </c:pt>
                <c:pt idx="567">
                  <c:v>-140.60999999999999</c:v>
                </c:pt>
                <c:pt idx="568">
                  <c:v>-141.06</c:v>
                </c:pt>
                <c:pt idx="569">
                  <c:v>-142.22</c:v>
                </c:pt>
                <c:pt idx="570">
                  <c:v>-141.60999999999999</c:v>
                </c:pt>
                <c:pt idx="571">
                  <c:v>-141.80000000000001</c:v>
                </c:pt>
                <c:pt idx="572">
                  <c:v>-141.99</c:v>
                </c:pt>
                <c:pt idx="573">
                  <c:v>-142.57</c:v>
                </c:pt>
                <c:pt idx="574">
                  <c:v>-142.30000000000001</c:v>
                </c:pt>
                <c:pt idx="575">
                  <c:v>-142.09</c:v>
                </c:pt>
                <c:pt idx="576">
                  <c:v>-141.65</c:v>
                </c:pt>
                <c:pt idx="577">
                  <c:v>-139.22</c:v>
                </c:pt>
                <c:pt idx="578">
                  <c:v>-138.20999999999998</c:v>
                </c:pt>
                <c:pt idx="579">
                  <c:v>-138.47</c:v>
                </c:pt>
                <c:pt idx="580">
                  <c:v>-138.62</c:v>
                </c:pt>
                <c:pt idx="581">
                  <c:v>-139.89000000000001</c:v>
                </c:pt>
                <c:pt idx="582">
                  <c:v>-141.19</c:v>
                </c:pt>
                <c:pt idx="583">
                  <c:v>-142.46</c:v>
                </c:pt>
                <c:pt idx="584">
                  <c:v>-143.15</c:v>
                </c:pt>
                <c:pt idx="585">
                  <c:v>-142.84</c:v>
                </c:pt>
                <c:pt idx="586">
                  <c:v>-141.35000000000051</c:v>
                </c:pt>
                <c:pt idx="587">
                  <c:v>-138.46</c:v>
                </c:pt>
                <c:pt idx="588">
                  <c:v>-140.15</c:v>
                </c:pt>
                <c:pt idx="589">
                  <c:v>-138.89000000000001</c:v>
                </c:pt>
                <c:pt idx="590">
                  <c:v>-138.31</c:v>
                </c:pt>
                <c:pt idx="591">
                  <c:v>-138.12</c:v>
                </c:pt>
                <c:pt idx="592">
                  <c:v>-138.04</c:v>
                </c:pt>
                <c:pt idx="593">
                  <c:v>-139.20999999999998</c:v>
                </c:pt>
                <c:pt idx="594">
                  <c:v>-141.63999999999999</c:v>
                </c:pt>
                <c:pt idx="595">
                  <c:v>-140.83000000000001</c:v>
                </c:pt>
                <c:pt idx="596">
                  <c:v>-140.97</c:v>
                </c:pt>
                <c:pt idx="597">
                  <c:v>-140.06</c:v>
                </c:pt>
                <c:pt idx="598">
                  <c:v>-139.35000000000051</c:v>
                </c:pt>
                <c:pt idx="599">
                  <c:v>-138.29</c:v>
                </c:pt>
                <c:pt idx="600">
                  <c:v>-137.26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FF15_7G_CP111_VCO001</c:v>
                </c:pt>
              </c:strCache>
            </c:strRef>
          </c:tx>
          <c:marker>
            <c:symbol val="none"/>
          </c:marker>
          <c:xVal>
            <c:numRef>
              <c:f>Sheet1!$J$2:$J$653</c:f>
              <c:numCache>
                <c:formatCode>General</c:formatCode>
                <c:ptCount val="652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Sheet1!$K$2:$K$653</c:f>
              <c:numCache>
                <c:formatCode>General</c:formatCode>
                <c:ptCount val="652"/>
                <c:pt idx="0">
                  <c:v>-97.89</c:v>
                </c:pt>
                <c:pt idx="1">
                  <c:v>-96.85</c:v>
                </c:pt>
                <c:pt idx="2">
                  <c:v>-100.1</c:v>
                </c:pt>
                <c:pt idx="3">
                  <c:v>-102.71000000000002</c:v>
                </c:pt>
                <c:pt idx="4">
                  <c:v>-104</c:v>
                </c:pt>
                <c:pt idx="5">
                  <c:v>-102.25</c:v>
                </c:pt>
                <c:pt idx="6">
                  <c:v>-103.21000000000002</c:v>
                </c:pt>
                <c:pt idx="7">
                  <c:v>-102.55</c:v>
                </c:pt>
                <c:pt idx="8">
                  <c:v>-96.960000000000022</c:v>
                </c:pt>
                <c:pt idx="9">
                  <c:v>-98.35</c:v>
                </c:pt>
                <c:pt idx="10">
                  <c:v>-101.38</c:v>
                </c:pt>
                <c:pt idx="11">
                  <c:v>-101.64999999999999</c:v>
                </c:pt>
                <c:pt idx="12">
                  <c:v>-100.91000000000012</c:v>
                </c:pt>
                <c:pt idx="13">
                  <c:v>-100.25</c:v>
                </c:pt>
                <c:pt idx="14">
                  <c:v>-101.29</c:v>
                </c:pt>
                <c:pt idx="15">
                  <c:v>-101.99000000000002</c:v>
                </c:pt>
                <c:pt idx="16">
                  <c:v>-97.4</c:v>
                </c:pt>
                <c:pt idx="17">
                  <c:v>-99.36</c:v>
                </c:pt>
                <c:pt idx="18">
                  <c:v>-102.34</c:v>
                </c:pt>
                <c:pt idx="19">
                  <c:v>-99.97</c:v>
                </c:pt>
                <c:pt idx="20">
                  <c:v>-96.77</c:v>
                </c:pt>
                <c:pt idx="21">
                  <c:v>-98.149999999999991</c:v>
                </c:pt>
                <c:pt idx="22">
                  <c:v>-98.179999999999978</c:v>
                </c:pt>
                <c:pt idx="23">
                  <c:v>-103.66</c:v>
                </c:pt>
                <c:pt idx="24">
                  <c:v>-101.03</c:v>
                </c:pt>
                <c:pt idx="25">
                  <c:v>-98.39</c:v>
                </c:pt>
                <c:pt idx="26">
                  <c:v>-99.22</c:v>
                </c:pt>
                <c:pt idx="27">
                  <c:v>-100.07</c:v>
                </c:pt>
                <c:pt idx="28">
                  <c:v>-97.9</c:v>
                </c:pt>
                <c:pt idx="29">
                  <c:v>-100.28</c:v>
                </c:pt>
                <c:pt idx="30">
                  <c:v>-102.67999999999998</c:v>
                </c:pt>
                <c:pt idx="31">
                  <c:v>-99.6</c:v>
                </c:pt>
                <c:pt idx="32">
                  <c:v>-103.84</c:v>
                </c:pt>
                <c:pt idx="33">
                  <c:v>-105.59</c:v>
                </c:pt>
                <c:pt idx="34">
                  <c:v>-100.94000000000025</c:v>
                </c:pt>
                <c:pt idx="35">
                  <c:v>-102.16999999999999</c:v>
                </c:pt>
                <c:pt idx="36">
                  <c:v>-98.9</c:v>
                </c:pt>
                <c:pt idx="37">
                  <c:v>-99.55</c:v>
                </c:pt>
                <c:pt idx="38">
                  <c:v>-97.669999999999987</c:v>
                </c:pt>
                <c:pt idx="39">
                  <c:v>-96.47</c:v>
                </c:pt>
                <c:pt idx="40">
                  <c:v>-100.54</c:v>
                </c:pt>
                <c:pt idx="41">
                  <c:v>-100.93</c:v>
                </c:pt>
                <c:pt idx="42">
                  <c:v>-101.97</c:v>
                </c:pt>
                <c:pt idx="43">
                  <c:v>-101.16999999999999</c:v>
                </c:pt>
                <c:pt idx="44">
                  <c:v>-103.64999999999999</c:v>
                </c:pt>
                <c:pt idx="45">
                  <c:v>-97.92</c:v>
                </c:pt>
                <c:pt idx="46">
                  <c:v>-100.89</c:v>
                </c:pt>
                <c:pt idx="47">
                  <c:v>-100.36999999999999</c:v>
                </c:pt>
                <c:pt idx="48">
                  <c:v>-98.03</c:v>
                </c:pt>
                <c:pt idx="49">
                  <c:v>-99.34</c:v>
                </c:pt>
                <c:pt idx="50">
                  <c:v>-102.94000000000025</c:v>
                </c:pt>
                <c:pt idx="51">
                  <c:v>-101.47</c:v>
                </c:pt>
                <c:pt idx="52">
                  <c:v>-105.73</c:v>
                </c:pt>
                <c:pt idx="53">
                  <c:v>-104.55</c:v>
                </c:pt>
                <c:pt idx="54">
                  <c:v>-104.29</c:v>
                </c:pt>
                <c:pt idx="55">
                  <c:v>-103.2</c:v>
                </c:pt>
                <c:pt idx="56">
                  <c:v>-104.16</c:v>
                </c:pt>
                <c:pt idx="57">
                  <c:v>-100.9</c:v>
                </c:pt>
                <c:pt idx="58">
                  <c:v>-100.61</c:v>
                </c:pt>
                <c:pt idx="59">
                  <c:v>-98.169999999999987</c:v>
                </c:pt>
                <c:pt idx="60">
                  <c:v>-99.210000000000022</c:v>
                </c:pt>
                <c:pt idx="61">
                  <c:v>-100.2</c:v>
                </c:pt>
                <c:pt idx="62">
                  <c:v>-101.86</c:v>
                </c:pt>
                <c:pt idx="63">
                  <c:v>-101</c:v>
                </c:pt>
                <c:pt idx="64">
                  <c:v>-101.42</c:v>
                </c:pt>
                <c:pt idx="65">
                  <c:v>-104.49000000000002</c:v>
                </c:pt>
                <c:pt idx="66">
                  <c:v>-100.83</c:v>
                </c:pt>
                <c:pt idx="67">
                  <c:v>-101.66999999999999</c:v>
                </c:pt>
                <c:pt idx="68">
                  <c:v>-102.14</c:v>
                </c:pt>
                <c:pt idx="69">
                  <c:v>-102.73</c:v>
                </c:pt>
                <c:pt idx="70">
                  <c:v>-99.63</c:v>
                </c:pt>
                <c:pt idx="71">
                  <c:v>-100.38</c:v>
                </c:pt>
                <c:pt idx="72">
                  <c:v>-104.17999999999998</c:v>
                </c:pt>
                <c:pt idx="73">
                  <c:v>-101.86999999999999</c:v>
                </c:pt>
                <c:pt idx="74">
                  <c:v>-100.16</c:v>
                </c:pt>
                <c:pt idx="75">
                  <c:v>-100.88</c:v>
                </c:pt>
                <c:pt idx="76">
                  <c:v>-104.72</c:v>
                </c:pt>
                <c:pt idx="77">
                  <c:v>-101</c:v>
                </c:pt>
                <c:pt idx="78">
                  <c:v>-102.4</c:v>
                </c:pt>
                <c:pt idx="79">
                  <c:v>-104.41000000000012</c:v>
                </c:pt>
                <c:pt idx="80">
                  <c:v>-104.07</c:v>
                </c:pt>
                <c:pt idx="81">
                  <c:v>-101.64999999999999</c:v>
                </c:pt>
                <c:pt idx="82">
                  <c:v>-103.16</c:v>
                </c:pt>
                <c:pt idx="83">
                  <c:v>-104.55</c:v>
                </c:pt>
                <c:pt idx="84">
                  <c:v>-105.81</c:v>
                </c:pt>
                <c:pt idx="85">
                  <c:v>-103.05</c:v>
                </c:pt>
                <c:pt idx="86">
                  <c:v>-103.28</c:v>
                </c:pt>
                <c:pt idx="87">
                  <c:v>-103.96000000000002</c:v>
                </c:pt>
                <c:pt idx="88">
                  <c:v>-100.45</c:v>
                </c:pt>
                <c:pt idx="89">
                  <c:v>-100.76</c:v>
                </c:pt>
                <c:pt idx="90">
                  <c:v>-102.06</c:v>
                </c:pt>
                <c:pt idx="91">
                  <c:v>-102.66999999999999</c:v>
                </c:pt>
                <c:pt idx="92">
                  <c:v>-101.23</c:v>
                </c:pt>
                <c:pt idx="93">
                  <c:v>-106.51</c:v>
                </c:pt>
                <c:pt idx="94">
                  <c:v>-103.32</c:v>
                </c:pt>
                <c:pt idx="95">
                  <c:v>-102.26</c:v>
                </c:pt>
                <c:pt idx="96">
                  <c:v>-102.52</c:v>
                </c:pt>
                <c:pt idx="97">
                  <c:v>-102.7</c:v>
                </c:pt>
                <c:pt idx="98">
                  <c:v>-102.53</c:v>
                </c:pt>
                <c:pt idx="99">
                  <c:v>-101.45</c:v>
                </c:pt>
                <c:pt idx="100">
                  <c:v>-102.92</c:v>
                </c:pt>
                <c:pt idx="101">
                  <c:v>-106.36999999999999</c:v>
                </c:pt>
                <c:pt idx="102">
                  <c:v>-104.48</c:v>
                </c:pt>
                <c:pt idx="103">
                  <c:v>-102.61</c:v>
                </c:pt>
                <c:pt idx="104">
                  <c:v>-100.11</c:v>
                </c:pt>
                <c:pt idx="105">
                  <c:v>-101.07</c:v>
                </c:pt>
                <c:pt idx="106">
                  <c:v>-107.01</c:v>
                </c:pt>
                <c:pt idx="107">
                  <c:v>-106.48</c:v>
                </c:pt>
                <c:pt idx="108">
                  <c:v>-104.52</c:v>
                </c:pt>
                <c:pt idx="109">
                  <c:v>-100.88</c:v>
                </c:pt>
                <c:pt idx="110">
                  <c:v>-103.02</c:v>
                </c:pt>
                <c:pt idx="111">
                  <c:v>-101.38</c:v>
                </c:pt>
                <c:pt idx="112">
                  <c:v>-103.33</c:v>
                </c:pt>
                <c:pt idx="113">
                  <c:v>-102.7</c:v>
                </c:pt>
                <c:pt idx="114">
                  <c:v>-102.54</c:v>
                </c:pt>
                <c:pt idx="115">
                  <c:v>-101.35</c:v>
                </c:pt>
                <c:pt idx="116">
                  <c:v>-104.91000000000012</c:v>
                </c:pt>
                <c:pt idx="117">
                  <c:v>-105.96000000000002</c:v>
                </c:pt>
                <c:pt idx="118">
                  <c:v>-103.13</c:v>
                </c:pt>
                <c:pt idx="119">
                  <c:v>-102.98</c:v>
                </c:pt>
                <c:pt idx="120">
                  <c:v>-105.82</c:v>
                </c:pt>
                <c:pt idx="121">
                  <c:v>-104.08</c:v>
                </c:pt>
                <c:pt idx="122">
                  <c:v>-104.01</c:v>
                </c:pt>
                <c:pt idx="123">
                  <c:v>-106.59</c:v>
                </c:pt>
                <c:pt idx="124">
                  <c:v>-102.47</c:v>
                </c:pt>
                <c:pt idx="125">
                  <c:v>-107.54</c:v>
                </c:pt>
                <c:pt idx="126">
                  <c:v>-105.31</c:v>
                </c:pt>
                <c:pt idx="127">
                  <c:v>-106.11999999999999</c:v>
                </c:pt>
                <c:pt idx="128">
                  <c:v>-105.17999999999998</c:v>
                </c:pt>
                <c:pt idx="129">
                  <c:v>-104.41000000000012</c:v>
                </c:pt>
                <c:pt idx="130">
                  <c:v>-107.88</c:v>
                </c:pt>
                <c:pt idx="131">
                  <c:v>-103.92</c:v>
                </c:pt>
                <c:pt idx="132">
                  <c:v>-103.91000000000012</c:v>
                </c:pt>
                <c:pt idx="133">
                  <c:v>-103.47</c:v>
                </c:pt>
                <c:pt idx="134">
                  <c:v>-107.24000000000002</c:v>
                </c:pt>
                <c:pt idx="135">
                  <c:v>-108.96000000000002</c:v>
                </c:pt>
                <c:pt idx="136">
                  <c:v>-105.3</c:v>
                </c:pt>
                <c:pt idx="137">
                  <c:v>-105.09</c:v>
                </c:pt>
                <c:pt idx="138">
                  <c:v>-106.57</c:v>
                </c:pt>
                <c:pt idx="139">
                  <c:v>-105.16999999999999</c:v>
                </c:pt>
                <c:pt idx="140">
                  <c:v>-104.61</c:v>
                </c:pt>
                <c:pt idx="141">
                  <c:v>-106.1</c:v>
                </c:pt>
                <c:pt idx="142">
                  <c:v>-105.69</c:v>
                </c:pt>
                <c:pt idx="143">
                  <c:v>-106.3</c:v>
                </c:pt>
                <c:pt idx="144">
                  <c:v>-104.92</c:v>
                </c:pt>
                <c:pt idx="145">
                  <c:v>-105.96000000000002</c:v>
                </c:pt>
                <c:pt idx="146">
                  <c:v>-105.43</c:v>
                </c:pt>
                <c:pt idx="147">
                  <c:v>-106.2</c:v>
                </c:pt>
                <c:pt idx="148">
                  <c:v>-104.49000000000002</c:v>
                </c:pt>
                <c:pt idx="149">
                  <c:v>-107.86</c:v>
                </c:pt>
                <c:pt idx="150">
                  <c:v>-107.64999999999999</c:v>
                </c:pt>
                <c:pt idx="151">
                  <c:v>-107.08</c:v>
                </c:pt>
                <c:pt idx="152">
                  <c:v>-104.99000000000002</c:v>
                </c:pt>
                <c:pt idx="153">
                  <c:v>-104.71000000000002</c:v>
                </c:pt>
                <c:pt idx="154">
                  <c:v>-105.92</c:v>
                </c:pt>
                <c:pt idx="155">
                  <c:v>-105.33</c:v>
                </c:pt>
                <c:pt idx="156">
                  <c:v>-105.41000000000012</c:v>
                </c:pt>
                <c:pt idx="157">
                  <c:v>-105.66999999999999</c:v>
                </c:pt>
                <c:pt idx="158">
                  <c:v>-105.09</c:v>
                </c:pt>
                <c:pt idx="159">
                  <c:v>-104.5</c:v>
                </c:pt>
                <c:pt idx="160">
                  <c:v>-106.85</c:v>
                </c:pt>
                <c:pt idx="161">
                  <c:v>-107.04</c:v>
                </c:pt>
                <c:pt idx="162">
                  <c:v>-107.02</c:v>
                </c:pt>
                <c:pt idx="163">
                  <c:v>-107.24000000000002</c:v>
                </c:pt>
                <c:pt idx="164">
                  <c:v>-105.16999999999999</c:v>
                </c:pt>
                <c:pt idx="165">
                  <c:v>-107.78</c:v>
                </c:pt>
                <c:pt idx="166">
                  <c:v>-107.89</c:v>
                </c:pt>
                <c:pt idx="167">
                  <c:v>-109.45</c:v>
                </c:pt>
                <c:pt idx="168">
                  <c:v>-109.08</c:v>
                </c:pt>
                <c:pt idx="169">
                  <c:v>-108.69</c:v>
                </c:pt>
                <c:pt idx="170">
                  <c:v>-107.14999999999999</c:v>
                </c:pt>
                <c:pt idx="171">
                  <c:v>-107.35</c:v>
                </c:pt>
                <c:pt idx="172">
                  <c:v>-108.74000000000002</c:v>
                </c:pt>
                <c:pt idx="173">
                  <c:v>-106.61999999999999</c:v>
                </c:pt>
                <c:pt idx="174">
                  <c:v>-109.52</c:v>
                </c:pt>
                <c:pt idx="175">
                  <c:v>-107.11</c:v>
                </c:pt>
                <c:pt idx="176">
                  <c:v>-106.81</c:v>
                </c:pt>
                <c:pt idx="177">
                  <c:v>-108.33</c:v>
                </c:pt>
                <c:pt idx="178">
                  <c:v>-108.26</c:v>
                </c:pt>
                <c:pt idx="179">
                  <c:v>-108.45</c:v>
                </c:pt>
                <c:pt idx="180">
                  <c:v>-107.41000000000012</c:v>
                </c:pt>
                <c:pt idx="181">
                  <c:v>-108.5</c:v>
                </c:pt>
                <c:pt idx="182">
                  <c:v>-107.4</c:v>
                </c:pt>
                <c:pt idx="183">
                  <c:v>-108.61999999999999</c:v>
                </c:pt>
                <c:pt idx="184">
                  <c:v>-109.98</c:v>
                </c:pt>
                <c:pt idx="185">
                  <c:v>-107.27</c:v>
                </c:pt>
                <c:pt idx="186">
                  <c:v>-107.53</c:v>
                </c:pt>
                <c:pt idx="187">
                  <c:v>-109.46000000000002</c:v>
                </c:pt>
                <c:pt idx="188">
                  <c:v>-107.81</c:v>
                </c:pt>
                <c:pt idx="189">
                  <c:v>-108.53</c:v>
                </c:pt>
                <c:pt idx="190">
                  <c:v>-108.7</c:v>
                </c:pt>
                <c:pt idx="191">
                  <c:v>-108.39</c:v>
                </c:pt>
                <c:pt idx="192">
                  <c:v>-110</c:v>
                </c:pt>
                <c:pt idx="193">
                  <c:v>-108.73</c:v>
                </c:pt>
                <c:pt idx="194">
                  <c:v>-108.61</c:v>
                </c:pt>
                <c:pt idx="195">
                  <c:v>-109.73</c:v>
                </c:pt>
                <c:pt idx="196">
                  <c:v>-108.95</c:v>
                </c:pt>
                <c:pt idx="197">
                  <c:v>-110.61</c:v>
                </c:pt>
                <c:pt idx="198">
                  <c:v>-109.16</c:v>
                </c:pt>
                <c:pt idx="199">
                  <c:v>-110.14</c:v>
                </c:pt>
                <c:pt idx="200">
                  <c:v>-111.4</c:v>
                </c:pt>
                <c:pt idx="201">
                  <c:v>-108.85</c:v>
                </c:pt>
                <c:pt idx="202">
                  <c:v>-109.86</c:v>
                </c:pt>
                <c:pt idx="203">
                  <c:v>-109.24000000000002</c:v>
                </c:pt>
                <c:pt idx="204">
                  <c:v>-110.11999999999999</c:v>
                </c:pt>
                <c:pt idx="205">
                  <c:v>-110.02</c:v>
                </c:pt>
                <c:pt idx="206">
                  <c:v>-110.89</c:v>
                </c:pt>
                <c:pt idx="207">
                  <c:v>-110.81</c:v>
                </c:pt>
                <c:pt idx="208">
                  <c:v>-111.26</c:v>
                </c:pt>
                <c:pt idx="209">
                  <c:v>-111.1</c:v>
                </c:pt>
                <c:pt idx="210">
                  <c:v>-110.56</c:v>
                </c:pt>
                <c:pt idx="211">
                  <c:v>-111.04</c:v>
                </c:pt>
                <c:pt idx="212">
                  <c:v>-112.57</c:v>
                </c:pt>
                <c:pt idx="213">
                  <c:v>-112.27</c:v>
                </c:pt>
                <c:pt idx="214">
                  <c:v>-111.27</c:v>
                </c:pt>
                <c:pt idx="215">
                  <c:v>-111.17999999999998</c:v>
                </c:pt>
                <c:pt idx="216">
                  <c:v>-112.85</c:v>
                </c:pt>
                <c:pt idx="217">
                  <c:v>-111.23</c:v>
                </c:pt>
                <c:pt idx="218">
                  <c:v>-113.75</c:v>
                </c:pt>
                <c:pt idx="219">
                  <c:v>-112.64999999999999</c:v>
                </c:pt>
                <c:pt idx="220">
                  <c:v>-112.27</c:v>
                </c:pt>
                <c:pt idx="221">
                  <c:v>-114.11999999999999</c:v>
                </c:pt>
                <c:pt idx="222">
                  <c:v>-113.32</c:v>
                </c:pt>
                <c:pt idx="223">
                  <c:v>-112.05</c:v>
                </c:pt>
                <c:pt idx="224">
                  <c:v>-114.01</c:v>
                </c:pt>
                <c:pt idx="225">
                  <c:v>-112.36</c:v>
                </c:pt>
                <c:pt idx="226">
                  <c:v>-113.95</c:v>
                </c:pt>
                <c:pt idx="227">
                  <c:v>-115.73</c:v>
                </c:pt>
                <c:pt idx="228">
                  <c:v>-113.63</c:v>
                </c:pt>
                <c:pt idx="229">
                  <c:v>-115.54</c:v>
                </c:pt>
                <c:pt idx="230">
                  <c:v>-113.81</c:v>
                </c:pt>
                <c:pt idx="231">
                  <c:v>-114.74000000000002</c:v>
                </c:pt>
                <c:pt idx="232">
                  <c:v>-114.98</c:v>
                </c:pt>
                <c:pt idx="233">
                  <c:v>-114.92</c:v>
                </c:pt>
                <c:pt idx="234">
                  <c:v>-116.31</c:v>
                </c:pt>
                <c:pt idx="235">
                  <c:v>-117.46000000000002</c:v>
                </c:pt>
                <c:pt idx="236">
                  <c:v>-116.63</c:v>
                </c:pt>
                <c:pt idx="237">
                  <c:v>-115.64</c:v>
                </c:pt>
                <c:pt idx="238">
                  <c:v>-115.92</c:v>
                </c:pt>
                <c:pt idx="239">
                  <c:v>-116.06</c:v>
                </c:pt>
                <c:pt idx="240">
                  <c:v>-117.11999999999999</c:v>
                </c:pt>
                <c:pt idx="241">
                  <c:v>-116.45</c:v>
                </c:pt>
                <c:pt idx="242">
                  <c:v>-116.64</c:v>
                </c:pt>
                <c:pt idx="243">
                  <c:v>-117.51</c:v>
                </c:pt>
                <c:pt idx="244">
                  <c:v>-118.16</c:v>
                </c:pt>
                <c:pt idx="245">
                  <c:v>-117.45</c:v>
                </c:pt>
                <c:pt idx="246">
                  <c:v>-117.8</c:v>
                </c:pt>
                <c:pt idx="247">
                  <c:v>-117.84</c:v>
                </c:pt>
                <c:pt idx="248">
                  <c:v>-117.13</c:v>
                </c:pt>
                <c:pt idx="249">
                  <c:v>-118.66</c:v>
                </c:pt>
                <c:pt idx="250">
                  <c:v>-118.73</c:v>
                </c:pt>
                <c:pt idx="251">
                  <c:v>-119.23</c:v>
                </c:pt>
                <c:pt idx="252">
                  <c:v>-118.99000000000002</c:v>
                </c:pt>
                <c:pt idx="253">
                  <c:v>-118.79</c:v>
                </c:pt>
                <c:pt idx="254">
                  <c:v>-119.55</c:v>
                </c:pt>
                <c:pt idx="255">
                  <c:v>-119.93</c:v>
                </c:pt>
                <c:pt idx="256">
                  <c:v>-119.99000000000002</c:v>
                </c:pt>
                <c:pt idx="257">
                  <c:v>-119.92</c:v>
                </c:pt>
                <c:pt idx="258">
                  <c:v>-121.09</c:v>
                </c:pt>
                <c:pt idx="259">
                  <c:v>-119.86</c:v>
                </c:pt>
                <c:pt idx="260">
                  <c:v>-120.61</c:v>
                </c:pt>
                <c:pt idx="261">
                  <c:v>-120.9</c:v>
                </c:pt>
                <c:pt idx="262">
                  <c:v>-121.38</c:v>
                </c:pt>
                <c:pt idx="263">
                  <c:v>-120.26</c:v>
                </c:pt>
                <c:pt idx="264">
                  <c:v>-121.45</c:v>
                </c:pt>
                <c:pt idx="265">
                  <c:v>-121.42</c:v>
                </c:pt>
                <c:pt idx="266">
                  <c:v>-122.08</c:v>
                </c:pt>
                <c:pt idx="267">
                  <c:v>-121.8</c:v>
                </c:pt>
                <c:pt idx="268">
                  <c:v>-122.82</c:v>
                </c:pt>
                <c:pt idx="269">
                  <c:v>-122.42</c:v>
                </c:pt>
                <c:pt idx="270">
                  <c:v>-121.63</c:v>
                </c:pt>
                <c:pt idx="271">
                  <c:v>-122.36999999999999</c:v>
                </c:pt>
                <c:pt idx="272">
                  <c:v>-122.04</c:v>
                </c:pt>
                <c:pt idx="273">
                  <c:v>-122.32</c:v>
                </c:pt>
                <c:pt idx="274">
                  <c:v>-124.19</c:v>
                </c:pt>
                <c:pt idx="275">
                  <c:v>-122.73</c:v>
                </c:pt>
                <c:pt idx="276">
                  <c:v>-122.77</c:v>
                </c:pt>
                <c:pt idx="277">
                  <c:v>-123.73</c:v>
                </c:pt>
                <c:pt idx="278">
                  <c:v>-124.26</c:v>
                </c:pt>
                <c:pt idx="279">
                  <c:v>-124.43</c:v>
                </c:pt>
                <c:pt idx="280">
                  <c:v>-124.46000000000002</c:v>
                </c:pt>
                <c:pt idx="281">
                  <c:v>-125.42</c:v>
                </c:pt>
                <c:pt idx="282">
                  <c:v>-124.86999999999999</c:v>
                </c:pt>
                <c:pt idx="283">
                  <c:v>-125.76</c:v>
                </c:pt>
                <c:pt idx="284">
                  <c:v>-125.58</c:v>
                </c:pt>
                <c:pt idx="285">
                  <c:v>-124.56</c:v>
                </c:pt>
                <c:pt idx="286">
                  <c:v>-125.27</c:v>
                </c:pt>
                <c:pt idx="287">
                  <c:v>-126.17999999999998</c:v>
                </c:pt>
                <c:pt idx="288">
                  <c:v>-126.1</c:v>
                </c:pt>
                <c:pt idx="289">
                  <c:v>-126.31</c:v>
                </c:pt>
                <c:pt idx="290">
                  <c:v>-125.53</c:v>
                </c:pt>
                <c:pt idx="291">
                  <c:v>-125.97</c:v>
                </c:pt>
                <c:pt idx="292">
                  <c:v>-126.82</c:v>
                </c:pt>
                <c:pt idx="293">
                  <c:v>-126.35</c:v>
                </c:pt>
                <c:pt idx="294">
                  <c:v>-126.05</c:v>
                </c:pt>
                <c:pt idx="295">
                  <c:v>-126.89</c:v>
                </c:pt>
                <c:pt idx="296">
                  <c:v>-126.92</c:v>
                </c:pt>
                <c:pt idx="297">
                  <c:v>-127.6</c:v>
                </c:pt>
                <c:pt idx="298">
                  <c:v>-127.29</c:v>
                </c:pt>
                <c:pt idx="299">
                  <c:v>-128.1</c:v>
                </c:pt>
                <c:pt idx="300">
                  <c:v>-126.92</c:v>
                </c:pt>
                <c:pt idx="301">
                  <c:v>-127.64999999999999</c:v>
                </c:pt>
                <c:pt idx="302">
                  <c:v>-128.46</c:v>
                </c:pt>
                <c:pt idx="303">
                  <c:v>-127.98</c:v>
                </c:pt>
                <c:pt idx="304">
                  <c:v>-128.86000000000001</c:v>
                </c:pt>
                <c:pt idx="305">
                  <c:v>-128.70999999999998</c:v>
                </c:pt>
                <c:pt idx="306">
                  <c:v>-128.4</c:v>
                </c:pt>
                <c:pt idx="307">
                  <c:v>-128.12</c:v>
                </c:pt>
                <c:pt idx="308">
                  <c:v>-128.72</c:v>
                </c:pt>
                <c:pt idx="309">
                  <c:v>-129.16</c:v>
                </c:pt>
                <c:pt idx="310">
                  <c:v>-129.31</c:v>
                </c:pt>
                <c:pt idx="311">
                  <c:v>-128.34</c:v>
                </c:pt>
                <c:pt idx="312">
                  <c:v>-129.43</c:v>
                </c:pt>
                <c:pt idx="313">
                  <c:v>-129.29</c:v>
                </c:pt>
                <c:pt idx="314">
                  <c:v>-129.81</c:v>
                </c:pt>
                <c:pt idx="315">
                  <c:v>-129.26999999999998</c:v>
                </c:pt>
                <c:pt idx="316">
                  <c:v>-130.39000000000001</c:v>
                </c:pt>
                <c:pt idx="317">
                  <c:v>-129.57</c:v>
                </c:pt>
                <c:pt idx="318">
                  <c:v>-130.20999999999998</c:v>
                </c:pt>
                <c:pt idx="319">
                  <c:v>-130.16999999999999</c:v>
                </c:pt>
                <c:pt idx="320">
                  <c:v>-130.4</c:v>
                </c:pt>
                <c:pt idx="321">
                  <c:v>-130.66999999999999</c:v>
                </c:pt>
                <c:pt idx="322">
                  <c:v>-130.30000000000001</c:v>
                </c:pt>
                <c:pt idx="323">
                  <c:v>-130.88000000000051</c:v>
                </c:pt>
                <c:pt idx="324">
                  <c:v>-130.55000000000001</c:v>
                </c:pt>
                <c:pt idx="325">
                  <c:v>-130.68</c:v>
                </c:pt>
                <c:pt idx="326">
                  <c:v>-131.10999999999999</c:v>
                </c:pt>
                <c:pt idx="327">
                  <c:v>-131.15</c:v>
                </c:pt>
                <c:pt idx="328">
                  <c:v>-130.80000000000001</c:v>
                </c:pt>
                <c:pt idx="329">
                  <c:v>-131.47999999999999</c:v>
                </c:pt>
                <c:pt idx="330">
                  <c:v>-131.13</c:v>
                </c:pt>
                <c:pt idx="331">
                  <c:v>-131.72</c:v>
                </c:pt>
                <c:pt idx="332">
                  <c:v>-131.31</c:v>
                </c:pt>
                <c:pt idx="333">
                  <c:v>-131.59</c:v>
                </c:pt>
                <c:pt idx="334">
                  <c:v>-131.39000000000001</c:v>
                </c:pt>
                <c:pt idx="335">
                  <c:v>-131.57</c:v>
                </c:pt>
                <c:pt idx="336">
                  <c:v>-131.76</c:v>
                </c:pt>
                <c:pt idx="337">
                  <c:v>-131.46</c:v>
                </c:pt>
                <c:pt idx="338">
                  <c:v>-132.29</c:v>
                </c:pt>
                <c:pt idx="339">
                  <c:v>-132.33000000000001</c:v>
                </c:pt>
                <c:pt idx="340">
                  <c:v>-132.26999999999998</c:v>
                </c:pt>
                <c:pt idx="341">
                  <c:v>-131.78</c:v>
                </c:pt>
                <c:pt idx="342">
                  <c:v>-131.84</c:v>
                </c:pt>
                <c:pt idx="343">
                  <c:v>-131.80000000000001</c:v>
                </c:pt>
                <c:pt idx="344">
                  <c:v>-132.51</c:v>
                </c:pt>
                <c:pt idx="345">
                  <c:v>-132.4</c:v>
                </c:pt>
                <c:pt idx="346">
                  <c:v>-132.26</c:v>
                </c:pt>
                <c:pt idx="347">
                  <c:v>-132.56</c:v>
                </c:pt>
                <c:pt idx="348">
                  <c:v>-132.86000000000001</c:v>
                </c:pt>
                <c:pt idx="349">
                  <c:v>-132.94999999999999</c:v>
                </c:pt>
                <c:pt idx="350">
                  <c:v>-132.70999999999998</c:v>
                </c:pt>
                <c:pt idx="351">
                  <c:v>-132.3200000000005</c:v>
                </c:pt>
                <c:pt idx="352">
                  <c:v>-132.72</c:v>
                </c:pt>
                <c:pt idx="353">
                  <c:v>-132.97999999999999</c:v>
                </c:pt>
                <c:pt idx="354">
                  <c:v>-132.69</c:v>
                </c:pt>
                <c:pt idx="355">
                  <c:v>-132.68</c:v>
                </c:pt>
                <c:pt idx="356">
                  <c:v>-132.73999999999998</c:v>
                </c:pt>
                <c:pt idx="357">
                  <c:v>-133.01</c:v>
                </c:pt>
                <c:pt idx="358">
                  <c:v>-132.86000000000001</c:v>
                </c:pt>
                <c:pt idx="359">
                  <c:v>-132.60999999999999</c:v>
                </c:pt>
                <c:pt idx="360">
                  <c:v>-132.62</c:v>
                </c:pt>
                <c:pt idx="361">
                  <c:v>-132.8200000000005</c:v>
                </c:pt>
                <c:pt idx="362">
                  <c:v>-132.66999999999999</c:v>
                </c:pt>
                <c:pt idx="363">
                  <c:v>-132.73999999999998</c:v>
                </c:pt>
                <c:pt idx="364">
                  <c:v>-133.28</c:v>
                </c:pt>
                <c:pt idx="365">
                  <c:v>-132.94999999999999</c:v>
                </c:pt>
                <c:pt idx="366">
                  <c:v>-133.05000000000001</c:v>
                </c:pt>
                <c:pt idx="367">
                  <c:v>-133.97999999999999</c:v>
                </c:pt>
                <c:pt idx="368">
                  <c:v>-132.60999999999999</c:v>
                </c:pt>
                <c:pt idx="369">
                  <c:v>-131.28</c:v>
                </c:pt>
                <c:pt idx="370">
                  <c:v>-134.08000000000001</c:v>
                </c:pt>
                <c:pt idx="371">
                  <c:v>-130.13</c:v>
                </c:pt>
                <c:pt idx="372">
                  <c:v>-133.02000000000001</c:v>
                </c:pt>
                <c:pt idx="373">
                  <c:v>-135.41</c:v>
                </c:pt>
                <c:pt idx="374">
                  <c:v>-133.94999999999999</c:v>
                </c:pt>
                <c:pt idx="375">
                  <c:v>-131.60999999999999</c:v>
                </c:pt>
                <c:pt idx="376">
                  <c:v>-132.41999999999999</c:v>
                </c:pt>
                <c:pt idx="377">
                  <c:v>-133.20999999999998</c:v>
                </c:pt>
                <c:pt idx="378">
                  <c:v>-135.87</c:v>
                </c:pt>
                <c:pt idx="379">
                  <c:v>-133.49</c:v>
                </c:pt>
                <c:pt idx="380">
                  <c:v>-133.10999999999999</c:v>
                </c:pt>
                <c:pt idx="381">
                  <c:v>-133.72999999999999</c:v>
                </c:pt>
                <c:pt idx="382">
                  <c:v>-134.69</c:v>
                </c:pt>
                <c:pt idx="383">
                  <c:v>-135.73999999999998</c:v>
                </c:pt>
                <c:pt idx="384">
                  <c:v>-134.34</c:v>
                </c:pt>
                <c:pt idx="385">
                  <c:v>-135.99</c:v>
                </c:pt>
                <c:pt idx="386">
                  <c:v>-132.47</c:v>
                </c:pt>
                <c:pt idx="387">
                  <c:v>-136.52000000000001</c:v>
                </c:pt>
                <c:pt idx="388">
                  <c:v>-135.52000000000001</c:v>
                </c:pt>
                <c:pt idx="389">
                  <c:v>-135.58000000000001</c:v>
                </c:pt>
                <c:pt idx="390">
                  <c:v>-133.96</c:v>
                </c:pt>
                <c:pt idx="391">
                  <c:v>-137.52000000000001</c:v>
                </c:pt>
                <c:pt idx="392">
                  <c:v>-135.5</c:v>
                </c:pt>
                <c:pt idx="393">
                  <c:v>-135.97</c:v>
                </c:pt>
                <c:pt idx="394">
                  <c:v>-138.26</c:v>
                </c:pt>
                <c:pt idx="395">
                  <c:v>-135.55000000000001</c:v>
                </c:pt>
                <c:pt idx="396">
                  <c:v>-133.9</c:v>
                </c:pt>
                <c:pt idx="397">
                  <c:v>-134.57</c:v>
                </c:pt>
                <c:pt idx="398">
                  <c:v>-136.58000000000001</c:v>
                </c:pt>
                <c:pt idx="399">
                  <c:v>-137.89000000000001</c:v>
                </c:pt>
                <c:pt idx="400">
                  <c:v>-135.56</c:v>
                </c:pt>
                <c:pt idx="401">
                  <c:v>-136.43</c:v>
                </c:pt>
                <c:pt idx="402">
                  <c:v>-136.89000000000001</c:v>
                </c:pt>
                <c:pt idx="403">
                  <c:v>-136.93</c:v>
                </c:pt>
                <c:pt idx="404">
                  <c:v>-137.13999999999999</c:v>
                </c:pt>
                <c:pt idx="405">
                  <c:v>-136.22999999999999</c:v>
                </c:pt>
                <c:pt idx="406">
                  <c:v>-137.35000000000051</c:v>
                </c:pt>
                <c:pt idx="407">
                  <c:v>-135.52000000000001</c:v>
                </c:pt>
                <c:pt idx="408">
                  <c:v>-137.94</c:v>
                </c:pt>
                <c:pt idx="409">
                  <c:v>-137.16999999999999</c:v>
                </c:pt>
                <c:pt idx="410">
                  <c:v>-136.6</c:v>
                </c:pt>
                <c:pt idx="411">
                  <c:v>-143.26</c:v>
                </c:pt>
                <c:pt idx="412">
                  <c:v>-137.76999999999998</c:v>
                </c:pt>
                <c:pt idx="413">
                  <c:v>-137.87</c:v>
                </c:pt>
                <c:pt idx="414">
                  <c:v>-136.34</c:v>
                </c:pt>
                <c:pt idx="415">
                  <c:v>-137.38000000000051</c:v>
                </c:pt>
                <c:pt idx="416">
                  <c:v>-139.35000000000051</c:v>
                </c:pt>
                <c:pt idx="417">
                  <c:v>-137.76</c:v>
                </c:pt>
                <c:pt idx="418">
                  <c:v>-137.80000000000001</c:v>
                </c:pt>
                <c:pt idx="419">
                  <c:v>-138.96</c:v>
                </c:pt>
                <c:pt idx="420">
                  <c:v>-137.47</c:v>
                </c:pt>
                <c:pt idx="421">
                  <c:v>-138.85000000000051</c:v>
                </c:pt>
                <c:pt idx="422">
                  <c:v>-137.4</c:v>
                </c:pt>
                <c:pt idx="423">
                  <c:v>-137.44999999999999</c:v>
                </c:pt>
                <c:pt idx="424">
                  <c:v>-138.65</c:v>
                </c:pt>
                <c:pt idx="425">
                  <c:v>-138.56</c:v>
                </c:pt>
                <c:pt idx="426">
                  <c:v>-138.8200000000005</c:v>
                </c:pt>
                <c:pt idx="427">
                  <c:v>-138.89000000000001</c:v>
                </c:pt>
                <c:pt idx="428">
                  <c:v>-136.69999999999999</c:v>
                </c:pt>
                <c:pt idx="429">
                  <c:v>-138.68</c:v>
                </c:pt>
                <c:pt idx="430">
                  <c:v>-141.44999999999999</c:v>
                </c:pt>
                <c:pt idx="431">
                  <c:v>-139.53</c:v>
                </c:pt>
                <c:pt idx="432">
                  <c:v>-138.97999999999999</c:v>
                </c:pt>
                <c:pt idx="433">
                  <c:v>-140.26999999999998</c:v>
                </c:pt>
                <c:pt idx="434">
                  <c:v>-144.05000000000001</c:v>
                </c:pt>
                <c:pt idx="435">
                  <c:v>-140.80000000000001</c:v>
                </c:pt>
                <c:pt idx="436">
                  <c:v>-140.63</c:v>
                </c:pt>
                <c:pt idx="437">
                  <c:v>-138.86000000000001</c:v>
                </c:pt>
                <c:pt idx="438">
                  <c:v>-139.23999999999998</c:v>
                </c:pt>
                <c:pt idx="439">
                  <c:v>-139.10999999999999</c:v>
                </c:pt>
                <c:pt idx="440">
                  <c:v>-138.36000000000001</c:v>
                </c:pt>
                <c:pt idx="441">
                  <c:v>-141.44</c:v>
                </c:pt>
                <c:pt idx="442">
                  <c:v>-139.97999999999999</c:v>
                </c:pt>
                <c:pt idx="443">
                  <c:v>-141.72</c:v>
                </c:pt>
                <c:pt idx="444">
                  <c:v>-141.35000000000051</c:v>
                </c:pt>
                <c:pt idx="445">
                  <c:v>-143.73999999999998</c:v>
                </c:pt>
                <c:pt idx="446">
                  <c:v>-140.96</c:v>
                </c:pt>
                <c:pt idx="447">
                  <c:v>-141.93</c:v>
                </c:pt>
                <c:pt idx="448">
                  <c:v>-140.68</c:v>
                </c:pt>
                <c:pt idx="449">
                  <c:v>-138.54</c:v>
                </c:pt>
                <c:pt idx="450">
                  <c:v>-138.97999999999999</c:v>
                </c:pt>
                <c:pt idx="451">
                  <c:v>-141.02000000000001</c:v>
                </c:pt>
                <c:pt idx="452">
                  <c:v>-142.93</c:v>
                </c:pt>
                <c:pt idx="453">
                  <c:v>-142.13</c:v>
                </c:pt>
                <c:pt idx="454">
                  <c:v>-140.73999999999998</c:v>
                </c:pt>
                <c:pt idx="455">
                  <c:v>-141.65</c:v>
                </c:pt>
                <c:pt idx="456">
                  <c:v>-141.16999999999999</c:v>
                </c:pt>
                <c:pt idx="457">
                  <c:v>-142.60999999999999</c:v>
                </c:pt>
                <c:pt idx="458">
                  <c:v>-140.36000000000001</c:v>
                </c:pt>
                <c:pt idx="459">
                  <c:v>-140.80000000000001</c:v>
                </c:pt>
                <c:pt idx="460">
                  <c:v>-139.63</c:v>
                </c:pt>
                <c:pt idx="461">
                  <c:v>-140.3200000000005</c:v>
                </c:pt>
                <c:pt idx="462">
                  <c:v>-141.37</c:v>
                </c:pt>
                <c:pt idx="463">
                  <c:v>-141.01</c:v>
                </c:pt>
                <c:pt idx="464">
                  <c:v>-141.16999999999999</c:v>
                </c:pt>
                <c:pt idx="465">
                  <c:v>-140.94</c:v>
                </c:pt>
                <c:pt idx="466">
                  <c:v>-141.81</c:v>
                </c:pt>
                <c:pt idx="467">
                  <c:v>-145.72</c:v>
                </c:pt>
                <c:pt idx="468">
                  <c:v>-140.33000000000001</c:v>
                </c:pt>
                <c:pt idx="469">
                  <c:v>-142.63</c:v>
                </c:pt>
                <c:pt idx="470">
                  <c:v>-141.79</c:v>
                </c:pt>
                <c:pt idx="471">
                  <c:v>-140.5</c:v>
                </c:pt>
                <c:pt idx="472">
                  <c:v>-141.5</c:v>
                </c:pt>
                <c:pt idx="473">
                  <c:v>-143.43</c:v>
                </c:pt>
                <c:pt idx="474">
                  <c:v>-142.05000000000001</c:v>
                </c:pt>
                <c:pt idx="475">
                  <c:v>-143.94</c:v>
                </c:pt>
                <c:pt idx="476">
                  <c:v>-143.47999999999999</c:v>
                </c:pt>
                <c:pt idx="477">
                  <c:v>-140.68</c:v>
                </c:pt>
                <c:pt idx="478">
                  <c:v>-141.33000000000001</c:v>
                </c:pt>
                <c:pt idx="479">
                  <c:v>-141.46</c:v>
                </c:pt>
                <c:pt idx="480">
                  <c:v>-141.04</c:v>
                </c:pt>
                <c:pt idx="481">
                  <c:v>-140.91999999999999</c:v>
                </c:pt>
                <c:pt idx="482">
                  <c:v>-143.29</c:v>
                </c:pt>
                <c:pt idx="483">
                  <c:v>-142.79</c:v>
                </c:pt>
                <c:pt idx="484">
                  <c:v>-142.44</c:v>
                </c:pt>
                <c:pt idx="485">
                  <c:v>-143.46</c:v>
                </c:pt>
                <c:pt idx="486">
                  <c:v>-145.22999999999999</c:v>
                </c:pt>
                <c:pt idx="487">
                  <c:v>-142.47</c:v>
                </c:pt>
                <c:pt idx="488">
                  <c:v>-141.76999999999998</c:v>
                </c:pt>
                <c:pt idx="489">
                  <c:v>-141.31</c:v>
                </c:pt>
                <c:pt idx="490">
                  <c:v>-143.76999999999998</c:v>
                </c:pt>
                <c:pt idx="491">
                  <c:v>-140.19</c:v>
                </c:pt>
                <c:pt idx="492">
                  <c:v>-141.34</c:v>
                </c:pt>
                <c:pt idx="493">
                  <c:v>-142.06</c:v>
                </c:pt>
                <c:pt idx="494">
                  <c:v>-143.1</c:v>
                </c:pt>
                <c:pt idx="495">
                  <c:v>-141.9</c:v>
                </c:pt>
                <c:pt idx="496">
                  <c:v>-142</c:v>
                </c:pt>
                <c:pt idx="497">
                  <c:v>-141.54</c:v>
                </c:pt>
                <c:pt idx="498">
                  <c:v>-143.23999999999998</c:v>
                </c:pt>
                <c:pt idx="499">
                  <c:v>-140.93</c:v>
                </c:pt>
                <c:pt idx="500">
                  <c:v>-141.26999999999998</c:v>
                </c:pt>
                <c:pt idx="501">
                  <c:v>-142.59</c:v>
                </c:pt>
                <c:pt idx="502">
                  <c:v>-142.53</c:v>
                </c:pt>
                <c:pt idx="503">
                  <c:v>-143.5</c:v>
                </c:pt>
                <c:pt idx="504">
                  <c:v>-143.53</c:v>
                </c:pt>
                <c:pt idx="505">
                  <c:v>-142.62</c:v>
                </c:pt>
                <c:pt idx="506">
                  <c:v>-143.46</c:v>
                </c:pt>
                <c:pt idx="507">
                  <c:v>-141.76</c:v>
                </c:pt>
                <c:pt idx="508">
                  <c:v>-141.20999999999998</c:v>
                </c:pt>
                <c:pt idx="509">
                  <c:v>-141.54</c:v>
                </c:pt>
                <c:pt idx="510">
                  <c:v>-140.47</c:v>
                </c:pt>
                <c:pt idx="511">
                  <c:v>-142.86000000000001</c:v>
                </c:pt>
                <c:pt idx="512">
                  <c:v>-142.15</c:v>
                </c:pt>
                <c:pt idx="513">
                  <c:v>-142</c:v>
                </c:pt>
                <c:pt idx="514">
                  <c:v>-141.58000000000001</c:v>
                </c:pt>
                <c:pt idx="515">
                  <c:v>-142.30000000000001</c:v>
                </c:pt>
                <c:pt idx="516">
                  <c:v>-141.52000000000001</c:v>
                </c:pt>
                <c:pt idx="517">
                  <c:v>-141.5</c:v>
                </c:pt>
                <c:pt idx="518">
                  <c:v>-140.88000000000051</c:v>
                </c:pt>
                <c:pt idx="519">
                  <c:v>-141.41999999999999</c:v>
                </c:pt>
                <c:pt idx="520">
                  <c:v>-141.83000000000001</c:v>
                </c:pt>
                <c:pt idx="521">
                  <c:v>-143.15</c:v>
                </c:pt>
                <c:pt idx="522">
                  <c:v>-141.72</c:v>
                </c:pt>
                <c:pt idx="523">
                  <c:v>-142.54</c:v>
                </c:pt>
                <c:pt idx="524">
                  <c:v>-143.05000000000001</c:v>
                </c:pt>
                <c:pt idx="525">
                  <c:v>-142.30000000000001</c:v>
                </c:pt>
                <c:pt idx="526">
                  <c:v>-142.96</c:v>
                </c:pt>
                <c:pt idx="527">
                  <c:v>-143.86000000000001</c:v>
                </c:pt>
                <c:pt idx="528">
                  <c:v>-144.52000000000001</c:v>
                </c:pt>
                <c:pt idx="529">
                  <c:v>-145.22999999999999</c:v>
                </c:pt>
                <c:pt idx="530">
                  <c:v>-145.80000000000001</c:v>
                </c:pt>
                <c:pt idx="531">
                  <c:v>-144.62</c:v>
                </c:pt>
                <c:pt idx="532">
                  <c:v>-143.76999999999998</c:v>
                </c:pt>
                <c:pt idx="533">
                  <c:v>-142.39000000000001</c:v>
                </c:pt>
                <c:pt idx="534">
                  <c:v>-143.44999999999999</c:v>
                </c:pt>
                <c:pt idx="535">
                  <c:v>-141.72999999999999</c:v>
                </c:pt>
                <c:pt idx="536">
                  <c:v>-141.15</c:v>
                </c:pt>
                <c:pt idx="537">
                  <c:v>-142.76</c:v>
                </c:pt>
                <c:pt idx="538">
                  <c:v>-142.63999999999999</c:v>
                </c:pt>
                <c:pt idx="539">
                  <c:v>-144.22</c:v>
                </c:pt>
                <c:pt idx="540">
                  <c:v>-143.69999999999999</c:v>
                </c:pt>
                <c:pt idx="541">
                  <c:v>-142.22</c:v>
                </c:pt>
                <c:pt idx="542">
                  <c:v>-143.52000000000001</c:v>
                </c:pt>
                <c:pt idx="543">
                  <c:v>-143.96</c:v>
                </c:pt>
                <c:pt idx="544">
                  <c:v>-144.16</c:v>
                </c:pt>
                <c:pt idx="545">
                  <c:v>-145.79</c:v>
                </c:pt>
                <c:pt idx="546">
                  <c:v>-143.53</c:v>
                </c:pt>
                <c:pt idx="547">
                  <c:v>-143.41999999999999</c:v>
                </c:pt>
                <c:pt idx="548">
                  <c:v>-142.31</c:v>
                </c:pt>
                <c:pt idx="549">
                  <c:v>-142.68</c:v>
                </c:pt>
                <c:pt idx="550">
                  <c:v>-142.30000000000001</c:v>
                </c:pt>
                <c:pt idx="551">
                  <c:v>-141.97</c:v>
                </c:pt>
                <c:pt idx="552">
                  <c:v>-142.3200000000005</c:v>
                </c:pt>
                <c:pt idx="553">
                  <c:v>-142.41999999999999</c:v>
                </c:pt>
                <c:pt idx="554">
                  <c:v>-142.73999999999998</c:v>
                </c:pt>
                <c:pt idx="555">
                  <c:v>-143.22999999999999</c:v>
                </c:pt>
                <c:pt idx="556">
                  <c:v>-144.04</c:v>
                </c:pt>
                <c:pt idx="557">
                  <c:v>-143.09</c:v>
                </c:pt>
                <c:pt idx="558">
                  <c:v>-142.63999999999999</c:v>
                </c:pt>
                <c:pt idx="559">
                  <c:v>-143.39000000000001</c:v>
                </c:pt>
                <c:pt idx="560">
                  <c:v>-143.26</c:v>
                </c:pt>
                <c:pt idx="561">
                  <c:v>-142.81</c:v>
                </c:pt>
                <c:pt idx="562">
                  <c:v>-142.69</c:v>
                </c:pt>
                <c:pt idx="563">
                  <c:v>-142</c:v>
                </c:pt>
                <c:pt idx="564">
                  <c:v>-143.6</c:v>
                </c:pt>
                <c:pt idx="565">
                  <c:v>-144.97999999999999</c:v>
                </c:pt>
                <c:pt idx="566">
                  <c:v>-144.6</c:v>
                </c:pt>
                <c:pt idx="567">
                  <c:v>-144.36000000000001</c:v>
                </c:pt>
                <c:pt idx="568">
                  <c:v>-144.70999999999998</c:v>
                </c:pt>
                <c:pt idx="569">
                  <c:v>-143.39000000000001</c:v>
                </c:pt>
                <c:pt idx="570">
                  <c:v>-142.97999999999999</c:v>
                </c:pt>
                <c:pt idx="571">
                  <c:v>-141.96</c:v>
                </c:pt>
                <c:pt idx="572">
                  <c:v>-143.01</c:v>
                </c:pt>
                <c:pt idx="573">
                  <c:v>-142.97</c:v>
                </c:pt>
                <c:pt idx="574">
                  <c:v>-143.15</c:v>
                </c:pt>
                <c:pt idx="575">
                  <c:v>-143.46</c:v>
                </c:pt>
                <c:pt idx="576">
                  <c:v>-144.04</c:v>
                </c:pt>
                <c:pt idx="577">
                  <c:v>-142.5</c:v>
                </c:pt>
                <c:pt idx="578">
                  <c:v>-141.22</c:v>
                </c:pt>
                <c:pt idx="579">
                  <c:v>-142.38000000000051</c:v>
                </c:pt>
                <c:pt idx="580">
                  <c:v>-142.81</c:v>
                </c:pt>
                <c:pt idx="581">
                  <c:v>-143.57</c:v>
                </c:pt>
                <c:pt idx="582">
                  <c:v>-142.04</c:v>
                </c:pt>
                <c:pt idx="583">
                  <c:v>-142.97</c:v>
                </c:pt>
                <c:pt idx="584">
                  <c:v>-143.93</c:v>
                </c:pt>
                <c:pt idx="585">
                  <c:v>-143.13</c:v>
                </c:pt>
                <c:pt idx="586">
                  <c:v>-142.79</c:v>
                </c:pt>
                <c:pt idx="587">
                  <c:v>-139.58000000000001</c:v>
                </c:pt>
                <c:pt idx="588">
                  <c:v>-142.36000000000001</c:v>
                </c:pt>
                <c:pt idx="589">
                  <c:v>-142.46</c:v>
                </c:pt>
                <c:pt idx="590">
                  <c:v>-142.52000000000001</c:v>
                </c:pt>
                <c:pt idx="591">
                  <c:v>-141.93</c:v>
                </c:pt>
                <c:pt idx="592">
                  <c:v>-141.72</c:v>
                </c:pt>
                <c:pt idx="593">
                  <c:v>-142.25</c:v>
                </c:pt>
                <c:pt idx="594">
                  <c:v>-142.26</c:v>
                </c:pt>
                <c:pt idx="595">
                  <c:v>-141.1</c:v>
                </c:pt>
                <c:pt idx="596">
                  <c:v>-141.5</c:v>
                </c:pt>
                <c:pt idx="597">
                  <c:v>-140.87</c:v>
                </c:pt>
                <c:pt idx="598">
                  <c:v>-141.16999999999999</c:v>
                </c:pt>
                <c:pt idx="599">
                  <c:v>-141.30000000000001</c:v>
                </c:pt>
                <c:pt idx="600">
                  <c:v>-141.02000000000001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Sheet1!$N$1</c:f>
              <c:strCache>
                <c:ptCount val="1"/>
                <c:pt idx="0">
                  <c:v>FF15_7G_CP111_VCO110</c:v>
                </c:pt>
              </c:strCache>
            </c:strRef>
          </c:tx>
          <c:marker>
            <c:symbol val="none"/>
          </c:marker>
          <c:xVal>
            <c:numRef>
              <c:f>Sheet1!$M$2:$M$653</c:f>
              <c:numCache>
                <c:formatCode>General</c:formatCode>
                <c:ptCount val="652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Sheet1!$N$2:$N$653</c:f>
              <c:numCache>
                <c:formatCode>General</c:formatCode>
                <c:ptCount val="652"/>
                <c:pt idx="0">
                  <c:v>-101.04</c:v>
                </c:pt>
                <c:pt idx="1">
                  <c:v>-102.13</c:v>
                </c:pt>
                <c:pt idx="2">
                  <c:v>-100.88</c:v>
                </c:pt>
                <c:pt idx="3">
                  <c:v>-96.149999999999991</c:v>
                </c:pt>
                <c:pt idx="4">
                  <c:v>-97.149999999999991</c:v>
                </c:pt>
                <c:pt idx="5">
                  <c:v>-101.1</c:v>
                </c:pt>
                <c:pt idx="6">
                  <c:v>-102.61999999999999</c:v>
                </c:pt>
                <c:pt idx="7">
                  <c:v>-100.08</c:v>
                </c:pt>
                <c:pt idx="8">
                  <c:v>-99.32</c:v>
                </c:pt>
                <c:pt idx="9">
                  <c:v>-100.92</c:v>
                </c:pt>
                <c:pt idx="10">
                  <c:v>-102</c:v>
                </c:pt>
                <c:pt idx="11">
                  <c:v>-103.96000000000002</c:v>
                </c:pt>
                <c:pt idx="12">
                  <c:v>-99.34</c:v>
                </c:pt>
                <c:pt idx="13">
                  <c:v>-96.6</c:v>
                </c:pt>
                <c:pt idx="14">
                  <c:v>-96.92</c:v>
                </c:pt>
                <c:pt idx="15">
                  <c:v>-102.95</c:v>
                </c:pt>
                <c:pt idx="16">
                  <c:v>-99.210000000000022</c:v>
                </c:pt>
                <c:pt idx="17">
                  <c:v>-97.14</c:v>
                </c:pt>
                <c:pt idx="18">
                  <c:v>-99.31</c:v>
                </c:pt>
                <c:pt idx="19">
                  <c:v>-99.04</c:v>
                </c:pt>
                <c:pt idx="20">
                  <c:v>-91.29</c:v>
                </c:pt>
                <c:pt idx="21">
                  <c:v>-92.76</c:v>
                </c:pt>
                <c:pt idx="22">
                  <c:v>-101.3</c:v>
                </c:pt>
                <c:pt idx="23">
                  <c:v>-102.4</c:v>
                </c:pt>
                <c:pt idx="24">
                  <c:v>-98.59</c:v>
                </c:pt>
                <c:pt idx="25">
                  <c:v>-100.26</c:v>
                </c:pt>
                <c:pt idx="26">
                  <c:v>-96.36999999999999</c:v>
                </c:pt>
                <c:pt idx="27">
                  <c:v>-97.61999999999999</c:v>
                </c:pt>
                <c:pt idx="28">
                  <c:v>-99.86999999999999</c:v>
                </c:pt>
                <c:pt idx="29">
                  <c:v>-98.32</c:v>
                </c:pt>
                <c:pt idx="30">
                  <c:v>-101.71000000000002</c:v>
                </c:pt>
                <c:pt idx="31">
                  <c:v>-100.36</c:v>
                </c:pt>
                <c:pt idx="32">
                  <c:v>-97.3</c:v>
                </c:pt>
                <c:pt idx="33">
                  <c:v>-100.99000000000002</c:v>
                </c:pt>
                <c:pt idx="34">
                  <c:v>-101.96000000000002</c:v>
                </c:pt>
                <c:pt idx="35">
                  <c:v>-98.910000000000025</c:v>
                </c:pt>
                <c:pt idx="36">
                  <c:v>-97.9</c:v>
                </c:pt>
                <c:pt idx="37">
                  <c:v>-98.940000000000026</c:v>
                </c:pt>
                <c:pt idx="38">
                  <c:v>-101.53</c:v>
                </c:pt>
                <c:pt idx="39">
                  <c:v>-98.240000000000023</c:v>
                </c:pt>
                <c:pt idx="40">
                  <c:v>-98.63</c:v>
                </c:pt>
                <c:pt idx="41">
                  <c:v>-100.09</c:v>
                </c:pt>
                <c:pt idx="42">
                  <c:v>-101.23</c:v>
                </c:pt>
                <c:pt idx="43">
                  <c:v>-102.69</c:v>
                </c:pt>
                <c:pt idx="44">
                  <c:v>-97.73</c:v>
                </c:pt>
                <c:pt idx="45">
                  <c:v>-98.04</c:v>
                </c:pt>
                <c:pt idx="46">
                  <c:v>-101.44000000000025</c:v>
                </c:pt>
                <c:pt idx="47">
                  <c:v>-96.960000000000022</c:v>
                </c:pt>
                <c:pt idx="48">
                  <c:v>-97.210000000000022</c:v>
                </c:pt>
                <c:pt idx="49">
                  <c:v>-100.84</c:v>
                </c:pt>
                <c:pt idx="50">
                  <c:v>-101.49000000000002</c:v>
                </c:pt>
                <c:pt idx="51">
                  <c:v>-100.86</c:v>
                </c:pt>
                <c:pt idx="52">
                  <c:v>-102.04</c:v>
                </c:pt>
                <c:pt idx="53">
                  <c:v>-101.69</c:v>
                </c:pt>
                <c:pt idx="54">
                  <c:v>-101.77</c:v>
                </c:pt>
                <c:pt idx="55">
                  <c:v>-100.64999999999999</c:v>
                </c:pt>
                <c:pt idx="56">
                  <c:v>-97.179999999999978</c:v>
                </c:pt>
                <c:pt idx="57">
                  <c:v>-100.79</c:v>
                </c:pt>
                <c:pt idx="58">
                  <c:v>-100.97</c:v>
                </c:pt>
                <c:pt idx="59">
                  <c:v>-102.13</c:v>
                </c:pt>
                <c:pt idx="60">
                  <c:v>-103.83</c:v>
                </c:pt>
                <c:pt idx="61">
                  <c:v>-99.8</c:v>
                </c:pt>
                <c:pt idx="62">
                  <c:v>-99.82</c:v>
                </c:pt>
                <c:pt idx="63">
                  <c:v>-98.06</c:v>
                </c:pt>
                <c:pt idx="64">
                  <c:v>-101.83</c:v>
                </c:pt>
                <c:pt idx="65">
                  <c:v>-102.91000000000012</c:v>
                </c:pt>
                <c:pt idx="66">
                  <c:v>-100.05</c:v>
                </c:pt>
                <c:pt idx="67">
                  <c:v>-100.78</c:v>
                </c:pt>
                <c:pt idx="68">
                  <c:v>-97.910000000000025</c:v>
                </c:pt>
                <c:pt idx="69">
                  <c:v>-101.01</c:v>
                </c:pt>
                <c:pt idx="70">
                  <c:v>-101.4</c:v>
                </c:pt>
                <c:pt idx="71">
                  <c:v>-102.81</c:v>
                </c:pt>
                <c:pt idx="72">
                  <c:v>-102.43</c:v>
                </c:pt>
                <c:pt idx="73">
                  <c:v>-101.21000000000002</c:v>
                </c:pt>
                <c:pt idx="74">
                  <c:v>-98.86999999999999</c:v>
                </c:pt>
                <c:pt idx="75">
                  <c:v>-100.71000000000002</c:v>
                </c:pt>
                <c:pt idx="76">
                  <c:v>-102.4</c:v>
                </c:pt>
                <c:pt idx="77">
                  <c:v>-104.5</c:v>
                </c:pt>
                <c:pt idx="78">
                  <c:v>-102.45</c:v>
                </c:pt>
                <c:pt idx="79">
                  <c:v>-102.6</c:v>
                </c:pt>
                <c:pt idx="80">
                  <c:v>-101.57</c:v>
                </c:pt>
                <c:pt idx="81">
                  <c:v>-100.83</c:v>
                </c:pt>
                <c:pt idx="82">
                  <c:v>-102.53</c:v>
                </c:pt>
                <c:pt idx="83">
                  <c:v>-99.58</c:v>
                </c:pt>
                <c:pt idx="84">
                  <c:v>-102.22</c:v>
                </c:pt>
                <c:pt idx="85">
                  <c:v>-104.82</c:v>
                </c:pt>
                <c:pt idx="86">
                  <c:v>-108.81</c:v>
                </c:pt>
                <c:pt idx="87">
                  <c:v>-105.35</c:v>
                </c:pt>
                <c:pt idx="88">
                  <c:v>-102.06</c:v>
                </c:pt>
                <c:pt idx="89">
                  <c:v>-102.97</c:v>
                </c:pt>
                <c:pt idx="90">
                  <c:v>-102.7</c:v>
                </c:pt>
                <c:pt idx="91">
                  <c:v>-106.72</c:v>
                </c:pt>
                <c:pt idx="92">
                  <c:v>-100.86999999999999</c:v>
                </c:pt>
                <c:pt idx="93">
                  <c:v>-101.36</c:v>
                </c:pt>
                <c:pt idx="94">
                  <c:v>-103.81</c:v>
                </c:pt>
                <c:pt idx="95">
                  <c:v>-102.31</c:v>
                </c:pt>
                <c:pt idx="96">
                  <c:v>-103.7</c:v>
                </c:pt>
                <c:pt idx="97">
                  <c:v>-101.13</c:v>
                </c:pt>
                <c:pt idx="98">
                  <c:v>-103.74000000000002</c:v>
                </c:pt>
                <c:pt idx="99">
                  <c:v>-101.67999999999998</c:v>
                </c:pt>
                <c:pt idx="100">
                  <c:v>-102.57</c:v>
                </c:pt>
                <c:pt idx="101">
                  <c:v>-103.75</c:v>
                </c:pt>
                <c:pt idx="102">
                  <c:v>-101.73</c:v>
                </c:pt>
                <c:pt idx="103">
                  <c:v>-100.85</c:v>
                </c:pt>
                <c:pt idx="104">
                  <c:v>-101.39</c:v>
                </c:pt>
                <c:pt idx="105">
                  <c:v>-108.11999999999999</c:v>
                </c:pt>
                <c:pt idx="106">
                  <c:v>-108.02</c:v>
                </c:pt>
                <c:pt idx="107">
                  <c:v>-102.14999999999999</c:v>
                </c:pt>
                <c:pt idx="108">
                  <c:v>-103.11999999999999</c:v>
                </c:pt>
                <c:pt idx="109">
                  <c:v>-105.36</c:v>
                </c:pt>
                <c:pt idx="110">
                  <c:v>-104.03</c:v>
                </c:pt>
                <c:pt idx="111">
                  <c:v>-103.02</c:v>
                </c:pt>
                <c:pt idx="112">
                  <c:v>-104.85</c:v>
                </c:pt>
                <c:pt idx="113">
                  <c:v>-105.03</c:v>
                </c:pt>
                <c:pt idx="114">
                  <c:v>-106.54</c:v>
                </c:pt>
                <c:pt idx="115">
                  <c:v>-106.27</c:v>
                </c:pt>
                <c:pt idx="116">
                  <c:v>-105.82</c:v>
                </c:pt>
                <c:pt idx="117">
                  <c:v>-104.04</c:v>
                </c:pt>
                <c:pt idx="118">
                  <c:v>-103.52</c:v>
                </c:pt>
                <c:pt idx="119">
                  <c:v>-102.01</c:v>
                </c:pt>
                <c:pt idx="120">
                  <c:v>-103.33</c:v>
                </c:pt>
                <c:pt idx="121">
                  <c:v>-104.5</c:v>
                </c:pt>
                <c:pt idx="122">
                  <c:v>-104.44000000000025</c:v>
                </c:pt>
                <c:pt idx="123">
                  <c:v>-107.64</c:v>
                </c:pt>
                <c:pt idx="124">
                  <c:v>-103.95</c:v>
                </c:pt>
                <c:pt idx="125">
                  <c:v>-102.8</c:v>
                </c:pt>
                <c:pt idx="126">
                  <c:v>-108.21000000000002</c:v>
                </c:pt>
                <c:pt idx="127">
                  <c:v>-104.44000000000025</c:v>
                </c:pt>
                <c:pt idx="128">
                  <c:v>-102.19</c:v>
                </c:pt>
                <c:pt idx="129">
                  <c:v>-103.21000000000002</c:v>
                </c:pt>
                <c:pt idx="130">
                  <c:v>-103.92</c:v>
                </c:pt>
                <c:pt idx="131">
                  <c:v>-103.55</c:v>
                </c:pt>
                <c:pt idx="132">
                  <c:v>-105.55</c:v>
                </c:pt>
                <c:pt idx="133">
                  <c:v>-102.58</c:v>
                </c:pt>
                <c:pt idx="134">
                  <c:v>-105.9</c:v>
                </c:pt>
                <c:pt idx="135">
                  <c:v>-106.81</c:v>
                </c:pt>
                <c:pt idx="136">
                  <c:v>-105.64999999999999</c:v>
                </c:pt>
                <c:pt idx="137">
                  <c:v>-102.43</c:v>
                </c:pt>
                <c:pt idx="138">
                  <c:v>-104.61</c:v>
                </c:pt>
                <c:pt idx="139">
                  <c:v>-103.81</c:v>
                </c:pt>
                <c:pt idx="140">
                  <c:v>-106.35</c:v>
                </c:pt>
                <c:pt idx="141">
                  <c:v>-108.41000000000012</c:v>
                </c:pt>
                <c:pt idx="142">
                  <c:v>-106.84</c:v>
                </c:pt>
                <c:pt idx="143">
                  <c:v>-106.08</c:v>
                </c:pt>
                <c:pt idx="144">
                  <c:v>-106.66999999999999</c:v>
                </c:pt>
                <c:pt idx="145">
                  <c:v>-106.55</c:v>
                </c:pt>
                <c:pt idx="146">
                  <c:v>-106.58</c:v>
                </c:pt>
                <c:pt idx="147">
                  <c:v>-107.64999999999999</c:v>
                </c:pt>
                <c:pt idx="148">
                  <c:v>-104.64</c:v>
                </c:pt>
                <c:pt idx="149">
                  <c:v>-105.21000000000002</c:v>
                </c:pt>
                <c:pt idx="150">
                  <c:v>-104.77</c:v>
                </c:pt>
                <c:pt idx="151">
                  <c:v>-104.04</c:v>
                </c:pt>
                <c:pt idx="152">
                  <c:v>-104.28</c:v>
                </c:pt>
                <c:pt idx="153">
                  <c:v>-107.01</c:v>
                </c:pt>
                <c:pt idx="154">
                  <c:v>-107.74000000000002</c:v>
                </c:pt>
                <c:pt idx="155">
                  <c:v>-104.08</c:v>
                </c:pt>
                <c:pt idx="156">
                  <c:v>-108.43</c:v>
                </c:pt>
                <c:pt idx="157">
                  <c:v>-106.72</c:v>
                </c:pt>
                <c:pt idx="158">
                  <c:v>-108.36999999999999</c:v>
                </c:pt>
                <c:pt idx="159">
                  <c:v>-107.56</c:v>
                </c:pt>
                <c:pt idx="160">
                  <c:v>-106.84</c:v>
                </c:pt>
                <c:pt idx="161">
                  <c:v>-108.72</c:v>
                </c:pt>
                <c:pt idx="162">
                  <c:v>-105.99000000000002</c:v>
                </c:pt>
                <c:pt idx="163">
                  <c:v>-106.6</c:v>
                </c:pt>
                <c:pt idx="164">
                  <c:v>-109.78</c:v>
                </c:pt>
                <c:pt idx="165">
                  <c:v>-109.71000000000002</c:v>
                </c:pt>
                <c:pt idx="166">
                  <c:v>-108.75</c:v>
                </c:pt>
                <c:pt idx="167">
                  <c:v>-108.14999999999999</c:v>
                </c:pt>
                <c:pt idx="168">
                  <c:v>-107.26</c:v>
                </c:pt>
                <c:pt idx="169">
                  <c:v>-106.77</c:v>
                </c:pt>
                <c:pt idx="170">
                  <c:v>-106.17999999999998</c:v>
                </c:pt>
                <c:pt idx="171">
                  <c:v>-108.43</c:v>
                </c:pt>
                <c:pt idx="172">
                  <c:v>-108.5</c:v>
                </c:pt>
                <c:pt idx="173">
                  <c:v>-109.21000000000002</c:v>
                </c:pt>
                <c:pt idx="174">
                  <c:v>-109.92</c:v>
                </c:pt>
                <c:pt idx="175">
                  <c:v>-107.28</c:v>
                </c:pt>
                <c:pt idx="176">
                  <c:v>-107.24000000000002</c:v>
                </c:pt>
                <c:pt idx="177">
                  <c:v>-109.02</c:v>
                </c:pt>
                <c:pt idx="178">
                  <c:v>-109.05</c:v>
                </c:pt>
                <c:pt idx="179">
                  <c:v>-108.42</c:v>
                </c:pt>
                <c:pt idx="180">
                  <c:v>-108.27</c:v>
                </c:pt>
                <c:pt idx="181">
                  <c:v>-109.36999999999999</c:v>
                </c:pt>
                <c:pt idx="182">
                  <c:v>-109.94000000000025</c:v>
                </c:pt>
                <c:pt idx="183">
                  <c:v>-109.27</c:v>
                </c:pt>
                <c:pt idx="184">
                  <c:v>-109.45</c:v>
                </c:pt>
                <c:pt idx="185">
                  <c:v>-108.86999999999999</c:v>
                </c:pt>
                <c:pt idx="186">
                  <c:v>-108.59</c:v>
                </c:pt>
                <c:pt idx="187">
                  <c:v>-107.32</c:v>
                </c:pt>
                <c:pt idx="188">
                  <c:v>-110.22</c:v>
                </c:pt>
                <c:pt idx="189">
                  <c:v>-107.78</c:v>
                </c:pt>
                <c:pt idx="190">
                  <c:v>-110.06</c:v>
                </c:pt>
                <c:pt idx="191">
                  <c:v>-108.73</c:v>
                </c:pt>
                <c:pt idx="192">
                  <c:v>-109.48</c:v>
                </c:pt>
                <c:pt idx="193">
                  <c:v>-110.22</c:v>
                </c:pt>
                <c:pt idx="194">
                  <c:v>-109.61999999999999</c:v>
                </c:pt>
                <c:pt idx="195">
                  <c:v>-110.66999999999999</c:v>
                </c:pt>
                <c:pt idx="196">
                  <c:v>-111.31</c:v>
                </c:pt>
                <c:pt idx="197">
                  <c:v>-110.99000000000002</c:v>
                </c:pt>
                <c:pt idx="198">
                  <c:v>-110.32</c:v>
                </c:pt>
                <c:pt idx="199">
                  <c:v>-111.5</c:v>
                </c:pt>
                <c:pt idx="200">
                  <c:v>-110.98</c:v>
                </c:pt>
                <c:pt idx="201">
                  <c:v>-111.16</c:v>
                </c:pt>
                <c:pt idx="202">
                  <c:v>-110.47</c:v>
                </c:pt>
                <c:pt idx="203">
                  <c:v>-111.22</c:v>
                </c:pt>
                <c:pt idx="204">
                  <c:v>-112.29</c:v>
                </c:pt>
                <c:pt idx="205">
                  <c:v>-111.14</c:v>
                </c:pt>
                <c:pt idx="206">
                  <c:v>-111.94000000000025</c:v>
                </c:pt>
                <c:pt idx="207">
                  <c:v>-112.48</c:v>
                </c:pt>
                <c:pt idx="208">
                  <c:v>-112.01</c:v>
                </c:pt>
                <c:pt idx="209">
                  <c:v>-113.01</c:v>
                </c:pt>
                <c:pt idx="210">
                  <c:v>-114.22</c:v>
                </c:pt>
                <c:pt idx="211">
                  <c:v>-112.47</c:v>
                </c:pt>
                <c:pt idx="212">
                  <c:v>-112.13</c:v>
                </c:pt>
                <c:pt idx="213">
                  <c:v>-114.49000000000002</c:v>
                </c:pt>
                <c:pt idx="214">
                  <c:v>-113.86999999999999</c:v>
                </c:pt>
                <c:pt idx="215">
                  <c:v>-115.03</c:v>
                </c:pt>
                <c:pt idx="216">
                  <c:v>-113.32</c:v>
                </c:pt>
                <c:pt idx="217">
                  <c:v>-113.7</c:v>
                </c:pt>
                <c:pt idx="218">
                  <c:v>-114.11</c:v>
                </c:pt>
                <c:pt idx="219">
                  <c:v>-113.89</c:v>
                </c:pt>
                <c:pt idx="220">
                  <c:v>-114.23</c:v>
                </c:pt>
                <c:pt idx="221">
                  <c:v>-114.06</c:v>
                </c:pt>
                <c:pt idx="222">
                  <c:v>-116.03</c:v>
                </c:pt>
                <c:pt idx="223">
                  <c:v>-115.13</c:v>
                </c:pt>
                <c:pt idx="224">
                  <c:v>-114.46000000000002</c:v>
                </c:pt>
                <c:pt idx="225">
                  <c:v>-114.66999999999999</c:v>
                </c:pt>
                <c:pt idx="226">
                  <c:v>-115.36999999999999</c:v>
                </c:pt>
                <c:pt idx="227">
                  <c:v>-115.41000000000012</c:v>
                </c:pt>
                <c:pt idx="228">
                  <c:v>-116.08</c:v>
                </c:pt>
                <c:pt idx="229">
                  <c:v>-116.14999999999999</c:v>
                </c:pt>
                <c:pt idx="230">
                  <c:v>-116.33</c:v>
                </c:pt>
                <c:pt idx="231">
                  <c:v>-115.39</c:v>
                </c:pt>
                <c:pt idx="232">
                  <c:v>-115.97</c:v>
                </c:pt>
                <c:pt idx="233">
                  <c:v>-116.55</c:v>
                </c:pt>
                <c:pt idx="234">
                  <c:v>-116.36999999999999</c:v>
                </c:pt>
                <c:pt idx="235">
                  <c:v>-117.02</c:v>
                </c:pt>
                <c:pt idx="236">
                  <c:v>-117.73</c:v>
                </c:pt>
                <c:pt idx="237">
                  <c:v>-117.45</c:v>
                </c:pt>
                <c:pt idx="238">
                  <c:v>-118.2</c:v>
                </c:pt>
                <c:pt idx="239">
                  <c:v>-116.89</c:v>
                </c:pt>
                <c:pt idx="240">
                  <c:v>-119.81</c:v>
                </c:pt>
                <c:pt idx="241">
                  <c:v>-117.45</c:v>
                </c:pt>
                <c:pt idx="242">
                  <c:v>-117.94000000000025</c:v>
                </c:pt>
                <c:pt idx="243">
                  <c:v>-117.7</c:v>
                </c:pt>
                <c:pt idx="244">
                  <c:v>-119.14999999999999</c:v>
                </c:pt>
                <c:pt idx="245">
                  <c:v>-119.07</c:v>
                </c:pt>
                <c:pt idx="246">
                  <c:v>-118.44000000000025</c:v>
                </c:pt>
                <c:pt idx="247">
                  <c:v>-117.34</c:v>
                </c:pt>
                <c:pt idx="248">
                  <c:v>-118.8</c:v>
                </c:pt>
                <c:pt idx="249">
                  <c:v>-119.9</c:v>
                </c:pt>
                <c:pt idx="250">
                  <c:v>-119.61</c:v>
                </c:pt>
                <c:pt idx="251">
                  <c:v>-120.28</c:v>
                </c:pt>
                <c:pt idx="252">
                  <c:v>-120.09</c:v>
                </c:pt>
                <c:pt idx="253">
                  <c:v>-121.13</c:v>
                </c:pt>
                <c:pt idx="254">
                  <c:v>-120.02</c:v>
                </c:pt>
                <c:pt idx="255">
                  <c:v>-120.42</c:v>
                </c:pt>
                <c:pt idx="256">
                  <c:v>-120.59</c:v>
                </c:pt>
                <c:pt idx="257">
                  <c:v>-121.64</c:v>
                </c:pt>
                <c:pt idx="258">
                  <c:v>-121.79</c:v>
                </c:pt>
                <c:pt idx="259">
                  <c:v>-120.99000000000002</c:v>
                </c:pt>
                <c:pt idx="260">
                  <c:v>-122.27</c:v>
                </c:pt>
                <c:pt idx="261">
                  <c:v>-121.94000000000025</c:v>
                </c:pt>
                <c:pt idx="262">
                  <c:v>-120.89</c:v>
                </c:pt>
                <c:pt idx="263">
                  <c:v>-121.97</c:v>
                </c:pt>
                <c:pt idx="264">
                  <c:v>-121.53</c:v>
                </c:pt>
                <c:pt idx="265">
                  <c:v>-122.96000000000002</c:v>
                </c:pt>
                <c:pt idx="266">
                  <c:v>-123.4</c:v>
                </c:pt>
                <c:pt idx="267">
                  <c:v>-123.32</c:v>
                </c:pt>
                <c:pt idx="268">
                  <c:v>-123.93</c:v>
                </c:pt>
                <c:pt idx="269">
                  <c:v>-123.48</c:v>
                </c:pt>
                <c:pt idx="270">
                  <c:v>-123.29</c:v>
                </c:pt>
                <c:pt idx="271">
                  <c:v>-123.56</c:v>
                </c:pt>
                <c:pt idx="272">
                  <c:v>-123.45</c:v>
                </c:pt>
                <c:pt idx="273">
                  <c:v>-123.89</c:v>
                </c:pt>
                <c:pt idx="274">
                  <c:v>-124.2</c:v>
                </c:pt>
                <c:pt idx="275">
                  <c:v>-124.23</c:v>
                </c:pt>
                <c:pt idx="276">
                  <c:v>-124.17999999999998</c:v>
                </c:pt>
                <c:pt idx="277">
                  <c:v>-124.33</c:v>
                </c:pt>
                <c:pt idx="278">
                  <c:v>-124.33</c:v>
                </c:pt>
                <c:pt idx="279">
                  <c:v>-124.79</c:v>
                </c:pt>
                <c:pt idx="280">
                  <c:v>-124.96000000000002</c:v>
                </c:pt>
                <c:pt idx="281">
                  <c:v>-125.34</c:v>
                </c:pt>
                <c:pt idx="282">
                  <c:v>-124.51</c:v>
                </c:pt>
                <c:pt idx="283">
                  <c:v>-125.83</c:v>
                </c:pt>
                <c:pt idx="284">
                  <c:v>-125.58</c:v>
                </c:pt>
                <c:pt idx="285">
                  <c:v>-125.58</c:v>
                </c:pt>
                <c:pt idx="286">
                  <c:v>-126.26</c:v>
                </c:pt>
                <c:pt idx="287">
                  <c:v>-125.59</c:v>
                </c:pt>
                <c:pt idx="288">
                  <c:v>-126.88</c:v>
                </c:pt>
                <c:pt idx="289">
                  <c:v>-125.69</c:v>
                </c:pt>
                <c:pt idx="290">
                  <c:v>-126.59</c:v>
                </c:pt>
                <c:pt idx="291">
                  <c:v>-126.45</c:v>
                </c:pt>
                <c:pt idx="292">
                  <c:v>-126.54</c:v>
                </c:pt>
                <c:pt idx="293">
                  <c:v>-126.98</c:v>
                </c:pt>
                <c:pt idx="294">
                  <c:v>-127.3</c:v>
                </c:pt>
                <c:pt idx="295">
                  <c:v>-128.03</c:v>
                </c:pt>
                <c:pt idx="296">
                  <c:v>-127.63</c:v>
                </c:pt>
                <c:pt idx="297">
                  <c:v>-127.94000000000025</c:v>
                </c:pt>
                <c:pt idx="298">
                  <c:v>-128.12</c:v>
                </c:pt>
                <c:pt idx="299">
                  <c:v>-128.3200000000005</c:v>
                </c:pt>
                <c:pt idx="300">
                  <c:v>-128.33000000000001</c:v>
                </c:pt>
                <c:pt idx="301">
                  <c:v>-128.8200000000005</c:v>
                </c:pt>
                <c:pt idx="302">
                  <c:v>-128.59</c:v>
                </c:pt>
                <c:pt idx="303">
                  <c:v>-128.22</c:v>
                </c:pt>
                <c:pt idx="304">
                  <c:v>-128.08000000000001</c:v>
                </c:pt>
                <c:pt idx="305">
                  <c:v>-129.20999999999998</c:v>
                </c:pt>
                <c:pt idx="306">
                  <c:v>-130.09</c:v>
                </c:pt>
                <c:pt idx="307">
                  <c:v>-129.13999999999999</c:v>
                </c:pt>
                <c:pt idx="308">
                  <c:v>-129.01</c:v>
                </c:pt>
                <c:pt idx="309">
                  <c:v>-129.34</c:v>
                </c:pt>
                <c:pt idx="310">
                  <c:v>-129.47999999999999</c:v>
                </c:pt>
                <c:pt idx="311">
                  <c:v>-129.08000000000001</c:v>
                </c:pt>
                <c:pt idx="312">
                  <c:v>-129.72999999999999</c:v>
                </c:pt>
                <c:pt idx="313">
                  <c:v>-129.60999999999999</c:v>
                </c:pt>
                <c:pt idx="314">
                  <c:v>-130.52000000000001</c:v>
                </c:pt>
                <c:pt idx="315">
                  <c:v>-129.57</c:v>
                </c:pt>
                <c:pt idx="316">
                  <c:v>-130.68</c:v>
                </c:pt>
                <c:pt idx="317">
                  <c:v>-130.83000000000001</c:v>
                </c:pt>
                <c:pt idx="318">
                  <c:v>-131.05000000000001</c:v>
                </c:pt>
                <c:pt idx="319">
                  <c:v>-131.09</c:v>
                </c:pt>
                <c:pt idx="320">
                  <c:v>-131.12</c:v>
                </c:pt>
                <c:pt idx="321">
                  <c:v>-131.10999999999999</c:v>
                </c:pt>
                <c:pt idx="322">
                  <c:v>-130.88000000000051</c:v>
                </c:pt>
                <c:pt idx="323">
                  <c:v>-131.05000000000001</c:v>
                </c:pt>
                <c:pt idx="324">
                  <c:v>-130.9</c:v>
                </c:pt>
                <c:pt idx="325">
                  <c:v>-130.60999999999999</c:v>
                </c:pt>
                <c:pt idx="326">
                  <c:v>-131.33000000000001</c:v>
                </c:pt>
                <c:pt idx="327">
                  <c:v>-131.69999999999999</c:v>
                </c:pt>
                <c:pt idx="328">
                  <c:v>-131.78</c:v>
                </c:pt>
                <c:pt idx="329">
                  <c:v>-131.76999999999998</c:v>
                </c:pt>
                <c:pt idx="330">
                  <c:v>-132.02000000000001</c:v>
                </c:pt>
                <c:pt idx="331">
                  <c:v>-131.58000000000001</c:v>
                </c:pt>
                <c:pt idx="332">
                  <c:v>-132.15</c:v>
                </c:pt>
                <c:pt idx="333">
                  <c:v>-131.9</c:v>
                </c:pt>
                <c:pt idx="334">
                  <c:v>-132.43</c:v>
                </c:pt>
                <c:pt idx="335">
                  <c:v>-132.46</c:v>
                </c:pt>
                <c:pt idx="336">
                  <c:v>-132.51</c:v>
                </c:pt>
                <c:pt idx="337">
                  <c:v>-132.35000000000051</c:v>
                </c:pt>
                <c:pt idx="338">
                  <c:v>-132.47</c:v>
                </c:pt>
                <c:pt idx="339">
                  <c:v>-133.33000000000001</c:v>
                </c:pt>
                <c:pt idx="340">
                  <c:v>-132.53</c:v>
                </c:pt>
                <c:pt idx="341">
                  <c:v>-132.19999999999999</c:v>
                </c:pt>
                <c:pt idx="342">
                  <c:v>-132.36000000000001</c:v>
                </c:pt>
                <c:pt idx="343">
                  <c:v>-133.19999999999999</c:v>
                </c:pt>
                <c:pt idx="344">
                  <c:v>-132.84</c:v>
                </c:pt>
                <c:pt idx="345">
                  <c:v>-133.13999999999999</c:v>
                </c:pt>
                <c:pt idx="346">
                  <c:v>-132.93</c:v>
                </c:pt>
                <c:pt idx="347">
                  <c:v>-133.19</c:v>
                </c:pt>
                <c:pt idx="348">
                  <c:v>-132.83000000000001</c:v>
                </c:pt>
                <c:pt idx="349">
                  <c:v>-133.05000000000001</c:v>
                </c:pt>
                <c:pt idx="350">
                  <c:v>-134.28</c:v>
                </c:pt>
                <c:pt idx="351">
                  <c:v>-133.44</c:v>
                </c:pt>
                <c:pt idx="352">
                  <c:v>-132.96</c:v>
                </c:pt>
                <c:pt idx="353">
                  <c:v>-133.53</c:v>
                </c:pt>
                <c:pt idx="354">
                  <c:v>-133.23999999999998</c:v>
                </c:pt>
                <c:pt idx="355">
                  <c:v>-132.91</c:v>
                </c:pt>
                <c:pt idx="356">
                  <c:v>-133.63999999999999</c:v>
                </c:pt>
                <c:pt idx="357">
                  <c:v>-133.76</c:v>
                </c:pt>
                <c:pt idx="358">
                  <c:v>-133.56</c:v>
                </c:pt>
                <c:pt idx="359">
                  <c:v>-133.02000000000001</c:v>
                </c:pt>
                <c:pt idx="360">
                  <c:v>-133.26999999999998</c:v>
                </c:pt>
                <c:pt idx="361">
                  <c:v>-133.18</c:v>
                </c:pt>
                <c:pt idx="362">
                  <c:v>-133.08000000000001</c:v>
                </c:pt>
                <c:pt idx="363">
                  <c:v>-133.47</c:v>
                </c:pt>
                <c:pt idx="364">
                  <c:v>-133.54</c:v>
                </c:pt>
                <c:pt idx="365">
                  <c:v>-132.94</c:v>
                </c:pt>
                <c:pt idx="366">
                  <c:v>-133.36000000000001</c:v>
                </c:pt>
                <c:pt idx="367">
                  <c:v>-133.56</c:v>
                </c:pt>
                <c:pt idx="368">
                  <c:v>-132.44</c:v>
                </c:pt>
                <c:pt idx="369">
                  <c:v>-132.66</c:v>
                </c:pt>
                <c:pt idx="370">
                  <c:v>-131.88000000000051</c:v>
                </c:pt>
                <c:pt idx="371">
                  <c:v>-132.9</c:v>
                </c:pt>
                <c:pt idx="372">
                  <c:v>-134.70999999999998</c:v>
                </c:pt>
                <c:pt idx="373">
                  <c:v>-132.47</c:v>
                </c:pt>
                <c:pt idx="374">
                  <c:v>-134.65</c:v>
                </c:pt>
                <c:pt idx="375">
                  <c:v>-134.80000000000001</c:v>
                </c:pt>
                <c:pt idx="376">
                  <c:v>-136.79</c:v>
                </c:pt>
                <c:pt idx="377">
                  <c:v>-134.51</c:v>
                </c:pt>
                <c:pt idx="378">
                  <c:v>-134.91999999999999</c:v>
                </c:pt>
                <c:pt idx="379">
                  <c:v>-135.41</c:v>
                </c:pt>
                <c:pt idx="380">
                  <c:v>-135.20999999999998</c:v>
                </c:pt>
                <c:pt idx="381">
                  <c:v>-136.53</c:v>
                </c:pt>
                <c:pt idx="382">
                  <c:v>-133.55000000000001</c:v>
                </c:pt>
                <c:pt idx="383">
                  <c:v>-137.26999999999998</c:v>
                </c:pt>
                <c:pt idx="384">
                  <c:v>-135.03</c:v>
                </c:pt>
                <c:pt idx="385">
                  <c:v>-135.58000000000001</c:v>
                </c:pt>
                <c:pt idx="386">
                  <c:v>-136.65</c:v>
                </c:pt>
                <c:pt idx="387">
                  <c:v>-134.04</c:v>
                </c:pt>
                <c:pt idx="388">
                  <c:v>-135.87</c:v>
                </c:pt>
                <c:pt idx="389">
                  <c:v>-134.22</c:v>
                </c:pt>
                <c:pt idx="390">
                  <c:v>-134.76</c:v>
                </c:pt>
                <c:pt idx="391">
                  <c:v>-137.58000000000001</c:v>
                </c:pt>
                <c:pt idx="392">
                  <c:v>-140.05000000000001</c:v>
                </c:pt>
                <c:pt idx="393">
                  <c:v>-136.10999999999999</c:v>
                </c:pt>
                <c:pt idx="394">
                  <c:v>-136.6</c:v>
                </c:pt>
                <c:pt idx="395">
                  <c:v>-136.86000000000001</c:v>
                </c:pt>
                <c:pt idx="396">
                  <c:v>-134.46</c:v>
                </c:pt>
                <c:pt idx="397">
                  <c:v>-137.13999999999999</c:v>
                </c:pt>
                <c:pt idx="398">
                  <c:v>-134.34</c:v>
                </c:pt>
                <c:pt idx="399">
                  <c:v>-135.09</c:v>
                </c:pt>
                <c:pt idx="400">
                  <c:v>-136.25</c:v>
                </c:pt>
                <c:pt idx="401">
                  <c:v>-135.41</c:v>
                </c:pt>
                <c:pt idx="402">
                  <c:v>-137.25</c:v>
                </c:pt>
                <c:pt idx="403">
                  <c:v>-137.68</c:v>
                </c:pt>
                <c:pt idx="404">
                  <c:v>-138.1</c:v>
                </c:pt>
                <c:pt idx="405">
                  <c:v>-136.31</c:v>
                </c:pt>
                <c:pt idx="406">
                  <c:v>-139.66999999999999</c:v>
                </c:pt>
                <c:pt idx="407">
                  <c:v>-136.72999999999999</c:v>
                </c:pt>
                <c:pt idx="408">
                  <c:v>-138.29</c:v>
                </c:pt>
                <c:pt idx="409">
                  <c:v>-138.22999999999999</c:v>
                </c:pt>
                <c:pt idx="410">
                  <c:v>-136.09</c:v>
                </c:pt>
                <c:pt idx="411">
                  <c:v>-135.35000000000051</c:v>
                </c:pt>
                <c:pt idx="412">
                  <c:v>-137.1</c:v>
                </c:pt>
                <c:pt idx="413">
                  <c:v>-137.52000000000001</c:v>
                </c:pt>
                <c:pt idx="414">
                  <c:v>-138.97</c:v>
                </c:pt>
                <c:pt idx="415">
                  <c:v>-137.46</c:v>
                </c:pt>
                <c:pt idx="416">
                  <c:v>-138.47</c:v>
                </c:pt>
                <c:pt idx="417">
                  <c:v>-141.38000000000051</c:v>
                </c:pt>
                <c:pt idx="418">
                  <c:v>-140.18</c:v>
                </c:pt>
                <c:pt idx="419">
                  <c:v>-142.26</c:v>
                </c:pt>
                <c:pt idx="420">
                  <c:v>-138.72</c:v>
                </c:pt>
                <c:pt idx="421">
                  <c:v>-139.13999999999999</c:v>
                </c:pt>
                <c:pt idx="422">
                  <c:v>-138.46</c:v>
                </c:pt>
                <c:pt idx="423">
                  <c:v>-139.16</c:v>
                </c:pt>
                <c:pt idx="424">
                  <c:v>-139.60999999999999</c:v>
                </c:pt>
                <c:pt idx="425">
                  <c:v>-138.79</c:v>
                </c:pt>
                <c:pt idx="426">
                  <c:v>-138.46</c:v>
                </c:pt>
                <c:pt idx="427">
                  <c:v>-141.78</c:v>
                </c:pt>
                <c:pt idx="428">
                  <c:v>-137.73999999999998</c:v>
                </c:pt>
                <c:pt idx="429">
                  <c:v>-139.35000000000051</c:v>
                </c:pt>
                <c:pt idx="430">
                  <c:v>-139.94999999999999</c:v>
                </c:pt>
                <c:pt idx="431">
                  <c:v>-141.44999999999999</c:v>
                </c:pt>
                <c:pt idx="432">
                  <c:v>-138.73999999999998</c:v>
                </c:pt>
                <c:pt idx="433">
                  <c:v>-138.51</c:v>
                </c:pt>
                <c:pt idx="434">
                  <c:v>-139.72999999999999</c:v>
                </c:pt>
                <c:pt idx="435">
                  <c:v>-137.66999999999999</c:v>
                </c:pt>
                <c:pt idx="436">
                  <c:v>-140.78</c:v>
                </c:pt>
                <c:pt idx="437">
                  <c:v>-139.91</c:v>
                </c:pt>
                <c:pt idx="438">
                  <c:v>-142.01</c:v>
                </c:pt>
                <c:pt idx="439">
                  <c:v>-138.55000000000001</c:v>
                </c:pt>
                <c:pt idx="440">
                  <c:v>-138.94</c:v>
                </c:pt>
                <c:pt idx="441">
                  <c:v>-139.59</c:v>
                </c:pt>
                <c:pt idx="442">
                  <c:v>-139.01</c:v>
                </c:pt>
                <c:pt idx="443">
                  <c:v>-139.44999999999999</c:v>
                </c:pt>
                <c:pt idx="444">
                  <c:v>-139.87</c:v>
                </c:pt>
                <c:pt idx="445">
                  <c:v>-140.69</c:v>
                </c:pt>
                <c:pt idx="446">
                  <c:v>-139.63999999999999</c:v>
                </c:pt>
                <c:pt idx="447">
                  <c:v>-141.81</c:v>
                </c:pt>
                <c:pt idx="448">
                  <c:v>-142.78</c:v>
                </c:pt>
                <c:pt idx="449">
                  <c:v>-140.08000000000001</c:v>
                </c:pt>
                <c:pt idx="450">
                  <c:v>-140.10999999999999</c:v>
                </c:pt>
                <c:pt idx="451">
                  <c:v>-141.81</c:v>
                </c:pt>
                <c:pt idx="452">
                  <c:v>-139.94</c:v>
                </c:pt>
                <c:pt idx="453">
                  <c:v>-142.53</c:v>
                </c:pt>
                <c:pt idx="454">
                  <c:v>-142.66999999999999</c:v>
                </c:pt>
                <c:pt idx="455">
                  <c:v>-140.6</c:v>
                </c:pt>
                <c:pt idx="456">
                  <c:v>-140.3200000000005</c:v>
                </c:pt>
                <c:pt idx="457">
                  <c:v>-141.56</c:v>
                </c:pt>
                <c:pt idx="458">
                  <c:v>-140.68</c:v>
                </c:pt>
                <c:pt idx="459">
                  <c:v>-141.04</c:v>
                </c:pt>
                <c:pt idx="460">
                  <c:v>-140.89000000000001</c:v>
                </c:pt>
                <c:pt idx="461">
                  <c:v>-140.02000000000001</c:v>
                </c:pt>
                <c:pt idx="462">
                  <c:v>-144.88000000000051</c:v>
                </c:pt>
                <c:pt idx="463">
                  <c:v>-140.29</c:v>
                </c:pt>
                <c:pt idx="464">
                  <c:v>-141.56</c:v>
                </c:pt>
                <c:pt idx="465">
                  <c:v>-142.26999999999998</c:v>
                </c:pt>
                <c:pt idx="466">
                  <c:v>-139.94999999999999</c:v>
                </c:pt>
                <c:pt idx="467">
                  <c:v>-142.19999999999999</c:v>
                </c:pt>
                <c:pt idx="468">
                  <c:v>-142.54</c:v>
                </c:pt>
                <c:pt idx="469">
                  <c:v>-141.58000000000001</c:v>
                </c:pt>
                <c:pt idx="470">
                  <c:v>-141.69999999999999</c:v>
                </c:pt>
                <c:pt idx="471">
                  <c:v>-141.85000000000051</c:v>
                </c:pt>
                <c:pt idx="472">
                  <c:v>-143.54</c:v>
                </c:pt>
                <c:pt idx="473">
                  <c:v>-143.66999999999999</c:v>
                </c:pt>
                <c:pt idx="474">
                  <c:v>-141.75</c:v>
                </c:pt>
                <c:pt idx="475">
                  <c:v>-143.89000000000001</c:v>
                </c:pt>
                <c:pt idx="476">
                  <c:v>-143.28</c:v>
                </c:pt>
                <c:pt idx="477">
                  <c:v>-144.1</c:v>
                </c:pt>
                <c:pt idx="478">
                  <c:v>-143.12</c:v>
                </c:pt>
                <c:pt idx="479">
                  <c:v>-143.5</c:v>
                </c:pt>
                <c:pt idx="480">
                  <c:v>-143.4</c:v>
                </c:pt>
                <c:pt idx="481">
                  <c:v>-144.80000000000001</c:v>
                </c:pt>
                <c:pt idx="482">
                  <c:v>-142.31</c:v>
                </c:pt>
                <c:pt idx="483">
                  <c:v>-141</c:v>
                </c:pt>
                <c:pt idx="484">
                  <c:v>-142.02000000000001</c:v>
                </c:pt>
                <c:pt idx="485">
                  <c:v>-142.65</c:v>
                </c:pt>
                <c:pt idx="486">
                  <c:v>-142.70999999999998</c:v>
                </c:pt>
                <c:pt idx="487">
                  <c:v>-140.96</c:v>
                </c:pt>
                <c:pt idx="488">
                  <c:v>-142.13999999999999</c:v>
                </c:pt>
                <c:pt idx="489">
                  <c:v>-142.53</c:v>
                </c:pt>
                <c:pt idx="490">
                  <c:v>-141.37</c:v>
                </c:pt>
                <c:pt idx="491">
                  <c:v>-142.93</c:v>
                </c:pt>
                <c:pt idx="492">
                  <c:v>-140.84</c:v>
                </c:pt>
                <c:pt idx="493">
                  <c:v>-139.69</c:v>
                </c:pt>
                <c:pt idx="494">
                  <c:v>-142.97999999999999</c:v>
                </c:pt>
                <c:pt idx="495">
                  <c:v>-142.34</c:v>
                </c:pt>
                <c:pt idx="496">
                  <c:v>-141.99</c:v>
                </c:pt>
                <c:pt idx="497">
                  <c:v>-142.23999999999998</c:v>
                </c:pt>
                <c:pt idx="498">
                  <c:v>-141.38000000000051</c:v>
                </c:pt>
                <c:pt idx="499">
                  <c:v>-143.83000000000001</c:v>
                </c:pt>
                <c:pt idx="500">
                  <c:v>-141.91999999999999</c:v>
                </c:pt>
                <c:pt idx="501">
                  <c:v>-143.26999999999998</c:v>
                </c:pt>
                <c:pt idx="502">
                  <c:v>-142.59</c:v>
                </c:pt>
                <c:pt idx="503">
                  <c:v>-142.91999999999999</c:v>
                </c:pt>
                <c:pt idx="504">
                  <c:v>-142.72999999999999</c:v>
                </c:pt>
                <c:pt idx="505">
                  <c:v>-141.03</c:v>
                </c:pt>
                <c:pt idx="506">
                  <c:v>-143.9</c:v>
                </c:pt>
                <c:pt idx="507">
                  <c:v>-142.03</c:v>
                </c:pt>
                <c:pt idx="508">
                  <c:v>-140.91999999999999</c:v>
                </c:pt>
                <c:pt idx="509">
                  <c:v>-143.29</c:v>
                </c:pt>
                <c:pt idx="510">
                  <c:v>-140.76</c:v>
                </c:pt>
                <c:pt idx="511">
                  <c:v>-141.43</c:v>
                </c:pt>
                <c:pt idx="512">
                  <c:v>-140.02000000000001</c:v>
                </c:pt>
                <c:pt idx="513">
                  <c:v>-142.49</c:v>
                </c:pt>
                <c:pt idx="514">
                  <c:v>-141.5</c:v>
                </c:pt>
                <c:pt idx="515">
                  <c:v>-143.04</c:v>
                </c:pt>
                <c:pt idx="516">
                  <c:v>-143.1</c:v>
                </c:pt>
                <c:pt idx="517">
                  <c:v>-141.96</c:v>
                </c:pt>
                <c:pt idx="518">
                  <c:v>-142.30000000000001</c:v>
                </c:pt>
                <c:pt idx="519">
                  <c:v>-141.72</c:v>
                </c:pt>
                <c:pt idx="520">
                  <c:v>-140.89000000000001</c:v>
                </c:pt>
                <c:pt idx="521">
                  <c:v>-142.39000000000001</c:v>
                </c:pt>
                <c:pt idx="522">
                  <c:v>-142.47999999999999</c:v>
                </c:pt>
                <c:pt idx="523">
                  <c:v>-142.70999999999998</c:v>
                </c:pt>
                <c:pt idx="524">
                  <c:v>-143.43</c:v>
                </c:pt>
                <c:pt idx="525">
                  <c:v>-142.63</c:v>
                </c:pt>
                <c:pt idx="526">
                  <c:v>-144.63</c:v>
                </c:pt>
                <c:pt idx="527">
                  <c:v>-145.69999999999999</c:v>
                </c:pt>
                <c:pt idx="528">
                  <c:v>-143.96</c:v>
                </c:pt>
                <c:pt idx="529">
                  <c:v>-143.76999999999998</c:v>
                </c:pt>
                <c:pt idx="530">
                  <c:v>-144.22</c:v>
                </c:pt>
                <c:pt idx="531">
                  <c:v>-144.41</c:v>
                </c:pt>
                <c:pt idx="532">
                  <c:v>-143.76</c:v>
                </c:pt>
                <c:pt idx="533">
                  <c:v>-143.44999999999999</c:v>
                </c:pt>
                <c:pt idx="534">
                  <c:v>-142.26999999999998</c:v>
                </c:pt>
                <c:pt idx="535">
                  <c:v>-141.85000000000051</c:v>
                </c:pt>
                <c:pt idx="536">
                  <c:v>-142.44999999999999</c:v>
                </c:pt>
                <c:pt idx="537">
                  <c:v>-141.96</c:v>
                </c:pt>
                <c:pt idx="538">
                  <c:v>-142.94999999999999</c:v>
                </c:pt>
                <c:pt idx="539">
                  <c:v>-143.19999999999999</c:v>
                </c:pt>
                <c:pt idx="540">
                  <c:v>-143.66</c:v>
                </c:pt>
                <c:pt idx="541">
                  <c:v>-142.75</c:v>
                </c:pt>
                <c:pt idx="542">
                  <c:v>-143</c:v>
                </c:pt>
                <c:pt idx="543">
                  <c:v>-144.44999999999999</c:v>
                </c:pt>
                <c:pt idx="544">
                  <c:v>-144.37</c:v>
                </c:pt>
                <c:pt idx="545">
                  <c:v>-144.13999999999999</c:v>
                </c:pt>
                <c:pt idx="546">
                  <c:v>-144.66</c:v>
                </c:pt>
                <c:pt idx="547">
                  <c:v>-142.97999999999999</c:v>
                </c:pt>
                <c:pt idx="548">
                  <c:v>-141.84</c:v>
                </c:pt>
                <c:pt idx="549">
                  <c:v>-142.69999999999999</c:v>
                </c:pt>
                <c:pt idx="550">
                  <c:v>-142.06</c:v>
                </c:pt>
                <c:pt idx="551">
                  <c:v>-142.31</c:v>
                </c:pt>
                <c:pt idx="552">
                  <c:v>-142.59</c:v>
                </c:pt>
                <c:pt idx="553">
                  <c:v>-142.87</c:v>
                </c:pt>
                <c:pt idx="554">
                  <c:v>-143.44</c:v>
                </c:pt>
                <c:pt idx="555">
                  <c:v>-142.66999999999999</c:v>
                </c:pt>
                <c:pt idx="556">
                  <c:v>-144.18</c:v>
                </c:pt>
                <c:pt idx="557">
                  <c:v>-143.4</c:v>
                </c:pt>
                <c:pt idx="558">
                  <c:v>-143.38000000000051</c:v>
                </c:pt>
                <c:pt idx="559">
                  <c:v>-142.1</c:v>
                </c:pt>
                <c:pt idx="560">
                  <c:v>-142.63999999999999</c:v>
                </c:pt>
                <c:pt idx="561">
                  <c:v>-141.81</c:v>
                </c:pt>
                <c:pt idx="562">
                  <c:v>-142.60999999999999</c:v>
                </c:pt>
                <c:pt idx="563">
                  <c:v>-142.44999999999999</c:v>
                </c:pt>
                <c:pt idx="564">
                  <c:v>-143.5</c:v>
                </c:pt>
                <c:pt idx="565">
                  <c:v>-143.9</c:v>
                </c:pt>
                <c:pt idx="566">
                  <c:v>-144.47999999999999</c:v>
                </c:pt>
                <c:pt idx="567">
                  <c:v>-145.72999999999999</c:v>
                </c:pt>
                <c:pt idx="568">
                  <c:v>-144.38000000000051</c:v>
                </c:pt>
                <c:pt idx="569">
                  <c:v>-144.12</c:v>
                </c:pt>
                <c:pt idx="570">
                  <c:v>-142.65</c:v>
                </c:pt>
                <c:pt idx="571">
                  <c:v>-141.69999999999999</c:v>
                </c:pt>
                <c:pt idx="572">
                  <c:v>-142.59</c:v>
                </c:pt>
                <c:pt idx="573">
                  <c:v>-142.8200000000005</c:v>
                </c:pt>
                <c:pt idx="574">
                  <c:v>-144.06</c:v>
                </c:pt>
                <c:pt idx="575">
                  <c:v>-143.09</c:v>
                </c:pt>
                <c:pt idx="576">
                  <c:v>-143.41</c:v>
                </c:pt>
                <c:pt idx="577">
                  <c:v>-142.47</c:v>
                </c:pt>
                <c:pt idx="578">
                  <c:v>-141.73999999999998</c:v>
                </c:pt>
                <c:pt idx="579">
                  <c:v>-142.56</c:v>
                </c:pt>
                <c:pt idx="580">
                  <c:v>-144.5</c:v>
                </c:pt>
                <c:pt idx="581">
                  <c:v>-143.47999999999999</c:v>
                </c:pt>
                <c:pt idx="582">
                  <c:v>-142.60999999999999</c:v>
                </c:pt>
                <c:pt idx="583">
                  <c:v>-142.8200000000005</c:v>
                </c:pt>
                <c:pt idx="584">
                  <c:v>-143.19</c:v>
                </c:pt>
                <c:pt idx="585">
                  <c:v>-143.35000000000051</c:v>
                </c:pt>
                <c:pt idx="586">
                  <c:v>-142.84</c:v>
                </c:pt>
                <c:pt idx="587">
                  <c:v>-139.37</c:v>
                </c:pt>
                <c:pt idx="588">
                  <c:v>-141.99</c:v>
                </c:pt>
                <c:pt idx="589">
                  <c:v>-142.62</c:v>
                </c:pt>
                <c:pt idx="590">
                  <c:v>-142.07</c:v>
                </c:pt>
                <c:pt idx="591">
                  <c:v>-142.43</c:v>
                </c:pt>
                <c:pt idx="592">
                  <c:v>-142.76</c:v>
                </c:pt>
                <c:pt idx="593">
                  <c:v>-142.73999999999998</c:v>
                </c:pt>
                <c:pt idx="594">
                  <c:v>-142.66</c:v>
                </c:pt>
                <c:pt idx="595">
                  <c:v>-141</c:v>
                </c:pt>
                <c:pt idx="596">
                  <c:v>-140.78</c:v>
                </c:pt>
                <c:pt idx="597">
                  <c:v>-141.06</c:v>
                </c:pt>
                <c:pt idx="598">
                  <c:v>-141.43</c:v>
                </c:pt>
                <c:pt idx="599">
                  <c:v>-140.94</c:v>
                </c:pt>
                <c:pt idx="600">
                  <c:v>-140.73999999999998</c:v>
                </c:pt>
              </c:numCache>
            </c:numRef>
          </c:yVal>
          <c:smooth val="1"/>
        </c:ser>
        <c:axId val="44240896"/>
        <c:axId val="44242432"/>
      </c:scatterChart>
      <c:valAx>
        <c:axId val="44240896"/>
        <c:scaling>
          <c:logBase val="10"/>
          <c:orientation val="minMax"/>
          <c:max val="4000000000"/>
          <c:min val="100000"/>
        </c:scaling>
        <c:axPos val="b"/>
        <c:majorGridlines/>
        <c:minorGridlines/>
        <c:numFmt formatCode="0.E+00" sourceLinked="0"/>
        <c:tickLblPos val="high"/>
        <c:crossAx val="44242432"/>
        <c:crosses val="autoZero"/>
        <c:crossBetween val="midCat"/>
      </c:valAx>
      <c:valAx>
        <c:axId val="44242432"/>
        <c:scaling>
          <c:orientation val="minMax"/>
          <c:max val="-80"/>
          <c:min val="-150"/>
        </c:scaling>
        <c:axPos val="l"/>
        <c:majorGridlines/>
        <c:numFmt formatCode="General" sourceLinked="1"/>
        <c:tickLblPos val="nextTo"/>
        <c:crossAx val="44240896"/>
        <c:crosses val="autoZero"/>
        <c:crossBetween val="midCat"/>
      </c:valAx>
    </c:plotArea>
    <c:legend>
      <c:legendPos val="r"/>
      <c:layout/>
    </c:legend>
    <c:plotVisOnly val="1"/>
  </c:chart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Sheet1!$Q$1</c:f>
              <c:strCache>
                <c:ptCount val="1"/>
                <c:pt idx="0">
                  <c:v>SS3_7G_CP001_VCO001</c:v>
                </c:pt>
              </c:strCache>
            </c:strRef>
          </c:tx>
          <c:marker>
            <c:symbol val="none"/>
          </c:marker>
          <c:xVal>
            <c:numRef>
              <c:f>Sheet1!$P$2:$P$602</c:f>
              <c:numCache>
                <c:formatCode>General</c:formatCode>
                <c:ptCount val="601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Sheet1!$Q$2:$Q$602</c:f>
              <c:numCache>
                <c:formatCode>General</c:formatCode>
                <c:ptCount val="601"/>
                <c:pt idx="0">
                  <c:v>-86.2</c:v>
                </c:pt>
                <c:pt idx="1">
                  <c:v>-84.53</c:v>
                </c:pt>
                <c:pt idx="2">
                  <c:v>-87.93</c:v>
                </c:pt>
                <c:pt idx="3">
                  <c:v>-90.22</c:v>
                </c:pt>
                <c:pt idx="4">
                  <c:v>-90.38</c:v>
                </c:pt>
                <c:pt idx="5">
                  <c:v>-87.47</c:v>
                </c:pt>
                <c:pt idx="6">
                  <c:v>-86.710000000000022</c:v>
                </c:pt>
                <c:pt idx="7">
                  <c:v>-87.13</c:v>
                </c:pt>
                <c:pt idx="8">
                  <c:v>-86.34</c:v>
                </c:pt>
                <c:pt idx="9">
                  <c:v>-86.940000000000026</c:v>
                </c:pt>
                <c:pt idx="10">
                  <c:v>-86.2</c:v>
                </c:pt>
                <c:pt idx="11">
                  <c:v>-85.92</c:v>
                </c:pt>
                <c:pt idx="12">
                  <c:v>-87.19</c:v>
                </c:pt>
                <c:pt idx="13">
                  <c:v>-86.76</c:v>
                </c:pt>
                <c:pt idx="14">
                  <c:v>-87.85</c:v>
                </c:pt>
                <c:pt idx="15">
                  <c:v>-89.36999999999999</c:v>
                </c:pt>
                <c:pt idx="16">
                  <c:v>-85.86</c:v>
                </c:pt>
                <c:pt idx="17">
                  <c:v>-86.04</c:v>
                </c:pt>
                <c:pt idx="18">
                  <c:v>-84.33</c:v>
                </c:pt>
                <c:pt idx="19">
                  <c:v>-84.649999999999991</c:v>
                </c:pt>
                <c:pt idx="20">
                  <c:v>-86.38</c:v>
                </c:pt>
                <c:pt idx="21">
                  <c:v>-87.81</c:v>
                </c:pt>
                <c:pt idx="22">
                  <c:v>-90.35</c:v>
                </c:pt>
                <c:pt idx="23">
                  <c:v>-87.31</c:v>
                </c:pt>
                <c:pt idx="24">
                  <c:v>-86.32</c:v>
                </c:pt>
                <c:pt idx="25">
                  <c:v>-87.210000000000022</c:v>
                </c:pt>
                <c:pt idx="26">
                  <c:v>-88.28</c:v>
                </c:pt>
                <c:pt idx="27">
                  <c:v>-86.11</c:v>
                </c:pt>
                <c:pt idx="28">
                  <c:v>-87.25</c:v>
                </c:pt>
                <c:pt idx="29">
                  <c:v>-84.69</c:v>
                </c:pt>
                <c:pt idx="30">
                  <c:v>-85.57</c:v>
                </c:pt>
                <c:pt idx="31">
                  <c:v>-91.23</c:v>
                </c:pt>
                <c:pt idx="32">
                  <c:v>-90.33</c:v>
                </c:pt>
                <c:pt idx="33">
                  <c:v>-89.57</c:v>
                </c:pt>
                <c:pt idx="34">
                  <c:v>-87.72</c:v>
                </c:pt>
                <c:pt idx="35">
                  <c:v>-86.9</c:v>
                </c:pt>
                <c:pt idx="36">
                  <c:v>-89.38</c:v>
                </c:pt>
                <c:pt idx="37">
                  <c:v>-89.08</c:v>
                </c:pt>
                <c:pt idx="38">
                  <c:v>-88.95</c:v>
                </c:pt>
                <c:pt idx="39">
                  <c:v>-88.34</c:v>
                </c:pt>
                <c:pt idx="40">
                  <c:v>-87.51</c:v>
                </c:pt>
                <c:pt idx="41">
                  <c:v>-88.83</c:v>
                </c:pt>
                <c:pt idx="42">
                  <c:v>-89.179999999999978</c:v>
                </c:pt>
                <c:pt idx="43">
                  <c:v>-86.740000000000023</c:v>
                </c:pt>
                <c:pt idx="44">
                  <c:v>-89.03</c:v>
                </c:pt>
                <c:pt idx="45">
                  <c:v>-87.47</c:v>
                </c:pt>
                <c:pt idx="46">
                  <c:v>-86.73</c:v>
                </c:pt>
                <c:pt idx="47">
                  <c:v>-86.23</c:v>
                </c:pt>
                <c:pt idx="48">
                  <c:v>-88.56</c:v>
                </c:pt>
                <c:pt idx="49">
                  <c:v>-88.92</c:v>
                </c:pt>
                <c:pt idx="50">
                  <c:v>-88.66</c:v>
                </c:pt>
                <c:pt idx="51">
                  <c:v>-90.45</c:v>
                </c:pt>
                <c:pt idx="52">
                  <c:v>-86.5</c:v>
                </c:pt>
                <c:pt idx="53">
                  <c:v>-87.89</c:v>
                </c:pt>
                <c:pt idx="54">
                  <c:v>-86.98</c:v>
                </c:pt>
                <c:pt idx="55">
                  <c:v>-86.710000000000022</c:v>
                </c:pt>
                <c:pt idx="56">
                  <c:v>-84.04</c:v>
                </c:pt>
                <c:pt idx="57">
                  <c:v>-87.61999999999999</c:v>
                </c:pt>
                <c:pt idx="58">
                  <c:v>-88.81</c:v>
                </c:pt>
                <c:pt idx="59">
                  <c:v>-84.51</c:v>
                </c:pt>
                <c:pt idx="60">
                  <c:v>-87.64</c:v>
                </c:pt>
                <c:pt idx="61">
                  <c:v>-94.32</c:v>
                </c:pt>
                <c:pt idx="62">
                  <c:v>-92.14</c:v>
                </c:pt>
                <c:pt idx="63">
                  <c:v>-89.679999999999978</c:v>
                </c:pt>
                <c:pt idx="64">
                  <c:v>-89.11</c:v>
                </c:pt>
                <c:pt idx="65">
                  <c:v>-89.210000000000022</c:v>
                </c:pt>
                <c:pt idx="66">
                  <c:v>-89.13</c:v>
                </c:pt>
                <c:pt idx="67">
                  <c:v>-89.45</c:v>
                </c:pt>
                <c:pt idx="68">
                  <c:v>-89.240000000000023</c:v>
                </c:pt>
                <c:pt idx="69">
                  <c:v>-88.5</c:v>
                </c:pt>
                <c:pt idx="70">
                  <c:v>-86.960000000000022</c:v>
                </c:pt>
                <c:pt idx="71">
                  <c:v>-87.89</c:v>
                </c:pt>
                <c:pt idx="72">
                  <c:v>-87.81</c:v>
                </c:pt>
                <c:pt idx="73">
                  <c:v>-87.79</c:v>
                </c:pt>
                <c:pt idx="74">
                  <c:v>-91.710000000000022</c:v>
                </c:pt>
                <c:pt idx="75">
                  <c:v>-90.7</c:v>
                </c:pt>
                <c:pt idx="76">
                  <c:v>-89.35</c:v>
                </c:pt>
                <c:pt idx="77">
                  <c:v>-89.73</c:v>
                </c:pt>
                <c:pt idx="78">
                  <c:v>-89.7</c:v>
                </c:pt>
                <c:pt idx="79">
                  <c:v>-91.649999999999991</c:v>
                </c:pt>
                <c:pt idx="80">
                  <c:v>-90.669999999999987</c:v>
                </c:pt>
                <c:pt idx="81">
                  <c:v>-87.35</c:v>
                </c:pt>
                <c:pt idx="82">
                  <c:v>-89.740000000000023</c:v>
                </c:pt>
                <c:pt idx="83">
                  <c:v>-97.83</c:v>
                </c:pt>
                <c:pt idx="84">
                  <c:v>-92.47</c:v>
                </c:pt>
                <c:pt idx="85">
                  <c:v>-91.82</c:v>
                </c:pt>
                <c:pt idx="86">
                  <c:v>-90.75</c:v>
                </c:pt>
                <c:pt idx="87">
                  <c:v>-92.16</c:v>
                </c:pt>
                <c:pt idx="88">
                  <c:v>-89.54</c:v>
                </c:pt>
                <c:pt idx="89">
                  <c:v>-91.5</c:v>
                </c:pt>
                <c:pt idx="90">
                  <c:v>-90.75</c:v>
                </c:pt>
                <c:pt idx="91">
                  <c:v>-93.05</c:v>
                </c:pt>
                <c:pt idx="92">
                  <c:v>-94.43</c:v>
                </c:pt>
                <c:pt idx="93">
                  <c:v>-94.29</c:v>
                </c:pt>
                <c:pt idx="94">
                  <c:v>-90.669999999999987</c:v>
                </c:pt>
                <c:pt idx="95">
                  <c:v>-94.2</c:v>
                </c:pt>
                <c:pt idx="96">
                  <c:v>-90.03</c:v>
                </c:pt>
                <c:pt idx="97">
                  <c:v>-91.8</c:v>
                </c:pt>
                <c:pt idx="98">
                  <c:v>-93.14</c:v>
                </c:pt>
                <c:pt idx="99">
                  <c:v>-94.2</c:v>
                </c:pt>
                <c:pt idx="100">
                  <c:v>-93.2</c:v>
                </c:pt>
                <c:pt idx="101">
                  <c:v>-93.98</c:v>
                </c:pt>
                <c:pt idx="102">
                  <c:v>-93.34</c:v>
                </c:pt>
                <c:pt idx="103">
                  <c:v>-93.57</c:v>
                </c:pt>
                <c:pt idx="104">
                  <c:v>-99.81</c:v>
                </c:pt>
                <c:pt idx="105">
                  <c:v>-96.179999999999978</c:v>
                </c:pt>
                <c:pt idx="106">
                  <c:v>-96.07</c:v>
                </c:pt>
                <c:pt idx="107">
                  <c:v>-97.85</c:v>
                </c:pt>
                <c:pt idx="108">
                  <c:v>-95.58</c:v>
                </c:pt>
                <c:pt idx="109">
                  <c:v>-94.910000000000025</c:v>
                </c:pt>
                <c:pt idx="110">
                  <c:v>-95.440000000000026</c:v>
                </c:pt>
                <c:pt idx="111">
                  <c:v>-98.04</c:v>
                </c:pt>
                <c:pt idx="112">
                  <c:v>-97.81</c:v>
                </c:pt>
                <c:pt idx="113">
                  <c:v>-93.05</c:v>
                </c:pt>
                <c:pt idx="114">
                  <c:v>-92.64</c:v>
                </c:pt>
                <c:pt idx="115">
                  <c:v>-95.28</c:v>
                </c:pt>
                <c:pt idx="116">
                  <c:v>-92.169999999999987</c:v>
                </c:pt>
                <c:pt idx="117">
                  <c:v>-96.35</c:v>
                </c:pt>
                <c:pt idx="118">
                  <c:v>-96.02</c:v>
                </c:pt>
                <c:pt idx="119">
                  <c:v>-99.169999999999987</c:v>
                </c:pt>
                <c:pt idx="120">
                  <c:v>-99.179999999999978</c:v>
                </c:pt>
                <c:pt idx="121">
                  <c:v>-97.04</c:v>
                </c:pt>
                <c:pt idx="122">
                  <c:v>-98.11</c:v>
                </c:pt>
                <c:pt idx="123">
                  <c:v>-99.16</c:v>
                </c:pt>
                <c:pt idx="124">
                  <c:v>-100.32</c:v>
                </c:pt>
                <c:pt idx="125">
                  <c:v>-99.4</c:v>
                </c:pt>
                <c:pt idx="126">
                  <c:v>-94.07</c:v>
                </c:pt>
                <c:pt idx="127">
                  <c:v>-95.31</c:v>
                </c:pt>
                <c:pt idx="128">
                  <c:v>-96.13</c:v>
                </c:pt>
                <c:pt idx="129">
                  <c:v>-98.179999999999978</c:v>
                </c:pt>
                <c:pt idx="130">
                  <c:v>-98.14</c:v>
                </c:pt>
                <c:pt idx="131">
                  <c:v>-100.56</c:v>
                </c:pt>
                <c:pt idx="132">
                  <c:v>-99.35</c:v>
                </c:pt>
                <c:pt idx="133">
                  <c:v>-99.06</c:v>
                </c:pt>
                <c:pt idx="134">
                  <c:v>-100.49000000000002</c:v>
                </c:pt>
                <c:pt idx="135">
                  <c:v>-100.94000000000025</c:v>
                </c:pt>
                <c:pt idx="136">
                  <c:v>-97.86</c:v>
                </c:pt>
                <c:pt idx="137">
                  <c:v>-99.1</c:v>
                </c:pt>
                <c:pt idx="138">
                  <c:v>-100.11</c:v>
                </c:pt>
                <c:pt idx="139">
                  <c:v>-100.3</c:v>
                </c:pt>
                <c:pt idx="140">
                  <c:v>-101.54</c:v>
                </c:pt>
                <c:pt idx="141">
                  <c:v>-99.31</c:v>
                </c:pt>
                <c:pt idx="142">
                  <c:v>-100.58</c:v>
                </c:pt>
                <c:pt idx="143">
                  <c:v>-100.58</c:v>
                </c:pt>
                <c:pt idx="144">
                  <c:v>-101.06</c:v>
                </c:pt>
                <c:pt idx="145">
                  <c:v>-99.61</c:v>
                </c:pt>
                <c:pt idx="146">
                  <c:v>-101.03</c:v>
                </c:pt>
                <c:pt idx="147">
                  <c:v>-101.91000000000012</c:v>
                </c:pt>
                <c:pt idx="148">
                  <c:v>-101.4</c:v>
                </c:pt>
                <c:pt idx="149">
                  <c:v>-99.39</c:v>
                </c:pt>
                <c:pt idx="150">
                  <c:v>-101.45</c:v>
                </c:pt>
                <c:pt idx="151">
                  <c:v>-100.51</c:v>
                </c:pt>
                <c:pt idx="152">
                  <c:v>-102.05</c:v>
                </c:pt>
                <c:pt idx="153">
                  <c:v>-103.28</c:v>
                </c:pt>
                <c:pt idx="154">
                  <c:v>-102.89</c:v>
                </c:pt>
                <c:pt idx="155">
                  <c:v>-104.58</c:v>
                </c:pt>
                <c:pt idx="156">
                  <c:v>-101.9</c:v>
                </c:pt>
                <c:pt idx="157">
                  <c:v>-104.07</c:v>
                </c:pt>
                <c:pt idx="158">
                  <c:v>-104.52</c:v>
                </c:pt>
                <c:pt idx="159">
                  <c:v>-105.05</c:v>
                </c:pt>
                <c:pt idx="160">
                  <c:v>-105.3</c:v>
                </c:pt>
                <c:pt idx="161">
                  <c:v>-103.42</c:v>
                </c:pt>
                <c:pt idx="162">
                  <c:v>-105.9</c:v>
                </c:pt>
                <c:pt idx="163">
                  <c:v>-107.27</c:v>
                </c:pt>
                <c:pt idx="164">
                  <c:v>-103.72</c:v>
                </c:pt>
                <c:pt idx="165">
                  <c:v>-103.66999999999999</c:v>
                </c:pt>
                <c:pt idx="166">
                  <c:v>-105.88</c:v>
                </c:pt>
                <c:pt idx="167">
                  <c:v>-104.63</c:v>
                </c:pt>
                <c:pt idx="168">
                  <c:v>-104.26</c:v>
                </c:pt>
                <c:pt idx="169">
                  <c:v>-106.53</c:v>
                </c:pt>
                <c:pt idx="170">
                  <c:v>-106.73</c:v>
                </c:pt>
                <c:pt idx="171">
                  <c:v>-106.27</c:v>
                </c:pt>
                <c:pt idx="172">
                  <c:v>-106.25</c:v>
                </c:pt>
                <c:pt idx="173">
                  <c:v>-106.83</c:v>
                </c:pt>
                <c:pt idx="174">
                  <c:v>-105.11999999999999</c:v>
                </c:pt>
                <c:pt idx="175">
                  <c:v>-104.89</c:v>
                </c:pt>
                <c:pt idx="176">
                  <c:v>-105.58</c:v>
                </c:pt>
                <c:pt idx="177">
                  <c:v>-106.41000000000012</c:v>
                </c:pt>
                <c:pt idx="178">
                  <c:v>-106.77</c:v>
                </c:pt>
                <c:pt idx="179">
                  <c:v>-108.61999999999999</c:v>
                </c:pt>
                <c:pt idx="180">
                  <c:v>-109.46000000000002</c:v>
                </c:pt>
                <c:pt idx="181">
                  <c:v>-108.17999999999998</c:v>
                </c:pt>
                <c:pt idx="182">
                  <c:v>-107.89</c:v>
                </c:pt>
                <c:pt idx="183">
                  <c:v>-108.86999999999999</c:v>
                </c:pt>
                <c:pt idx="184">
                  <c:v>-107.83</c:v>
                </c:pt>
                <c:pt idx="185">
                  <c:v>-107.34</c:v>
                </c:pt>
                <c:pt idx="186">
                  <c:v>-107.84</c:v>
                </c:pt>
                <c:pt idx="187">
                  <c:v>-109.89</c:v>
                </c:pt>
                <c:pt idx="188">
                  <c:v>-109.06</c:v>
                </c:pt>
                <c:pt idx="189">
                  <c:v>-109.24000000000002</c:v>
                </c:pt>
                <c:pt idx="190">
                  <c:v>-109.09</c:v>
                </c:pt>
                <c:pt idx="191">
                  <c:v>-109.94000000000025</c:v>
                </c:pt>
                <c:pt idx="192">
                  <c:v>-109.55</c:v>
                </c:pt>
                <c:pt idx="193">
                  <c:v>-109.04</c:v>
                </c:pt>
                <c:pt idx="194">
                  <c:v>-109.78</c:v>
                </c:pt>
                <c:pt idx="195">
                  <c:v>-110.26</c:v>
                </c:pt>
                <c:pt idx="196">
                  <c:v>-111.06</c:v>
                </c:pt>
                <c:pt idx="197">
                  <c:v>-110.33</c:v>
                </c:pt>
                <c:pt idx="198">
                  <c:v>-110.52</c:v>
                </c:pt>
                <c:pt idx="199">
                  <c:v>-111.11999999999999</c:v>
                </c:pt>
                <c:pt idx="200">
                  <c:v>-110.42</c:v>
                </c:pt>
                <c:pt idx="201">
                  <c:v>-110.74000000000002</c:v>
                </c:pt>
                <c:pt idx="202">
                  <c:v>-111.14999999999999</c:v>
                </c:pt>
                <c:pt idx="203">
                  <c:v>-111.29</c:v>
                </c:pt>
                <c:pt idx="204">
                  <c:v>-111.2</c:v>
                </c:pt>
                <c:pt idx="205">
                  <c:v>-112.13</c:v>
                </c:pt>
                <c:pt idx="206">
                  <c:v>-110.39</c:v>
                </c:pt>
                <c:pt idx="207">
                  <c:v>-112.99000000000002</c:v>
                </c:pt>
                <c:pt idx="208">
                  <c:v>-113.09</c:v>
                </c:pt>
                <c:pt idx="209">
                  <c:v>-111.31</c:v>
                </c:pt>
                <c:pt idx="210">
                  <c:v>-112.31</c:v>
                </c:pt>
                <c:pt idx="211">
                  <c:v>-114.96000000000002</c:v>
                </c:pt>
                <c:pt idx="212">
                  <c:v>-112.3</c:v>
                </c:pt>
                <c:pt idx="213">
                  <c:v>-112.82</c:v>
                </c:pt>
                <c:pt idx="214">
                  <c:v>-113.51</c:v>
                </c:pt>
                <c:pt idx="215">
                  <c:v>-113.3</c:v>
                </c:pt>
                <c:pt idx="216">
                  <c:v>-113.88</c:v>
                </c:pt>
                <c:pt idx="217">
                  <c:v>-113.73</c:v>
                </c:pt>
                <c:pt idx="218">
                  <c:v>-113.63</c:v>
                </c:pt>
                <c:pt idx="219">
                  <c:v>-113.44000000000025</c:v>
                </c:pt>
                <c:pt idx="220">
                  <c:v>-114.93</c:v>
                </c:pt>
                <c:pt idx="221">
                  <c:v>-115.14999999999999</c:v>
                </c:pt>
                <c:pt idx="222">
                  <c:v>-115.09</c:v>
                </c:pt>
                <c:pt idx="223">
                  <c:v>-114.27</c:v>
                </c:pt>
                <c:pt idx="224">
                  <c:v>-115.74000000000002</c:v>
                </c:pt>
                <c:pt idx="225">
                  <c:v>-115.79</c:v>
                </c:pt>
                <c:pt idx="226">
                  <c:v>-115.51</c:v>
                </c:pt>
                <c:pt idx="227">
                  <c:v>-115.25</c:v>
                </c:pt>
                <c:pt idx="228">
                  <c:v>-116.25</c:v>
                </c:pt>
                <c:pt idx="229">
                  <c:v>-116.77</c:v>
                </c:pt>
                <c:pt idx="230">
                  <c:v>-116.7</c:v>
                </c:pt>
                <c:pt idx="231">
                  <c:v>-116.76</c:v>
                </c:pt>
                <c:pt idx="232">
                  <c:v>-116.41000000000012</c:v>
                </c:pt>
                <c:pt idx="233">
                  <c:v>-115.81</c:v>
                </c:pt>
                <c:pt idx="234">
                  <c:v>-117.64999999999999</c:v>
                </c:pt>
                <c:pt idx="235">
                  <c:v>-116.7</c:v>
                </c:pt>
                <c:pt idx="236">
                  <c:v>-116.2</c:v>
                </c:pt>
                <c:pt idx="237">
                  <c:v>-118.76</c:v>
                </c:pt>
                <c:pt idx="238">
                  <c:v>-118.04</c:v>
                </c:pt>
                <c:pt idx="239">
                  <c:v>-117.93</c:v>
                </c:pt>
                <c:pt idx="240">
                  <c:v>-118.57</c:v>
                </c:pt>
                <c:pt idx="241">
                  <c:v>-118.61999999999999</c:v>
                </c:pt>
                <c:pt idx="242">
                  <c:v>-118.09</c:v>
                </c:pt>
                <c:pt idx="243">
                  <c:v>-119.32</c:v>
                </c:pt>
                <c:pt idx="244">
                  <c:v>-118.7</c:v>
                </c:pt>
                <c:pt idx="245">
                  <c:v>-119.38</c:v>
                </c:pt>
                <c:pt idx="246">
                  <c:v>-119.4</c:v>
                </c:pt>
                <c:pt idx="247">
                  <c:v>-119.98</c:v>
                </c:pt>
                <c:pt idx="248">
                  <c:v>-119.72</c:v>
                </c:pt>
                <c:pt idx="249">
                  <c:v>-119.48</c:v>
                </c:pt>
                <c:pt idx="250">
                  <c:v>-119.92</c:v>
                </c:pt>
                <c:pt idx="251">
                  <c:v>-121.47</c:v>
                </c:pt>
                <c:pt idx="252">
                  <c:v>-120.13</c:v>
                </c:pt>
                <c:pt idx="253">
                  <c:v>-120.3</c:v>
                </c:pt>
                <c:pt idx="254">
                  <c:v>-120.86</c:v>
                </c:pt>
                <c:pt idx="255">
                  <c:v>-120.52</c:v>
                </c:pt>
                <c:pt idx="256">
                  <c:v>-122.23</c:v>
                </c:pt>
                <c:pt idx="257">
                  <c:v>-120.8</c:v>
                </c:pt>
                <c:pt idx="258">
                  <c:v>-120.84</c:v>
                </c:pt>
                <c:pt idx="259">
                  <c:v>-120.61999999999999</c:v>
                </c:pt>
                <c:pt idx="260">
                  <c:v>-121.9</c:v>
                </c:pt>
                <c:pt idx="261">
                  <c:v>-121.14</c:v>
                </c:pt>
                <c:pt idx="262">
                  <c:v>-120.66999999999999</c:v>
                </c:pt>
                <c:pt idx="263">
                  <c:v>-122.34</c:v>
                </c:pt>
                <c:pt idx="264">
                  <c:v>-122.26</c:v>
                </c:pt>
                <c:pt idx="265">
                  <c:v>-122.51</c:v>
                </c:pt>
                <c:pt idx="266">
                  <c:v>-122.45</c:v>
                </c:pt>
                <c:pt idx="267">
                  <c:v>-121.94000000000025</c:v>
                </c:pt>
                <c:pt idx="268">
                  <c:v>-122.58</c:v>
                </c:pt>
                <c:pt idx="269">
                  <c:v>-122.86999999999999</c:v>
                </c:pt>
                <c:pt idx="270">
                  <c:v>-123.31</c:v>
                </c:pt>
                <c:pt idx="271">
                  <c:v>-123.5</c:v>
                </c:pt>
                <c:pt idx="272">
                  <c:v>-123.09</c:v>
                </c:pt>
                <c:pt idx="273">
                  <c:v>-123.99000000000002</c:v>
                </c:pt>
                <c:pt idx="274">
                  <c:v>-123.82</c:v>
                </c:pt>
                <c:pt idx="275">
                  <c:v>-122.67999999999998</c:v>
                </c:pt>
                <c:pt idx="276">
                  <c:v>-124.53</c:v>
                </c:pt>
                <c:pt idx="277">
                  <c:v>-123.21000000000002</c:v>
                </c:pt>
                <c:pt idx="278">
                  <c:v>-123.34</c:v>
                </c:pt>
                <c:pt idx="279">
                  <c:v>-124.08</c:v>
                </c:pt>
                <c:pt idx="280">
                  <c:v>-124.4</c:v>
                </c:pt>
                <c:pt idx="281">
                  <c:v>-124.16999999999999</c:v>
                </c:pt>
                <c:pt idx="282">
                  <c:v>-125.14999999999999</c:v>
                </c:pt>
                <c:pt idx="283">
                  <c:v>-124.9</c:v>
                </c:pt>
                <c:pt idx="284">
                  <c:v>-124.66999999999999</c:v>
                </c:pt>
                <c:pt idx="285">
                  <c:v>-125.81</c:v>
                </c:pt>
                <c:pt idx="286">
                  <c:v>-125.69</c:v>
                </c:pt>
                <c:pt idx="287">
                  <c:v>-125.4</c:v>
                </c:pt>
                <c:pt idx="288">
                  <c:v>-124.49000000000002</c:v>
                </c:pt>
                <c:pt idx="289">
                  <c:v>-125.17999999999998</c:v>
                </c:pt>
                <c:pt idx="290">
                  <c:v>-125.49000000000002</c:v>
                </c:pt>
                <c:pt idx="291">
                  <c:v>-125.97</c:v>
                </c:pt>
                <c:pt idx="292">
                  <c:v>-125.77</c:v>
                </c:pt>
                <c:pt idx="293">
                  <c:v>-126.79</c:v>
                </c:pt>
                <c:pt idx="294">
                  <c:v>-126.23</c:v>
                </c:pt>
                <c:pt idx="295">
                  <c:v>-126.6</c:v>
                </c:pt>
                <c:pt idx="296">
                  <c:v>-126.2</c:v>
                </c:pt>
                <c:pt idx="297">
                  <c:v>-126.35</c:v>
                </c:pt>
                <c:pt idx="298">
                  <c:v>-125.7</c:v>
                </c:pt>
                <c:pt idx="299">
                  <c:v>-126.64</c:v>
                </c:pt>
                <c:pt idx="300">
                  <c:v>-127.11999999999999</c:v>
                </c:pt>
                <c:pt idx="301">
                  <c:v>-127.28</c:v>
                </c:pt>
                <c:pt idx="302">
                  <c:v>-127.36</c:v>
                </c:pt>
                <c:pt idx="303">
                  <c:v>-127.41000000000012</c:v>
                </c:pt>
                <c:pt idx="304">
                  <c:v>-126.99000000000002</c:v>
                </c:pt>
                <c:pt idx="305">
                  <c:v>-127.57</c:v>
                </c:pt>
                <c:pt idx="306">
                  <c:v>-127.33</c:v>
                </c:pt>
                <c:pt idx="307">
                  <c:v>-126.79</c:v>
                </c:pt>
                <c:pt idx="308">
                  <c:v>-127.58</c:v>
                </c:pt>
                <c:pt idx="309">
                  <c:v>-127.93</c:v>
                </c:pt>
                <c:pt idx="310">
                  <c:v>-127.63</c:v>
                </c:pt>
                <c:pt idx="311">
                  <c:v>-128.19999999999999</c:v>
                </c:pt>
                <c:pt idx="312">
                  <c:v>-128.16999999999999</c:v>
                </c:pt>
                <c:pt idx="313">
                  <c:v>-127.69</c:v>
                </c:pt>
                <c:pt idx="314">
                  <c:v>-128.08000000000001</c:v>
                </c:pt>
                <c:pt idx="315">
                  <c:v>-127.23</c:v>
                </c:pt>
                <c:pt idx="316">
                  <c:v>-128.76999999999998</c:v>
                </c:pt>
                <c:pt idx="317">
                  <c:v>-128.9</c:v>
                </c:pt>
                <c:pt idx="318">
                  <c:v>-127.85</c:v>
                </c:pt>
                <c:pt idx="319">
                  <c:v>-128.1</c:v>
                </c:pt>
                <c:pt idx="320">
                  <c:v>-128.89000000000001</c:v>
                </c:pt>
                <c:pt idx="321">
                  <c:v>-128.73999999999998</c:v>
                </c:pt>
                <c:pt idx="322">
                  <c:v>-128.41</c:v>
                </c:pt>
                <c:pt idx="323">
                  <c:v>-128.83000000000001</c:v>
                </c:pt>
                <c:pt idx="324">
                  <c:v>-129.28</c:v>
                </c:pt>
                <c:pt idx="325">
                  <c:v>-128.8200000000005</c:v>
                </c:pt>
                <c:pt idx="326">
                  <c:v>-128.66</c:v>
                </c:pt>
                <c:pt idx="327">
                  <c:v>-128.80000000000001</c:v>
                </c:pt>
                <c:pt idx="328">
                  <c:v>-128.99</c:v>
                </c:pt>
                <c:pt idx="329">
                  <c:v>-129.46</c:v>
                </c:pt>
                <c:pt idx="330">
                  <c:v>-129.86000000000001</c:v>
                </c:pt>
                <c:pt idx="331">
                  <c:v>-129.52000000000001</c:v>
                </c:pt>
                <c:pt idx="332">
                  <c:v>-129.3200000000005</c:v>
                </c:pt>
                <c:pt idx="333">
                  <c:v>-129.36000000000001</c:v>
                </c:pt>
                <c:pt idx="334">
                  <c:v>-129.07</c:v>
                </c:pt>
                <c:pt idx="335">
                  <c:v>-129.41999999999999</c:v>
                </c:pt>
                <c:pt idx="336">
                  <c:v>-129.63999999999999</c:v>
                </c:pt>
                <c:pt idx="337">
                  <c:v>-129.66999999999999</c:v>
                </c:pt>
                <c:pt idx="338">
                  <c:v>-129.34</c:v>
                </c:pt>
                <c:pt idx="339">
                  <c:v>-129.35000000000051</c:v>
                </c:pt>
                <c:pt idx="340">
                  <c:v>-129.26</c:v>
                </c:pt>
                <c:pt idx="341">
                  <c:v>-129.43</c:v>
                </c:pt>
                <c:pt idx="342">
                  <c:v>-129</c:v>
                </c:pt>
                <c:pt idx="343">
                  <c:v>-128.72999999999999</c:v>
                </c:pt>
                <c:pt idx="344">
                  <c:v>-129.84</c:v>
                </c:pt>
                <c:pt idx="345">
                  <c:v>-129</c:v>
                </c:pt>
                <c:pt idx="346">
                  <c:v>-129.39000000000001</c:v>
                </c:pt>
                <c:pt idx="347">
                  <c:v>-128.94999999999999</c:v>
                </c:pt>
                <c:pt idx="348">
                  <c:v>-129.66</c:v>
                </c:pt>
                <c:pt idx="349">
                  <c:v>-129.55000000000001</c:v>
                </c:pt>
                <c:pt idx="350">
                  <c:v>-128.5</c:v>
                </c:pt>
                <c:pt idx="351">
                  <c:v>-128.69999999999999</c:v>
                </c:pt>
                <c:pt idx="352">
                  <c:v>-129.08000000000001</c:v>
                </c:pt>
                <c:pt idx="353">
                  <c:v>-129.06</c:v>
                </c:pt>
                <c:pt idx="354">
                  <c:v>-129.23999999999998</c:v>
                </c:pt>
                <c:pt idx="355">
                  <c:v>-129.80000000000001</c:v>
                </c:pt>
                <c:pt idx="356">
                  <c:v>-128.62</c:v>
                </c:pt>
                <c:pt idx="357">
                  <c:v>-129.04</c:v>
                </c:pt>
                <c:pt idx="358">
                  <c:v>-128.66999999999999</c:v>
                </c:pt>
                <c:pt idx="359">
                  <c:v>-128.47</c:v>
                </c:pt>
                <c:pt idx="360">
                  <c:v>-128.51</c:v>
                </c:pt>
                <c:pt idx="361">
                  <c:v>-129</c:v>
                </c:pt>
                <c:pt idx="362">
                  <c:v>-128.66</c:v>
                </c:pt>
                <c:pt idx="363">
                  <c:v>-129.19999999999999</c:v>
                </c:pt>
                <c:pt idx="364">
                  <c:v>-128.76</c:v>
                </c:pt>
                <c:pt idx="365">
                  <c:v>-128.33000000000001</c:v>
                </c:pt>
                <c:pt idx="366">
                  <c:v>-128.78</c:v>
                </c:pt>
                <c:pt idx="367">
                  <c:v>-128.68</c:v>
                </c:pt>
                <c:pt idx="368">
                  <c:v>-130.3200000000005</c:v>
                </c:pt>
                <c:pt idx="369">
                  <c:v>-130.84</c:v>
                </c:pt>
                <c:pt idx="370">
                  <c:v>-128.20999999999998</c:v>
                </c:pt>
                <c:pt idx="371">
                  <c:v>-130.01</c:v>
                </c:pt>
                <c:pt idx="372">
                  <c:v>-129.19999999999999</c:v>
                </c:pt>
                <c:pt idx="373">
                  <c:v>-127.93</c:v>
                </c:pt>
                <c:pt idx="374">
                  <c:v>-129.51</c:v>
                </c:pt>
                <c:pt idx="375">
                  <c:v>-128.10999999999999</c:v>
                </c:pt>
                <c:pt idx="376">
                  <c:v>-128.3200000000005</c:v>
                </c:pt>
                <c:pt idx="377">
                  <c:v>-129.22</c:v>
                </c:pt>
                <c:pt idx="378">
                  <c:v>-128.13</c:v>
                </c:pt>
                <c:pt idx="379">
                  <c:v>-129.63</c:v>
                </c:pt>
                <c:pt idx="380">
                  <c:v>-130.69</c:v>
                </c:pt>
                <c:pt idx="381">
                  <c:v>-131.03</c:v>
                </c:pt>
                <c:pt idx="382">
                  <c:v>-130.57</c:v>
                </c:pt>
                <c:pt idx="383">
                  <c:v>-133.16999999999999</c:v>
                </c:pt>
                <c:pt idx="384">
                  <c:v>-131.35000000000051</c:v>
                </c:pt>
                <c:pt idx="385">
                  <c:v>-131.29</c:v>
                </c:pt>
                <c:pt idx="386">
                  <c:v>-132.53</c:v>
                </c:pt>
                <c:pt idx="387">
                  <c:v>-130.07</c:v>
                </c:pt>
                <c:pt idx="388">
                  <c:v>-131.54</c:v>
                </c:pt>
                <c:pt idx="389">
                  <c:v>-132.68</c:v>
                </c:pt>
                <c:pt idx="390">
                  <c:v>-134.23999999999998</c:v>
                </c:pt>
                <c:pt idx="391">
                  <c:v>-134.41</c:v>
                </c:pt>
                <c:pt idx="392">
                  <c:v>-132.28</c:v>
                </c:pt>
                <c:pt idx="393">
                  <c:v>-134.19999999999999</c:v>
                </c:pt>
                <c:pt idx="394">
                  <c:v>-134.43</c:v>
                </c:pt>
                <c:pt idx="395">
                  <c:v>-133.15</c:v>
                </c:pt>
                <c:pt idx="396">
                  <c:v>-134.78</c:v>
                </c:pt>
                <c:pt idx="397">
                  <c:v>-133.9</c:v>
                </c:pt>
                <c:pt idx="398">
                  <c:v>-136.26999999999998</c:v>
                </c:pt>
                <c:pt idx="399">
                  <c:v>-134.4</c:v>
                </c:pt>
                <c:pt idx="400">
                  <c:v>-136.86000000000001</c:v>
                </c:pt>
                <c:pt idx="401">
                  <c:v>-133.18</c:v>
                </c:pt>
                <c:pt idx="402">
                  <c:v>-134.46</c:v>
                </c:pt>
                <c:pt idx="403">
                  <c:v>-137.69999999999999</c:v>
                </c:pt>
                <c:pt idx="404">
                  <c:v>-134.79</c:v>
                </c:pt>
                <c:pt idx="405">
                  <c:v>-135.46</c:v>
                </c:pt>
                <c:pt idx="406">
                  <c:v>-133.31</c:v>
                </c:pt>
                <c:pt idx="407">
                  <c:v>-136.69</c:v>
                </c:pt>
                <c:pt idx="408">
                  <c:v>-135.19</c:v>
                </c:pt>
                <c:pt idx="409">
                  <c:v>-135.19999999999999</c:v>
                </c:pt>
                <c:pt idx="410">
                  <c:v>-134.5</c:v>
                </c:pt>
                <c:pt idx="411">
                  <c:v>-134.65</c:v>
                </c:pt>
                <c:pt idx="412">
                  <c:v>-134.66999999999999</c:v>
                </c:pt>
                <c:pt idx="413">
                  <c:v>-136.55000000000001</c:v>
                </c:pt>
                <c:pt idx="414">
                  <c:v>-137.02000000000001</c:v>
                </c:pt>
                <c:pt idx="415">
                  <c:v>-134.44</c:v>
                </c:pt>
                <c:pt idx="416">
                  <c:v>-137.88000000000051</c:v>
                </c:pt>
                <c:pt idx="417">
                  <c:v>-135.54</c:v>
                </c:pt>
                <c:pt idx="418">
                  <c:v>-137.08000000000001</c:v>
                </c:pt>
                <c:pt idx="419">
                  <c:v>-135.94999999999999</c:v>
                </c:pt>
                <c:pt idx="420">
                  <c:v>-135.75</c:v>
                </c:pt>
                <c:pt idx="421">
                  <c:v>-135.91</c:v>
                </c:pt>
                <c:pt idx="422">
                  <c:v>-138.88000000000051</c:v>
                </c:pt>
                <c:pt idx="423">
                  <c:v>-140.63999999999999</c:v>
                </c:pt>
                <c:pt idx="424">
                  <c:v>-137.60999999999999</c:v>
                </c:pt>
                <c:pt idx="425">
                  <c:v>-138.83000000000001</c:v>
                </c:pt>
                <c:pt idx="426">
                  <c:v>-137.10999999999999</c:v>
                </c:pt>
                <c:pt idx="427">
                  <c:v>-136.3200000000005</c:v>
                </c:pt>
                <c:pt idx="428">
                  <c:v>-137.72999999999999</c:v>
                </c:pt>
                <c:pt idx="429">
                  <c:v>-136.94</c:v>
                </c:pt>
                <c:pt idx="430">
                  <c:v>-138.49</c:v>
                </c:pt>
                <c:pt idx="431">
                  <c:v>-136.06</c:v>
                </c:pt>
                <c:pt idx="432">
                  <c:v>-136.80000000000001</c:v>
                </c:pt>
                <c:pt idx="433">
                  <c:v>-137.04</c:v>
                </c:pt>
                <c:pt idx="434">
                  <c:v>-137.79</c:v>
                </c:pt>
                <c:pt idx="435">
                  <c:v>-139.08000000000001</c:v>
                </c:pt>
                <c:pt idx="436">
                  <c:v>-137.47999999999999</c:v>
                </c:pt>
                <c:pt idx="437">
                  <c:v>-136.79</c:v>
                </c:pt>
                <c:pt idx="438">
                  <c:v>-138.07</c:v>
                </c:pt>
                <c:pt idx="439">
                  <c:v>-137</c:v>
                </c:pt>
                <c:pt idx="440">
                  <c:v>-137.08000000000001</c:v>
                </c:pt>
                <c:pt idx="441">
                  <c:v>-139.62</c:v>
                </c:pt>
                <c:pt idx="442">
                  <c:v>-137.91999999999999</c:v>
                </c:pt>
                <c:pt idx="443">
                  <c:v>-137.18</c:v>
                </c:pt>
                <c:pt idx="444">
                  <c:v>-135.93</c:v>
                </c:pt>
                <c:pt idx="445">
                  <c:v>-137.01</c:v>
                </c:pt>
                <c:pt idx="446">
                  <c:v>-136.5</c:v>
                </c:pt>
                <c:pt idx="447">
                  <c:v>-136.76999999999998</c:v>
                </c:pt>
                <c:pt idx="448">
                  <c:v>-138.09</c:v>
                </c:pt>
                <c:pt idx="449">
                  <c:v>-137.79</c:v>
                </c:pt>
                <c:pt idx="450">
                  <c:v>-136.26</c:v>
                </c:pt>
                <c:pt idx="451">
                  <c:v>-138.06</c:v>
                </c:pt>
                <c:pt idx="452">
                  <c:v>-136.83000000000001</c:v>
                </c:pt>
                <c:pt idx="453">
                  <c:v>-138.69</c:v>
                </c:pt>
                <c:pt idx="454">
                  <c:v>-136.93</c:v>
                </c:pt>
                <c:pt idx="455">
                  <c:v>-137.97999999999999</c:v>
                </c:pt>
                <c:pt idx="456">
                  <c:v>-137.30000000000001</c:v>
                </c:pt>
                <c:pt idx="457">
                  <c:v>-136.29</c:v>
                </c:pt>
                <c:pt idx="458">
                  <c:v>-136.66</c:v>
                </c:pt>
                <c:pt idx="459">
                  <c:v>-138.37</c:v>
                </c:pt>
                <c:pt idx="460">
                  <c:v>-136.15</c:v>
                </c:pt>
                <c:pt idx="461">
                  <c:v>-137.84</c:v>
                </c:pt>
                <c:pt idx="462">
                  <c:v>-136.57</c:v>
                </c:pt>
                <c:pt idx="463">
                  <c:v>-137.46</c:v>
                </c:pt>
                <c:pt idx="464">
                  <c:v>-137.89000000000001</c:v>
                </c:pt>
                <c:pt idx="465">
                  <c:v>-138.35000000000051</c:v>
                </c:pt>
                <c:pt idx="466">
                  <c:v>-138.04</c:v>
                </c:pt>
                <c:pt idx="467">
                  <c:v>-137.41999999999999</c:v>
                </c:pt>
                <c:pt idx="468">
                  <c:v>-136.79</c:v>
                </c:pt>
                <c:pt idx="469">
                  <c:v>-137.91999999999999</c:v>
                </c:pt>
                <c:pt idx="470">
                  <c:v>-139.36000000000001</c:v>
                </c:pt>
                <c:pt idx="471">
                  <c:v>-138.79</c:v>
                </c:pt>
                <c:pt idx="472">
                  <c:v>-138.94999999999999</c:v>
                </c:pt>
                <c:pt idx="473">
                  <c:v>-138.19999999999999</c:v>
                </c:pt>
                <c:pt idx="474">
                  <c:v>-139.37</c:v>
                </c:pt>
                <c:pt idx="475">
                  <c:v>-137.19999999999999</c:v>
                </c:pt>
                <c:pt idx="476">
                  <c:v>-139.19999999999999</c:v>
                </c:pt>
                <c:pt idx="477">
                  <c:v>-141.23999999999998</c:v>
                </c:pt>
                <c:pt idx="478">
                  <c:v>-139.66</c:v>
                </c:pt>
                <c:pt idx="479">
                  <c:v>-139.19999999999999</c:v>
                </c:pt>
                <c:pt idx="480">
                  <c:v>-139.38000000000051</c:v>
                </c:pt>
                <c:pt idx="481">
                  <c:v>-140.62</c:v>
                </c:pt>
                <c:pt idx="482">
                  <c:v>-142.72</c:v>
                </c:pt>
                <c:pt idx="483">
                  <c:v>-140.13</c:v>
                </c:pt>
                <c:pt idx="484">
                  <c:v>-140.75</c:v>
                </c:pt>
                <c:pt idx="485">
                  <c:v>-141.46</c:v>
                </c:pt>
                <c:pt idx="486">
                  <c:v>-140.69999999999999</c:v>
                </c:pt>
                <c:pt idx="487">
                  <c:v>-141.18</c:v>
                </c:pt>
                <c:pt idx="488">
                  <c:v>-142.51</c:v>
                </c:pt>
                <c:pt idx="489">
                  <c:v>-141.73999999999998</c:v>
                </c:pt>
                <c:pt idx="490">
                  <c:v>-140.96</c:v>
                </c:pt>
                <c:pt idx="491">
                  <c:v>-140.78</c:v>
                </c:pt>
                <c:pt idx="492">
                  <c:v>-141.23999999999998</c:v>
                </c:pt>
                <c:pt idx="493">
                  <c:v>-140.79</c:v>
                </c:pt>
                <c:pt idx="494">
                  <c:v>-140.76</c:v>
                </c:pt>
                <c:pt idx="495">
                  <c:v>-141.25</c:v>
                </c:pt>
                <c:pt idx="496">
                  <c:v>-141.55000000000001</c:v>
                </c:pt>
                <c:pt idx="497">
                  <c:v>-140.87</c:v>
                </c:pt>
                <c:pt idx="498">
                  <c:v>-141.09</c:v>
                </c:pt>
                <c:pt idx="499">
                  <c:v>-142.59</c:v>
                </c:pt>
                <c:pt idx="500">
                  <c:v>-141.91</c:v>
                </c:pt>
                <c:pt idx="501">
                  <c:v>-141.72</c:v>
                </c:pt>
                <c:pt idx="502">
                  <c:v>-140.53</c:v>
                </c:pt>
                <c:pt idx="503">
                  <c:v>-140.43</c:v>
                </c:pt>
                <c:pt idx="504">
                  <c:v>-141.76999999999998</c:v>
                </c:pt>
                <c:pt idx="505">
                  <c:v>-141.13999999999999</c:v>
                </c:pt>
                <c:pt idx="506">
                  <c:v>-140.26999999999998</c:v>
                </c:pt>
                <c:pt idx="507">
                  <c:v>-139.69</c:v>
                </c:pt>
                <c:pt idx="508">
                  <c:v>-134.13999999999999</c:v>
                </c:pt>
                <c:pt idx="509">
                  <c:v>-137.94</c:v>
                </c:pt>
                <c:pt idx="510">
                  <c:v>-138.5</c:v>
                </c:pt>
                <c:pt idx="511">
                  <c:v>-139.19999999999999</c:v>
                </c:pt>
                <c:pt idx="512">
                  <c:v>-138.58000000000001</c:v>
                </c:pt>
                <c:pt idx="513">
                  <c:v>-138.29</c:v>
                </c:pt>
                <c:pt idx="514">
                  <c:v>-137.75</c:v>
                </c:pt>
                <c:pt idx="515">
                  <c:v>-138</c:v>
                </c:pt>
                <c:pt idx="516">
                  <c:v>-137.15</c:v>
                </c:pt>
                <c:pt idx="517">
                  <c:v>-137.8200000000005</c:v>
                </c:pt>
                <c:pt idx="518">
                  <c:v>-137.47</c:v>
                </c:pt>
                <c:pt idx="519">
                  <c:v>-137.47999999999999</c:v>
                </c:pt>
                <c:pt idx="520">
                  <c:v>-137.58000000000001</c:v>
                </c:pt>
                <c:pt idx="521">
                  <c:v>-137.72</c:v>
                </c:pt>
                <c:pt idx="522">
                  <c:v>-137.38000000000051</c:v>
                </c:pt>
                <c:pt idx="523">
                  <c:v>-137.30000000000001</c:v>
                </c:pt>
                <c:pt idx="524">
                  <c:v>-139.04</c:v>
                </c:pt>
                <c:pt idx="525">
                  <c:v>-139.34</c:v>
                </c:pt>
                <c:pt idx="526">
                  <c:v>-140.66</c:v>
                </c:pt>
                <c:pt idx="527">
                  <c:v>-141.38000000000051</c:v>
                </c:pt>
                <c:pt idx="528">
                  <c:v>-142.91</c:v>
                </c:pt>
                <c:pt idx="529">
                  <c:v>-142.69</c:v>
                </c:pt>
                <c:pt idx="530">
                  <c:v>-142.91</c:v>
                </c:pt>
                <c:pt idx="531">
                  <c:v>-144.12</c:v>
                </c:pt>
                <c:pt idx="532">
                  <c:v>-142.96</c:v>
                </c:pt>
                <c:pt idx="533">
                  <c:v>-141.60999999999999</c:v>
                </c:pt>
                <c:pt idx="534">
                  <c:v>-142.19</c:v>
                </c:pt>
                <c:pt idx="535">
                  <c:v>-141.5</c:v>
                </c:pt>
                <c:pt idx="536">
                  <c:v>-142.22</c:v>
                </c:pt>
                <c:pt idx="537">
                  <c:v>-140.80000000000001</c:v>
                </c:pt>
                <c:pt idx="538">
                  <c:v>-140.75</c:v>
                </c:pt>
                <c:pt idx="539">
                  <c:v>-140.96</c:v>
                </c:pt>
                <c:pt idx="540">
                  <c:v>-139.94</c:v>
                </c:pt>
                <c:pt idx="541">
                  <c:v>-139.51</c:v>
                </c:pt>
                <c:pt idx="542">
                  <c:v>-139.85000000000051</c:v>
                </c:pt>
                <c:pt idx="543">
                  <c:v>-139.62</c:v>
                </c:pt>
                <c:pt idx="544">
                  <c:v>-138.99</c:v>
                </c:pt>
                <c:pt idx="545">
                  <c:v>-138.89000000000001</c:v>
                </c:pt>
                <c:pt idx="546">
                  <c:v>-138.18</c:v>
                </c:pt>
                <c:pt idx="547">
                  <c:v>-137.09</c:v>
                </c:pt>
                <c:pt idx="548">
                  <c:v>-137.13999999999999</c:v>
                </c:pt>
                <c:pt idx="549">
                  <c:v>-137.62</c:v>
                </c:pt>
                <c:pt idx="550">
                  <c:v>-138.39000000000001</c:v>
                </c:pt>
                <c:pt idx="551">
                  <c:v>-139.1</c:v>
                </c:pt>
                <c:pt idx="552">
                  <c:v>-139.83000000000001</c:v>
                </c:pt>
                <c:pt idx="553">
                  <c:v>-140.30000000000001</c:v>
                </c:pt>
                <c:pt idx="554">
                  <c:v>-141.5</c:v>
                </c:pt>
                <c:pt idx="555">
                  <c:v>-142.10999999999999</c:v>
                </c:pt>
                <c:pt idx="556">
                  <c:v>-142.44</c:v>
                </c:pt>
                <c:pt idx="557">
                  <c:v>-142.59</c:v>
                </c:pt>
                <c:pt idx="558">
                  <c:v>-141.62</c:v>
                </c:pt>
                <c:pt idx="559">
                  <c:v>-141.73999999999998</c:v>
                </c:pt>
                <c:pt idx="560">
                  <c:v>-140.22999999999999</c:v>
                </c:pt>
                <c:pt idx="561">
                  <c:v>-138.19</c:v>
                </c:pt>
                <c:pt idx="562">
                  <c:v>-138.47</c:v>
                </c:pt>
                <c:pt idx="563">
                  <c:v>-137.23999999999998</c:v>
                </c:pt>
                <c:pt idx="564">
                  <c:v>-137.47</c:v>
                </c:pt>
                <c:pt idx="565">
                  <c:v>-138.13</c:v>
                </c:pt>
                <c:pt idx="566">
                  <c:v>-137.78</c:v>
                </c:pt>
                <c:pt idx="567">
                  <c:v>-138.34</c:v>
                </c:pt>
                <c:pt idx="568">
                  <c:v>-140.05000000000001</c:v>
                </c:pt>
                <c:pt idx="569">
                  <c:v>-140.35000000000051</c:v>
                </c:pt>
                <c:pt idx="570">
                  <c:v>-141.76999999999998</c:v>
                </c:pt>
                <c:pt idx="571">
                  <c:v>-140.47</c:v>
                </c:pt>
                <c:pt idx="572">
                  <c:v>-141.79</c:v>
                </c:pt>
                <c:pt idx="573">
                  <c:v>-142.19999999999999</c:v>
                </c:pt>
                <c:pt idx="574">
                  <c:v>-141.88000000000051</c:v>
                </c:pt>
                <c:pt idx="575">
                  <c:v>-141.76</c:v>
                </c:pt>
                <c:pt idx="576">
                  <c:v>-140.26</c:v>
                </c:pt>
                <c:pt idx="577">
                  <c:v>-137.97999999999999</c:v>
                </c:pt>
                <c:pt idx="578">
                  <c:v>-136.72</c:v>
                </c:pt>
                <c:pt idx="579">
                  <c:v>-136.36000000000001</c:v>
                </c:pt>
                <c:pt idx="580">
                  <c:v>-137.37</c:v>
                </c:pt>
                <c:pt idx="581">
                  <c:v>-137.86000000000001</c:v>
                </c:pt>
                <c:pt idx="582">
                  <c:v>-139.25</c:v>
                </c:pt>
                <c:pt idx="583">
                  <c:v>-141.62</c:v>
                </c:pt>
                <c:pt idx="584">
                  <c:v>-142.52000000000001</c:v>
                </c:pt>
                <c:pt idx="585">
                  <c:v>-142.62</c:v>
                </c:pt>
                <c:pt idx="586">
                  <c:v>-141.66999999999999</c:v>
                </c:pt>
                <c:pt idx="587">
                  <c:v>-138.69999999999999</c:v>
                </c:pt>
                <c:pt idx="588">
                  <c:v>-139.19999999999999</c:v>
                </c:pt>
                <c:pt idx="589">
                  <c:v>-137.73999999999998</c:v>
                </c:pt>
                <c:pt idx="590">
                  <c:v>-136.25</c:v>
                </c:pt>
                <c:pt idx="591">
                  <c:v>-135.12</c:v>
                </c:pt>
                <c:pt idx="592">
                  <c:v>-135.86000000000001</c:v>
                </c:pt>
                <c:pt idx="593">
                  <c:v>-137.96</c:v>
                </c:pt>
                <c:pt idx="594">
                  <c:v>-140.18</c:v>
                </c:pt>
                <c:pt idx="595">
                  <c:v>-141.13999999999999</c:v>
                </c:pt>
                <c:pt idx="596">
                  <c:v>-141.1</c:v>
                </c:pt>
                <c:pt idx="597">
                  <c:v>-139.34</c:v>
                </c:pt>
                <c:pt idx="598">
                  <c:v>-137.66</c:v>
                </c:pt>
                <c:pt idx="599">
                  <c:v>-136.91999999999999</c:v>
                </c:pt>
                <c:pt idx="600">
                  <c:v>-135.76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SS3_7G_CP001_VCO110</c:v>
                </c:pt>
              </c:strCache>
            </c:strRef>
          </c:tx>
          <c:marker>
            <c:symbol val="none"/>
          </c:marker>
          <c:xVal>
            <c:numRef>
              <c:f>Sheet1!$S$2:$S$602</c:f>
              <c:numCache>
                <c:formatCode>General</c:formatCode>
                <c:ptCount val="601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Sheet1!$T$2:$T$602</c:f>
              <c:numCache>
                <c:formatCode>General</c:formatCode>
                <c:ptCount val="601"/>
                <c:pt idx="0">
                  <c:v>-84.940000000000026</c:v>
                </c:pt>
                <c:pt idx="1">
                  <c:v>-86.02</c:v>
                </c:pt>
                <c:pt idx="2">
                  <c:v>-86.34</c:v>
                </c:pt>
                <c:pt idx="3">
                  <c:v>-88.93</c:v>
                </c:pt>
                <c:pt idx="4">
                  <c:v>-87.61999999999999</c:v>
                </c:pt>
                <c:pt idx="5">
                  <c:v>-85.02</c:v>
                </c:pt>
                <c:pt idx="6">
                  <c:v>-85.05</c:v>
                </c:pt>
                <c:pt idx="7">
                  <c:v>-87.990000000000023</c:v>
                </c:pt>
                <c:pt idx="8">
                  <c:v>-86.649999999999991</c:v>
                </c:pt>
                <c:pt idx="9">
                  <c:v>-84.45</c:v>
                </c:pt>
                <c:pt idx="10">
                  <c:v>-83.86999999999999</c:v>
                </c:pt>
                <c:pt idx="11">
                  <c:v>-84.54</c:v>
                </c:pt>
                <c:pt idx="12">
                  <c:v>-87.79</c:v>
                </c:pt>
                <c:pt idx="13">
                  <c:v>-93.83</c:v>
                </c:pt>
                <c:pt idx="14">
                  <c:v>-88.01</c:v>
                </c:pt>
                <c:pt idx="15">
                  <c:v>-86.08</c:v>
                </c:pt>
                <c:pt idx="16">
                  <c:v>-87.02</c:v>
                </c:pt>
                <c:pt idx="17">
                  <c:v>-88.76</c:v>
                </c:pt>
                <c:pt idx="18">
                  <c:v>-86.53</c:v>
                </c:pt>
                <c:pt idx="19">
                  <c:v>-86.179999999999978</c:v>
                </c:pt>
                <c:pt idx="20">
                  <c:v>-87.460000000000022</c:v>
                </c:pt>
                <c:pt idx="21">
                  <c:v>-86.910000000000025</c:v>
                </c:pt>
                <c:pt idx="22">
                  <c:v>-87.4</c:v>
                </c:pt>
                <c:pt idx="23">
                  <c:v>-86.84</c:v>
                </c:pt>
                <c:pt idx="24">
                  <c:v>-88.169999999999987</c:v>
                </c:pt>
                <c:pt idx="25">
                  <c:v>-90.52</c:v>
                </c:pt>
                <c:pt idx="26">
                  <c:v>-88.03</c:v>
                </c:pt>
                <c:pt idx="27">
                  <c:v>-88.5</c:v>
                </c:pt>
                <c:pt idx="28">
                  <c:v>-90.440000000000026</c:v>
                </c:pt>
                <c:pt idx="29">
                  <c:v>-92.740000000000023</c:v>
                </c:pt>
                <c:pt idx="30">
                  <c:v>-90.73</c:v>
                </c:pt>
                <c:pt idx="31">
                  <c:v>-89.82</c:v>
                </c:pt>
                <c:pt idx="32">
                  <c:v>-90.169999999999987</c:v>
                </c:pt>
                <c:pt idx="33">
                  <c:v>-85.77</c:v>
                </c:pt>
                <c:pt idx="34">
                  <c:v>-83.47</c:v>
                </c:pt>
                <c:pt idx="35">
                  <c:v>-89.710000000000022</c:v>
                </c:pt>
                <c:pt idx="36">
                  <c:v>-87.7</c:v>
                </c:pt>
                <c:pt idx="37">
                  <c:v>-88.740000000000023</c:v>
                </c:pt>
                <c:pt idx="38">
                  <c:v>-88.940000000000026</c:v>
                </c:pt>
                <c:pt idx="39">
                  <c:v>-86.72</c:v>
                </c:pt>
                <c:pt idx="40">
                  <c:v>-89.210000000000022</c:v>
                </c:pt>
                <c:pt idx="41">
                  <c:v>-92.910000000000025</c:v>
                </c:pt>
                <c:pt idx="42">
                  <c:v>-86.73</c:v>
                </c:pt>
                <c:pt idx="43">
                  <c:v>-85.01</c:v>
                </c:pt>
                <c:pt idx="44">
                  <c:v>-86.28</c:v>
                </c:pt>
                <c:pt idx="45">
                  <c:v>-89.169999999999987</c:v>
                </c:pt>
                <c:pt idx="46">
                  <c:v>-88.32</c:v>
                </c:pt>
                <c:pt idx="47">
                  <c:v>-95.01</c:v>
                </c:pt>
                <c:pt idx="48">
                  <c:v>-88.07</c:v>
                </c:pt>
                <c:pt idx="49">
                  <c:v>-88.54</c:v>
                </c:pt>
                <c:pt idx="50">
                  <c:v>-87.45</c:v>
                </c:pt>
                <c:pt idx="51">
                  <c:v>-88.92</c:v>
                </c:pt>
                <c:pt idx="52">
                  <c:v>-89.210000000000022</c:v>
                </c:pt>
                <c:pt idx="53">
                  <c:v>-89.09</c:v>
                </c:pt>
                <c:pt idx="54">
                  <c:v>-88.6</c:v>
                </c:pt>
                <c:pt idx="55">
                  <c:v>-90.69</c:v>
                </c:pt>
                <c:pt idx="56">
                  <c:v>-89.31</c:v>
                </c:pt>
                <c:pt idx="57">
                  <c:v>-91.35</c:v>
                </c:pt>
                <c:pt idx="58">
                  <c:v>-88.84</c:v>
                </c:pt>
                <c:pt idx="59">
                  <c:v>-88.95</c:v>
                </c:pt>
                <c:pt idx="60">
                  <c:v>-90.490000000000023</c:v>
                </c:pt>
                <c:pt idx="61">
                  <c:v>-88.32</c:v>
                </c:pt>
                <c:pt idx="62">
                  <c:v>-90.31</c:v>
                </c:pt>
                <c:pt idx="63">
                  <c:v>-89.14</c:v>
                </c:pt>
                <c:pt idx="64">
                  <c:v>-86.84</c:v>
                </c:pt>
                <c:pt idx="65">
                  <c:v>-90.16</c:v>
                </c:pt>
                <c:pt idx="66">
                  <c:v>-92.910000000000025</c:v>
                </c:pt>
                <c:pt idx="67">
                  <c:v>-88.89</c:v>
                </c:pt>
                <c:pt idx="68">
                  <c:v>-89.1</c:v>
                </c:pt>
                <c:pt idx="69">
                  <c:v>-89.61999999999999</c:v>
                </c:pt>
                <c:pt idx="70">
                  <c:v>-90.26</c:v>
                </c:pt>
                <c:pt idx="71">
                  <c:v>-89.52</c:v>
                </c:pt>
                <c:pt idx="72">
                  <c:v>-92.240000000000023</c:v>
                </c:pt>
                <c:pt idx="73">
                  <c:v>-92.2</c:v>
                </c:pt>
                <c:pt idx="74">
                  <c:v>-91.36999999999999</c:v>
                </c:pt>
                <c:pt idx="75">
                  <c:v>-89.31</c:v>
                </c:pt>
                <c:pt idx="76">
                  <c:v>-92.39</c:v>
                </c:pt>
                <c:pt idx="77">
                  <c:v>-92.54</c:v>
                </c:pt>
                <c:pt idx="78">
                  <c:v>-91.79</c:v>
                </c:pt>
                <c:pt idx="79">
                  <c:v>-92.149999999999991</c:v>
                </c:pt>
                <c:pt idx="80">
                  <c:v>-91.11999999999999</c:v>
                </c:pt>
                <c:pt idx="81">
                  <c:v>-91.669999999999987</c:v>
                </c:pt>
                <c:pt idx="82">
                  <c:v>-91.05</c:v>
                </c:pt>
                <c:pt idx="83">
                  <c:v>-92.38</c:v>
                </c:pt>
                <c:pt idx="84">
                  <c:v>-92.55</c:v>
                </c:pt>
                <c:pt idx="85">
                  <c:v>-92.36999999999999</c:v>
                </c:pt>
                <c:pt idx="86">
                  <c:v>-91.19</c:v>
                </c:pt>
                <c:pt idx="87">
                  <c:v>-94.149999999999991</c:v>
                </c:pt>
                <c:pt idx="88">
                  <c:v>-95.11999999999999</c:v>
                </c:pt>
                <c:pt idx="89">
                  <c:v>-94.69</c:v>
                </c:pt>
                <c:pt idx="90">
                  <c:v>-93.32</c:v>
                </c:pt>
                <c:pt idx="91">
                  <c:v>-91.460000000000022</c:v>
                </c:pt>
                <c:pt idx="92">
                  <c:v>-92.240000000000023</c:v>
                </c:pt>
                <c:pt idx="93">
                  <c:v>-91.410000000000025</c:v>
                </c:pt>
                <c:pt idx="94">
                  <c:v>-91.54</c:v>
                </c:pt>
                <c:pt idx="95">
                  <c:v>-89.740000000000023</c:v>
                </c:pt>
                <c:pt idx="96">
                  <c:v>-92.960000000000022</c:v>
                </c:pt>
                <c:pt idx="97">
                  <c:v>-93.08</c:v>
                </c:pt>
                <c:pt idx="98">
                  <c:v>-90.679999999999978</c:v>
                </c:pt>
                <c:pt idx="99">
                  <c:v>-94.47</c:v>
                </c:pt>
                <c:pt idx="100">
                  <c:v>-91.03</c:v>
                </c:pt>
                <c:pt idx="101">
                  <c:v>-92.42</c:v>
                </c:pt>
                <c:pt idx="102">
                  <c:v>-91.440000000000026</c:v>
                </c:pt>
                <c:pt idx="103">
                  <c:v>-94.64</c:v>
                </c:pt>
                <c:pt idx="104">
                  <c:v>-96.34</c:v>
                </c:pt>
                <c:pt idx="105">
                  <c:v>-96.76</c:v>
                </c:pt>
                <c:pt idx="106">
                  <c:v>-95.16</c:v>
                </c:pt>
                <c:pt idx="107">
                  <c:v>-95.36999999999999</c:v>
                </c:pt>
                <c:pt idx="108">
                  <c:v>-94.08</c:v>
                </c:pt>
                <c:pt idx="109">
                  <c:v>-93.61</c:v>
                </c:pt>
                <c:pt idx="110">
                  <c:v>-99</c:v>
                </c:pt>
                <c:pt idx="111">
                  <c:v>-99.11</c:v>
                </c:pt>
                <c:pt idx="112">
                  <c:v>-95.97</c:v>
                </c:pt>
                <c:pt idx="113">
                  <c:v>-97.06</c:v>
                </c:pt>
                <c:pt idx="114">
                  <c:v>-97.76</c:v>
                </c:pt>
                <c:pt idx="115">
                  <c:v>-97.79</c:v>
                </c:pt>
                <c:pt idx="116">
                  <c:v>-99.5</c:v>
                </c:pt>
                <c:pt idx="117">
                  <c:v>-101.85</c:v>
                </c:pt>
                <c:pt idx="118">
                  <c:v>-94.56</c:v>
                </c:pt>
                <c:pt idx="119">
                  <c:v>-96.910000000000025</c:v>
                </c:pt>
                <c:pt idx="120">
                  <c:v>-96.53</c:v>
                </c:pt>
                <c:pt idx="121">
                  <c:v>-94.72</c:v>
                </c:pt>
                <c:pt idx="122">
                  <c:v>-97.48</c:v>
                </c:pt>
                <c:pt idx="123">
                  <c:v>-97.169999999999987</c:v>
                </c:pt>
                <c:pt idx="124">
                  <c:v>-98.39</c:v>
                </c:pt>
                <c:pt idx="125">
                  <c:v>-97.56</c:v>
                </c:pt>
                <c:pt idx="126">
                  <c:v>-100.13</c:v>
                </c:pt>
                <c:pt idx="127">
                  <c:v>-102.21000000000002</c:v>
                </c:pt>
                <c:pt idx="128">
                  <c:v>-97.240000000000023</c:v>
                </c:pt>
                <c:pt idx="129">
                  <c:v>-96.35</c:v>
                </c:pt>
                <c:pt idx="130">
                  <c:v>-100.19</c:v>
                </c:pt>
                <c:pt idx="131">
                  <c:v>-98.410000000000025</c:v>
                </c:pt>
                <c:pt idx="132">
                  <c:v>-100.17999999999998</c:v>
                </c:pt>
                <c:pt idx="133">
                  <c:v>-101.04</c:v>
                </c:pt>
                <c:pt idx="134">
                  <c:v>-98.53</c:v>
                </c:pt>
                <c:pt idx="135">
                  <c:v>-102.39</c:v>
                </c:pt>
                <c:pt idx="136">
                  <c:v>-98.940000000000026</c:v>
                </c:pt>
                <c:pt idx="137">
                  <c:v>-103.09</c:v>
                </c:pt>
                <c:pt idx="138">
                  <c:v>-99.3</c:v>
                </c:pt>
                <c:pt idx="139">
                  <c:v>-99.72</c:v>
                </c:pt>
                <c:pt idx="140">
                  <c:v>-102.44000000000025</c:v>
                </c:pt>
                <c:pt idx="141">
                  <c:v>-99.85</c:v>
                </c:pt>
                <c:pt idx="142">
                  <c:v>-102.31</c:v>
                </c:pt>
                <c:pt idx="143">
                  <c:v>-100.84</c:v>
                </c:pt>
                <c:pt idx="144">
                  <c:v>-102.64999999999999</c:v>
                </c:pt>
                <c:pt idx="145">
                  <c:v>-99.679999999999978</c:v>
                </c:pt>
                <c:pt idx="146">
                  <c:v>-102.3</c:v>
                </c:pt>
                <c:pt idx="147">
                  <c:v>-99.669999999999987</c:v>
                </c:pt>
                <c:pt idx="148">
                  <c:v>-99.66</c:v>
                </c:pt>
                <c:pt idx="149">
                  <c:v>-100.93</c:v>
                </c:pt>
                <c:pt idx="150">
                  <c:v>-103.07</c:v>
                </c:pt>
                <c:pt idx="151">
                  <c:v>-103.93</c:v>
                </c:pt>
                <c:pt idx="152">
                  <c:v>-103.5</c:v>
                </c:pt>
                <c:pt idx="153">
                  <c:v>-102.95</c:v>
                </c:pt>
                <c:pt idx="154">
                  <c:v>-103.24000000000002</c:v>
                </c:pt>
                <c:pt idx="155">
                  <c:v>-105.01</c:v>
                </c:pt>
                <c:pt idx="156">
                  <c:v>-104.43</c:v>
                </c:pt>
                <c:pt idx="157">
                  <c:v>-104.94000000000025</c:v>
                </c:pt>
                <c:pt idx="158">
                  <c:v>-102.05</c:v>
                </c:pt>
                <c:pt idx="159">
                  <c:v>-103.46000000000002</c:v>
                </c:pt>
                <c:pt idx="160">
                  <c:v>-102.33</c:v>
                </c:pt>
                <c:pt idx="161">
                  <c:v>-103.94000000000025</c:v>
                </c:pt>
                <c:pt idx="162">
                  <c:v>-102.31</c:v>
                </c:pt>
                <c:pt idx="163">
                  <c:v>-104.77</c:v>
                </c:pt>
                <c:pt idx="164">
                  <c:v>-103.66</c:v>
                </c:pt>
                <c:pt idx="165">
                  <c:v>-104.94000000000025</c:v>
                </c:pt>
                <c:pt idx="166">
                  <c:v>-106.24000000000002</c:v>
                </c:pt>
                <c:pt idx="167">
                  <c:v>-103.16</c:v>
                </c:pt>
                <c:pt idx="168">
                  <c:v>-105.57</c:v>
                </c:pt>
                <c:pt idx="169">
                  <c:v>-104.11</c:v>
                </c:pt>
                <c:pt idx="170">
                  <c:v>-106.46000000000002</c:v>
                </c:pt>
                <c:pt idx="171">
                  <c:v>-104.48</c:v>
                </c:pt>
                <c:pt idx="172">
                  <c:v>-108.01</c:v>
                </c:pt>
                <c:pt idx="173">
                  <c:v>-108.03</c:v>
                </c:pt>
                <c:pt idx="174">
                  <c:v>-106.72</c:v>
                </c:pt>
                <c:pt idx="175">
                  <c:v>-105.71000000000002</c:v>
                </c:pt>
                <c:pt idx="176">
                  <c:v>-107.71000000000002</c:v>
                </c:pt>
                <c:pt idx="177">
                  <c:v>-106.85</c:v>
                </c:pt>
                <c:pt idx="178">
                  <c:v>-108.53</c:v>
                </c:pt>
                <c:pt idx="179">
                  <c:v>-109.17999999999998</c:v>
                </c:pt>
                <c:pt idx="180">
                  <c:v>-108.8</c:v>
                </c:pt>
                <c:pt idx="181">
                  <c:v>-108.61</c:v>
                </c:pt>
                <c:pt idx="182">
                  <c:v>-110.61999999999999</c:v>
                </c:pt>
                <c:pt idx="183">
                  <c:v>-107.88</c:v>
                </c:pt>
                <c:pt idx="184">
                  <c:v>-107.95</c:v>
                </c:pt>
                <c:pt idx="185">
                  <c:v>-108.07</c:v>
                </c:pt>
                <c:pt idx="186">
                  <c:v>-107.05</c:v>
                </c:pt>
                <c:pt idx="187">
                  <c:v>-109.16999999999999</c:v>
                </c:pt>
                <c:pt idx="188">
                  <c:v>-112.42</c:v>
                </c:pt>
                <c:pt idx="189">
                  <c:v>-109.19</c:v>
                </c:pt>
                <c:pt idx="190">
                  <c:v>-110.55</c:v>
                </c:pt>
                <c:pt idx="191">
                  <c:v>-110.05</c:v>
                </c:pt>
                <c:pt idx="192">
                  <c:v>-111.13</c:v>
                </c:pt>
                <c:pt idx="193">
                  <c:v>-110.2</c:v>
                </c:pt>
                <c:pt idx="194">
                  <c:v>-112.43</c:v>
                </c:pt>
                <c:pt idx="195">
                  <c:v>-111.61999999999999</c:v>
                </c:pt>
                <c:pt idx="196">
                  <c:v>-111.58</c:v>
                </c:pt>
                <c:pt idx="197">
                  <c:v>-110.36</c:v>
                </c:pt>
                <c:pt idx="198">
                  <c:v>-110.49000000000002</c:v>
                </c:pt>
                <c:pt idx="199">
                  <c:v>-110.39</c:v>
                </c:pt>
                <c:pt idx="200">
                  <c:v>-110.6</c:v>
                </c:pt>
                <c:pt idx="201">
                  <c:v>-111.78</c:v>
                </c:pt>
                <c:pt idx="202">
                  <c:v>-112.13</c:v>
                </c:pt>
                <c:pt idx="203">
                  <c:v>-112.14</c:v>
                </c:pt>
                <c:pt idx="204">
                  <c:v>-111.42</c:v>
                </c:pt>
                <c:pt idx="205">
                  <c:v>-111.85</c:v>
                </c:pt>
                <c:pt idx="206">
                  <c:v>-112.25</c:v>
                </c:pt>
                <c:pt idx="207">
                  <c:v>-114.14999999999999</c:v>
                </c:pt>
                <c:pt idx="208">
                  <c:v>-114.14</c:v>
                </c:pt>
                <c:pt idx="209">
                  <c:v>-113.74000000000002</c:v>
                </c:pt>
                <c:pt idx="210">
                  <c:v>-114</c:v>
                </c:pt>
                <c:pt idx="211">
                  <c:v>-114.25</c:v>
                </c:pt>
                <c:pt idx="212">
                  <c:v>-113.88</c:v>
                </c:pt>
                <c:pt idx="213">
                  <c:v>-113.85</c:v>
                </c:pt>
                <c:pt idx="214">
                  <c:v>-114.47</c:v>
                </c:pt>
                <c:pt idx="215">
                  <c:v>-114.91000000000012</c:v>
                </c:pt>
                <c:pt idx="216">
                  <c:v>-114.76</c:v>
                </c:pt>
                <c:pt idx="217">
                  <c:v>-115.31</c:v>
                </c:pt>
                <c:pt idx="218">
                  <c:v>-115.36999999999999</c:v>
                </c:pt>
                <c:pt idx="219">
                  <c:v>-114.95</c:v>
                </c:pt>
                <c:pt idx="220">
                  <c:v>-117.45</c:v>
                </c:pt>
                <c:pt idx="221">
                  <c:v>-115.96000000000002</c:v>
                </c:pt>
                <c:pt idx="222">
                  <c:v>-114.39</c:v>
                </c:pt>
                <c:pt idx="223">
                  <c:v>-115.51</c:v>
                </c:pt>
                <c:pt idx="224">
                  <c:v>-115.99000000000002</c:v>
                </c:pt>
                <c:pt idx="225">
                  <c:v>-116.94000000000025</c:v>
                </c:pt>
                <c:pt idx="226">
                  <c:v>-115.53</c:v>
                </c:pt>
                <c:pt idx="227">
                  <c:v>-116.42</c:v>
                </c:pt>
                <c:pt idx="228">
                  <c:v>-115.89</c:v>
                </c:pt>
                <c:pt idx="229">
                  <c:v>-116.04</c:v>
                </c:pt>
                <c:pt idx="230">
                  <c:v>-116.71000000000002</c:v>
                </c:pt>
                <c:pt idx="231">
                  <c:v>-117.45</c:v>
                </c:pt>
                <c:pt idx="232">
                  <c:v>-117.06</c:v>
                </c:pt>
                <c:pt idx="233">
                  <c:v>-116.21000000000002</c:v>
                </c:pt>
                <c:pt idx="234">
                  <c:v>-117.91000000000012</c:v>
                </c:pt>
                <c:pt idx="235">
                  <c:v>-118.44000000000025</c:v>
                </c:pt>
                <c:pt idx="236">
                  <c:v>-116.6</c:v>
                </c:pt>
                <c:pt idx="237">
                  <c:v>-119.32</c:v>
                </c:pt>
                <c:pt idx="238">
                  <c:v>-117.78</c:v>
                </c:pt>
                <c:pt idx="239">
                  <c:v>-118.33</c:v>
                </c:pt>
                <c:pt idx="240">
                  <c:v>-117.97</c:v>
                </c:pt>
                <c:pt idx="241">
                  <c:v>-119.41000000000012</c:v>
                </c:pt>
                <c:pt idx="242">
                  <c:v>-118.71000000000002</c:v>
                </c:pt>
                <c:pt idx="243">
                  <c:v>-119.69</c:v>
                </c:pt>
                <c:pt idx="244">
                  <c:v>-118.61999999999999</c:v>
                </c:pt>
                <c:pt idx="245">
                  <c:v>-120.23</c:v>
                </c:pt>
                <c:pt idx="246">
                  <c:v>-118.91000000000012</c:v>
                </c:pt>
                <c:pt idx="247">
                  <c:v>-119.39</c:v>
                </c:pt>
                <c:pt idx="248">
                  <c:v>-119.27</c:v>
                </c:pt>
                <c:pt idx="249">
                  <c:v>-119.88</c:v>
                </c:pt>
                <c:pt idx="250">
                  <c:v>-121.24000000000002</c:v>
                </c:pt>
                <c:pt idx="251">
                  <c:v>-120.77</c:v>
                </c:pt>
                <c:pt idx="252">
                  <c:v>-119.3</c:v>
                </c:pt>
                <c:pt idx="253">
                  <c:v>-120.33</c:v>
                </c:pt>
                <c:pt idx="254">
                  <c:v>-120.98</c:v>
                </c:pt>
                <c:pt idx="255">
                  <c:v>-119.91000000000012</c:v>
                </c:pt>
                <c:pt idx="256">
                  <c:v>-121.4</c:v>
                </c:pt>
                <c:pt idx="257">
                  <c:v>-121.24000000000002</c:v>
                </c:pt>
                <c:pt idx="258">
                  <c:v>-121.35</c:v>
                </c:pt>
                <c:pt idx="259">
                  <c:v>-121.01</c:v>
                </c:pt>
                <c:pt idx="260">
                  <c:v>-121.85</c:v>
                </c:pt>
                <c:pt idx="261">
                  <c:v>-121.7</c:v>
                </c:pt>
                <c:pt idx="262">
                  <c:v>-122.82</c:v>
                </c:pt>
                <c:pt idx="263">
                  <c:v>-122.54</c:v>
                </c:pt>
                <c:pt idx="264">
                  <c:v>-123.04</c:v>
                </c:pt>
                <c:pt idx="265">
                  <c:v>-123.14</c:v>
                </c:pt>
                <c:pt idx="266">
                  <c:v>-123.36</c:v>
                </c:pt>
                <c:pt idx="267">
                  <c:v>-122.32</c:v>
                </c:pt>
                <c:pt idx="268">
                  <c:v>-123.38</c:v>
                </c:pt>
                <c:pt idx="269">
                  <c:v>-123.16</c:v>
                </c:pt>
                <c:pt idx="270">
                  <c:v>-123.61</c:v>
                </c:pt>
                <c:pt idx="271">
                  <c:v>-123.89</c:v>
                </c:pt>
                <c:pt idx="272">
                  <c:v>-123.49000000000002</c:v>
                </c:pt>
                <c:pt idx="273">
                  <c:v>-123.82</c:v>
                </c:pt>
                <c:pt idx="274">
                  <c:v>-123.91000000000012</c:v>
                </c:pt>
                <c:pt idx="275">
                  <c:v>-122.74000000000002</c:v>
                </c:pt>
                <c:pt idx="276">
                  <c:v>-124.11</c:v>
                </c:pt>
                <c:pt idx="277">
                  <c:v>-124.69</c:v>
                </c:pt>
                <c:pt idx="278">
                  <c:v>-124.04</c:v>
                </c:pt>
                <c:pt idx="279">
                  <c:v>-124.48</c:v>
                </c:pt>
                <c:pt idx="280">
                  <c:v>-125.28</c:v>
                </c:pt>
                <c:pt idx="281">
                  <c:v>-125.48</c:v>
                </c:pt>
                <c:pt idx="282">
                  <c:v>-126.59</c:v>
                </c:pt>
                <c:pt idx="283">
                  <c:v>-124.67999999999998</c:v>
                </c:pt>
                <c:pt idx="284">
                  <c:v>-125.48</c:v>
                </c:pt>
                <c:pt idx="285">
                  <c:v>-126.11999999999999</c:v>
                </c:pt>
                <c:pt idx="286">
                  <c:v>-125.66</c:v>
                </c:pt>
                <c:pt idx="287">
                  <c:v>-126.11999999999999</c:v>
                </c:pt>
                <c:pt idx="288">
                  <c:v>-125.42</c:v>
                </c:pt>
                <c:pt idx="289">
                  <c:v>-126.41000000000012</c:v>
                </c:pt>
                <c:pt idx="290">
                  <c:v>-125.93</c:v>
                </c:pt>
                <c:pt idx="291">
                  <c:v>-126.11</c:v>
                </c:pt>
                <c:pt idx="292">
                  <c:v>-126.59</c:v>
                </c:pt>
                <c:pt idx="293">
                  <c:v>-127.02</c:v>
                </c:pt>
                <c:pt idx="294">
                  <c:v>-126.55</c:v>
                </c:pt>
                <c:pt idx="295">
                  <c:v>-126.77</c:v>
                </c:pt>
                <c:pt idx="296">
                  <c:v>-126.92</c:v>
                </c:pt>
                <c:pt idx="297">
                  <c:v>-126.24000000000002</c:v>
                </c:pt>
                <c:pt idx="298">
                  <c:v>-126.74000000000002</c:v>
                </c:pt>
                <c:pt idx="299">
                  <c:v>-126.77</c:v>
                </c:pt>
                <c:pt idx="300">
                  <c:v>-127.38</c:v>
                </c:pt>
                <c:pt idx="301">
                  <c:v>-127.24000000000002</c:v>
                </c:pt>
                <c:pt idx="302">
                  <c:v>-127.11999999999999</c:v>
                </c:pt>
                <c:pt idx="303">
                  <c:v>-127.64999999999999</c:v>
                </c:pt>
                <c:pt idx="304">
                  <c:v>-127.25</c:v>
                </c:pt>
                <c:pt idx="305">
                  <c:v>-127.96000000000002</c:v>
                </c:pt>
                <c:pt idx="306">
                  <c:v>-127.64</c:v>
                </c:pt>
                <c:pt idx="307">
                  <c:v>-127.69</c:v>
                </c:pt>
                <c:pt idx="308">
                  <c:v>-127.72</c:v>
                </c:pt>
                <c:pt idx="309">
                  <c:v>-128.44999999999999</c:v>
                </c:pt>
                <c:pt idx="310">
                  <c:v>-127.73</c:v>
                </c:pt>
                <c:pt idx="311">
                  <c:v>-127.75</c:v>
                </c:pt>
                <c:pt idx="312">
                  <c:v>-128.26999999999998</c:v>
                </c:pt>
                <c:pt idx="313">
                  <c:v>-128.30000000000001</c:v>
                </c:pt>
                <c:pt idx="314">
                  <c:v>-128.04</c:v>
                </c:pt>
                <c:pt idx="315">
                  <c:v>-128.62</c:v>
                </c:pt>
                <c:pt idx="316">
                  <c:v>-128.34</c:v>
                </c:pt>
                <c:pt idx="317">
                  <c:v>-128.94999999999999</c:v>
                </c:pt>
                <c:pt idx="318">
                  <c:v>-128.80000000000001</c:v>
                </c:pt>
                <c:pt idx="319">
                  <c:v>-129.47999999999999</c:v>
                </c:pt>
                <c:pt idx="320">
                  <c:v>-128.91</c:v>
                </c:pt>
                <c:pt idx="321">
                  <c:v>-128.68</c:v>
                </c:pt>
                <c:pt idx="322">
                  <c:v>-128.87</c:v>
                </c:pt>
                <c:pt idx="323">
                  <c:v>-129.52000000000001</c:v>
                </c:pt>
                <c:pt idx="324">
                  <c:v>-128.58000000000001</c:v>
                </c:pt>
                <c:pt idx="325">
                  <c:v>-129.06</c:v>
                </c:pt>
                <c:pt idx="326">
                  <c:v>-129.15</c:v>
                </c:pt>
                <c:pt idx="327">
                  <c:v>-129.35000000000051</c:v>
                </c:pt>
                <c:pt idx="328">
                  <c:v>-129.88000000000051</c:v>
                </c:pt>
                <c:pt idx="329">
                  <c:v>-129.02000000000001</c:v>
                </c:pt>
                <c:pt idx="330">
                  <c:v>-128.97999999999999</c:v>
                </c:pt>
                <c:pt idx="331">
                  <c:v>-128.93</c:v>
                </c:pt>
                <c:pt idx="332">
                  <c:v>-128.65</c:v>
                </c:pt>
                <c:pt idx="333">
                  <c:v>-129.30000000000001</c:v>
                </c:pt>
                <c:pt idx="334">
                  <c:v>-129.97999999999999</c:v>
                </c:pt>
                <c:pt idx="335">
                  <c:v>-129.60999999999999</c:v>
                </c:pt>
                <c:pt idx="336">
                  <c:v>-129.87</c:v>
                </c:pt>
                <c:pt idx="337">
                  <c:v>-130.58000000000001</c:v>
                </c:pt>
                <c:pt idx="338">
                  <c:v>-129.69</c:v>
                </c:pt>
                <c:pt idx="339">
                  <c:v>-129.62</c:v>
                </c:pt>
                <c:pt idx="340">
                  <c:v>-130.22</c:v>
                </c:pt>
                <c:pt idx="341">
                  <c:v>-129.56</c:v>
                </c:pt>
                <c:pt idx="342">
                  <c:v>-129.08000000000001</c:v>
                </c:pt>
                <c:pt idx="343">
                  <c:v>-129.34</c:v>
                </c:pt>
                <c:pt idx="344">
                  <c:v>-129.26</c:v>
                </c:pt>
                <c:pt idx="345">
                  <c:v>-129.51</c:v>
                </c:pt>
                <c:pt idx="346">
                  <c:v>-129.09</c:v>
                </c:pt>
                <c:pt idx="347">
                  <c:v>-129.04</c:v>
                </c:pt>
                <c:pt idx="348">
                  <c:v>-129.30000000000001</c:v>
                </c:pt>
                <c:pt idx="349">
                  <c:v>-129.16</c:v>
                </c:pt>
                <c:pt idx="350">
                  <c:v>-129.52000000000001</c:v>
                </c:pt>
                <c:pt idx="351">
                  <c:v>-129.34</c:v>
                </c:pt>
                <c:pt idx="352">
                  <c:v>-128.99</c:v>
                </c:pt>
                <c:pt idx="353">
                  <c:v>-129.22</c:v>
                </c:pt>
                <c:pt idx="354">
                  <c:v>-128.91999999999999</c:v>
                </c:pt>
                <c:pt idx="355">
                  <c:v>-129.57</c:v>
                </c:pt>
                <c:pt idx="356">
                  <c:v>-128.87</c:v>
                </c:pt>
                <c:pt idx="357">
                  <c:v>-128.57</c:v>
                </c:pt>
                <c:pt idx="358">
                  <c:v>-128.51</c:v>
                </c:pt>
                <c:pt idx="359">
                  <c:v>-128.96</c:v>
                </c:pt>
                <c:pt idx="360">
                  <c:v>-128.76999999999998</c:v>
                </c:pt>
                <c:pt idx="361">
                  <c:v>-128.72999999999999</c:v>
                </c:pt>
                <c:pt idx="362">
                  <c:v>-128.80000000000001</c:v>
                </c:pt>
                <c:pt idx="363">
                  <c:v>-128.63</c:v>
                </c:pt>
                <c:pt idx="364">
                  <c:v>-128.85000000000051</c:v>
                </c:pt>
                <c:pt idx="365">
                  <c:v>-128.87</c:v>
                </c:pt>
                <c:pt idx="366">
                  <c:v>-128.6</c:v>
                </c:pt>
                <c:pt idx="367">
                  <c:v>-128.18</c:v>
                </c:pt>
                <c:pt idx="368">
                  <c:v>-127.89</c:v>
                </c:pt>
                <c:pt idx="369">
                  <c:v>-129.28</c:v>
                </c:pt>
                <c:pt idx="370">
                  <c:v>-126</c:v>
                </c:pt>
                <c:pt idx="371">
                  <c:v>-129.65</c:v>
                </c:pt>
                <c:pt idx="372">
                  <c:v>-127.72</c:v>
                </c:pt>
                <c:pt idx="373">
                  <c:v>-130.97999999999999</c:v>
                </c:pt>
                <c:pt idx="374">
                  <c:v>-129.13999999999999</c:v>
                </c:pt>
                <c:pt idx="375">
                  <c:v>-130.69999999999999</c:v>
                </c:pt>
                <c:pt idx="376">
                  <c:v>-132.58000000000001</c:v>
                </c:pt>
                <c:pt idx="377">
                  <c:v>-129.84</c:v>
                </c:pt>
                <c:pt idx="378">
                  <c:v>-129.62</c:v>
                </c:pt>
                <c:pt idx="379">
                  <c:v>-128.39000000000001</c:v>
                </c:pt>
                <c:pt idx="380">
                  <c:v>-129.08000000000001</c:v>
                </c:pt>
                <c:pt idx="381">
                  <c:v>-130.51</c:v>
                </c:pt>
                <c:pt idx="382">
                  <c:v>-130.60999999999999</c:v>
                </c:pt>
                <c:pt idx="383">
                  <c:v>-133.34</c:v>
                </c:pt>
                <c:pt idx="384">
                  <c:v>-133.39000000000001</c:v>
                </c:pt>
                <c:pt idx="385">
                  <c:v>-131.44999999999999</c:v>
                </c:pt>
                <c:pt idx="386">
                  <c:v>-133.60999999999999</c:v>
                </c:pt>
                <c:pt idx="387">
                  <c:v>-130.54</c:v>
                </c:pt>
                <c:pt idx="388">
                  <c:v>-132.25</c:v>
                </c:pt>
                <c:pt idx="389">
                  <c:v>-133.47</c:v>
                </c:pt>
                <c:pt idx="390">
                  <c:v>-130.07</c:v>
                </c:pt>
                <c:pt idx="391">
                  <c:v>-133.39000000000001</c:v>
                </c:pt>
                <c:pt idx="392">
                  <c:v>-133.69</c:v>
                </c:pt>
                <c:pt idx="393">
                  <c:v>-135.10999999999999</c:v>
                </c:pt>
                <c:pt idx="394">
                  <c:v>-134.23999999999998</c:v>
                </c:pt>
                <c:pt idx="395">
                  <c:v>-137.19</c:v>
                </c:pt>
                <c:pt idx="396">
                  <c:v>-134.33000000000001</c:v>
                </c:pt>
                <c:pt idx="397">
                  <c:v>-132.91</c:v>
                </c:pt>
                <c:pt idx="398">
                  <c:v>-134.13</c:v>
                </c:pt>
                <c:pt idx="399">
                  <c:v>-137.08000000000001</c:v>
                </c:pt>
                <c:pt idx="400">
                  <c:v>-135.69999999999999</c:v>
                </c:pt>
                <c:pt idx="401">
                  <c:v>-137.63999999999999</c:v>
                </c:pt>
                <c:pt idx="402">
                  <c:v>-135.76999999999998</c:v>
                </c:pt>
                <c:pt idx="403">
                  <c:v>-135.52000000000001</c:v>
                </c:pt>
                <c:pt idx="404">
                  <c:v>-137.05000000000001</c:v>
                </c:pt>
                <c:pt idx="405">
                  <c:v>-135.4</c:v>
                </c:pt>
                <c:pt idx="406">
                  <c:v>-135.47</c:v>
                </c:pt>
                <c:pt idx="407">
                  <c:v>-139.04</c:v>
                </c:pt>
                <c:pt idx="408">
                  <c:v>-137.09</c:v>
                </c:pt>
                <c:pt idx="409">
                  <c:v>-138.10999999999999</c:v>
                </c:pt>
                <c:pt idx="410">
                  <c:v>-136.34</c:v>
                </c:pt>
                <c:pt idx="411">
                  <c:v>-135.93</c:v>
                </c:pt>
                <c:pt idx="412">
                  <c:v>-136.03</c:v>
                </c:pt>
                <c:pt idx="413">
                  <c:v>-134.83000000000001</c:v>
                </c:pt>
                <c:pt idx="414">
                  <c:v>-136.29</c:v>
                </c:pt>
                <c:pt idx="415">
                  <c:v>-135.93</c:v>
                </c:pt>
                <c:pt idx="416">
                  <c:v>-137.57</c:v>
                </c:pt>
                <c:pt idx="417">
                  <c:v>-136.99</c:v>
                </c:pt>
                <c:pt idx="418">
                  <c:v>-135.63999999999999</c:v>
                </c:pt>
                <c:pt idx="419">
                  <c:v>-135.56</c:v>
                </c:pt>
                <c:pt idx="420">
                  <c:v>-137.44999999999999</c:v>
                </c:pt>
                <c:pt idx="421">
                  <c:v>-135.53</c:v>
                </c:pt>
                <c:pt idx="422">
                  <c:v>-139.4</c:v>
                </c:pt>
                <c:pt idx="423">
                  <c:v>-140.05000000000001</c:v>
                </c:pt>
                <c:pt idx="424">
                  <c:v>-136.15</c:v>
                </c:pt>
                <c:pt idx="425">
                  <c:v>-137.01</c:v>
                </c:pt>
                <c:pt idx="426">
                  <c:v>-138.29</c:v>
                </c:pt>
                <c:pt idx="427">
                  <c:v>-137.03</c:v>
                </c:pt>
                <c:pt idx="428">
                  <c:v>-137.16999999999999</c:v>
                </c:pt>
                <c:pt idx="429">
                  <c:v>-134.87</c:v>
                </c:pt>
                <c:pt idx="430">
                  <c:v>-139.33000000000001</c:v>
                </c:pt>
                <c:pt idx="431">
                  <c:v>-138</c:v>
                </c:pt>
                <c:pt idx="432">
                  <c:v>-136.79</c:v>
                </c:pt>
                <c:pt idx="433">
                  <c:v>-139.9</c:v>
                </c:pt>
                <c:pt idx="434">
                  <c:v>-137.89000000000001</c:v>
                </c:pt>
                <c:pt idx="435">
                  <c:v>-139.85000000000051</c:v>
                </c:pt>
                <c:pt idx="436">
                  <c:v>-138</c:v>
                </c:pt>
                <c:pt idx="437">
                  <c:v>-136.88000000000051</c:v>
                </c:pt>
                <c:pt idx="438">
                  <c:v>-137.78</c:v>
                </c:pt>
                <c:pt idx="439">
                  <c:v>-138.22</c:v>
                </c:pt>
                <c:pt idx="440">
                  <c:v>-137.15</c:v>
                </c:pt>
                <c:pt idx="441">
                  <c:v>-135.49</c:v>
                </c:pt>
                <c:pt idx="442">
                  <c:v>-136.8200000000005</c:v>
                </c:pt>
                <c:pt idx="443">
                  <c:v>-137.99</c:v>
                </c:pt>
                <c:pt idx="444">
                  <c:v>-137.66999999999999</c:v>
                </c:pt>
                <c:pt idx="445">
                  <c:v>-138.81</c:v>
                </c:pt>
                <c:pt idx="446">
                  <c:v>-137.23999999999998</c:v>
                </c:pt>
                <c:pt idx="447">
                  <c:v>-137.66999999999999</c:v>
                </c:pt>
                <c:pt idx="448">
                  <c:v>-137.59</c:v>
                </c:pt>
                <c:pt idx="449">
                  <c:v>-138.6</c:v>
                </c:pt>
                <c:pt idx="450">
                  <c:v>-137.81</c:v>
                </c:pt>
                <c:pt idx="451">
                  <c:v>-136.16999999999999</c:v>
                </c:pt>
                <c:pt idx="452">
                  <c:v>-137.62</c:v>
                </c:pt>
                <c:pt idx="453">
                  <c:v>-136.53</c:v>
                </c:pt>
                <c:pt idx="454">
                  <c:v>-137.88000000000051</c:v>
                </c:pt>
                <c:pt idx="455">
                  <c:v>-136.4</c:v>
                </c:pt>
                <c:pt idx="456">
                  <c:v>-137.15</c:v>
                </c:pt>
                <c:pt idx="457">
                  <c:v>-138.52000000000001</c:v>
                </c:pt>
                <c:pt idx="458">
                  <c:v>-136.06</c:v>
                </c:pt>
                <c:pt idx="459">
                  <c:v>-137.6</c:v>
                </c:pt>
                <c:pt idx="460">
                  <c:v>-137.84</c:v>
                </c:pt>
                <c:pt idx="461">
                  <c:v>-136.4</c:v>
                </c:pt>
                <c:pt idx="462">
                  <c:v>-136.16999999999999</c:v>
                </c:pt>
                <c:pt idx="463">
                  <c:v>-137.93</c:v>
                </c:pt>
                <c:pt idx="464">
                  <c:v>-137.26999999999998</c:v>
                </c:pt>
                <c:pt idx="465">
                  <c:v>-137.54</c:v>
                </c:pt>
                <c:pt idx="466">
                  <c:v>-138.78</c:v>
                </c:pt>
                <c:pt idx="467">
                  <c:v>-137.5</c:v>
                </c:pt>
                <c:pt idx="468">
                  <c:v>-137.37</c:v>
                </c:pt>
                <c:pt idx="469">
                  <c:v>-138.13999999999999</c:v>
                </c:pt>
                <c:pt idx="470">
                  <c:v>-138.83000000000001</c:v>
                </c:pt>
                <c:pt idx="471">
                  <c:v>-136.66999999999999</c:v>
                </c:pt>
                <c:pt idx="472">
                  <c:v>-138.03</c:v>
                </c:pt>
                <c:pt idx="473">
                  <c:v>-138.65</c:v>
                </c:pt>
                <c:pt idx="474">
                  <c:v>-139.56</c:v>
                </c:pt>
                <c:pt idx="475">
                  <c:v>-139.68</c:v>
                </c:pt>
                <c:pt idx="476">
                  <c:v>-138.65</c:v>
                </c:pt>
                <c:pt idx="477">
                  <c:v>-138.99</c:v>
                </c:pt>
                <c:pt idx="478">
                  <c:v>-140.69</c:v>
                </c:pt>
                <c:pt idx="479">
                  <c:v>-139.55000000000001</c:v>
                </c:pt>
                <c:pt idx="480">
                  <c:v>-138.58000000000001</c:v>
                </c:pt>
                <c:pt idx="481">
                  <c:v>-139.39000000000001</c:v>
                </c:pt>
                <c:pt idx="482">
                  <c:v>-142.08000000000001</c:v>
                </c:pt>
                <c:pt idx="483">
                  <c:v>-140.68</c:v>
                </c:pt>
                <c:pt idx="484">
                  <c:v>-140.78</c:v>
                </c:pt>
                <c:pt idx="485">
                  <c:v>-140.34</c:v>
                </c:pt>
                <c:pt idx="486">
                  <c:v>-140.36000000000001</c:v>
                </c:pt>
                <c:pt idx="487">
                  <c:v>-143.5</c:v>
                </c:pt>
                <c:pt idx="488">
                  <c:v>-140.9</c:v>
                </c:pt>
                <c:pt idx="489">
                  <c:v>-140.36000000000001</c:v>
                </c:pt>
                <c:pt idx="490">
                  <c:v>-142.53</c:v>
                </c:pt>
                <c:pt idx="491">
                  <c:v>-140.53</c:v>
                </c:pt>
                <c:pt idx="492">
                  <c:v>-142.5</c:v>
                </c:pt>
                <c:pt idx="493">
                  <c:v>-142.26</c:v>
                </c:pt>
                <c:pt idx="494">
                  <c:v>-141.8200000000005</c:v>
                </c:pt>
                <c:pt idx="495">
                  <c:v>-140.29</c:v>
                </c:pt>
                <c:pt idx="496">
                  <c:v>-141.03</c:v>
                </c:pt>
                <c:pt idx="497">
                  <c:v>-140.79</c:v>
                </c:pt>
                <c:pt idx="498">
                  <c:v>-142.1</c:v>
                </c:pt>
                <c:pt idx="499">
                  <c:v>-141.25</c:v>
                </c:pt>
                <c:pt idx="500">
                  <c:v>-141.47999999999999</c:v>
                </c:pt>
                <c:pt idx="501">
                  <c:v>-140.47</c:v>
                </c:pt>
                <c:pt idx="502">
                  <c:v>-139.93</c:v>
                </c:pt>
                <c:pt idx="503">
                  <c:v>-141.96</c:v>
                </c:pt>
                <c:pt idx="504">
                  <c:v>-140.99</c:v>
                </c:pt>
                <c:pt idx="505">
                  <c:v>-142.3200000000005</c:v>
                </c:pt>
                <c:pt idx="506">
                  <c:v>-139.16</c:v>
                </c:pt>
                <c:pt idx="507">
                  <c:v>-139.22</c:v>
                </c:pt>
                <c:pt idx="508">
                  <c:v>-137.34</c:v>
                </c:pt>
                <c:pt idx="509">
                  <c:v>-138.72</c:v>
                </c:pt>
                <c:pt idx="510">
                  <c:v>-138.62</c:v>
                </c:pt>
                <c:pt idx="511">
                  <c:v>-137.62</c:v>
                </c:pt>
                <c:pt idx="512">
                  <c:v>-138.88000000000051</c:v>
                </c:pt>
                <c:pt idx="513">
                  <c:v>-137.85000000000051</c:v>
                </c:pt>
                <c:pt idx="514">
                  <c:v>-137.73999999999998</c:v>
                </c:pt>
                <c:pt idx="515">
                  <c:v>-137.73999999999998</c:v>
                </c:pt>
                <c:pt idx="516">
                  <c:v>-137.93</c:v>
                </c:pt>
                <c:pt idx="517">
                  <c:v>-137.58000000000001</c:v>
                </c:pt>
                <c:pt idx="518">
                  <c:v>-138.93</c:v>
                </c:pt>
                <c:pt idx="519">
                  <c:v>-137.4</c:v>
                </c:pt>
                <c:pt idx="520">
                  <c:v>-137.37</c:v>
                </c:pt>
                <c:pt idx="521">
                  <c:v>-137.26</c:v>
                </c:pt>
                <c:pt idx="522">
                  <c:v>-137.43</c:v>
                </c:pt>
                <c:pt idx="523">
                  <c:v>-137.28</c:v>
                </c:pt>
                <c:pt idx="524">
                  <c:v>-139.30000000000001</c:v>
                </c:pt>
                <c:pt idx="525">
                  <c:v>-137.97</c:v>
                </c:pt>
                <c:pt idx="526">
                  <c:v>-140.13</c:v>
                </c:pt>
                <c:pt idx="527">
                  <c:v>-142.12</c:v>
                </c:pt>
                <c:pt idx="528">
                  <c:v>-142.9</c:v>
                </c:pt>
                <c:pt idx="529">
                  <c:v>-143.55000000000001</c:v>
                </c:pt>
                <c:pt idx="530">
                  <c:v>-142.5</c:v>
                </c:pt>
                <c:pt idx="531">
                  <c:v>-143.31</c:v>
                </c:pt>
                <c:pt idx="532">
                  <c:v>-142.83000000000001</c:v>
                </c:pt>
                <c:pt idx="533">
                  <c:v>-143.83000000000001</c:v>
                </c:pt>
                <c:pt idx="534">
                  <c:v>-142.03</c:v>
                </c:pt>
                <c:pt idx="535">
                  <c:v>-141.66999999999999</c:v>
                </c:pt>
                <c:pt idx="536">
                  <c:v>-140.80000000000001</c:v>
                </c:pt>
                <c:pt idx="537">
                  <c:v>-140.87</c:v>
                </c:pt>
                <c:pt idx="538">
                  <c:v>-139.76</c:v>
                </c:pt>
                <c:pt idx="539">
                  <c:v>-140.13999999999999</c:v>
                </c:pt>
                <c:pt idx="540">
                  <c:v>-139.36000000000001</c:v>
                </c:pt>
                <c:pt idx="541">
                  <c:v>-138.72999999999999</c:v>
                </c:pt>
                <c:pt idx="542">
                  <c:v>-139.05000000000001</c:v>
                </c:pt>
                <c:pt idx="543">
                  <c:v>-138.72999999999999</c:v>
                </c:pt>
                <c:pt idx="544">
                  <c:v>-139.26999999999998</c:v>
                </c:pt>
                <c:pt idx="545">
                  <c:v>-138.43</c:v>
                </c:pt>
                <c:pt idx="546">
                  <c:v>-138.8200000000005</c:v>
                </c:pt>
                <c:pt idx="547">
                  <c:v>-137.25</c:v>
                </c:pt>
                <c:pt idx="548">
                  <c:v>-137.03</c:v>
                </c:pt>
                <c:pt idx="549">
                  <c:v>-137.26</c:v>
                </c:pt>
                <c:pt idx="550">
                  <c:v>-137.76</c:v>
                </c:pt>
                <c:pt idx="551">
                  <c:v>-137.9</c:v>
                </c:pt>
                <c:pt idx="552">
                  <c:v>-139.22</c:v>
                </c:pt>
                <c:pt idx="553">
                  <c:v>-140.19</c:v>
                </c:pt>
                <c:pt idx="554">
                  <c:v>-140.81</c:v>
                </c:pt>
                <c:pt idx="555">
                  <c:v>-142.46</c:v>
                </c:pt>
                <c:pt idx="556">
                  <c:v>-142.49</c:v>
                </c:pt>
                <c:pt idx="557">
                  <c:v>-142.89000000000001</c:v>
                </c:pt>
                <c:pt idx="558">
                  <c:v>-141.38000000000051</c:v>
                </c:pt>
                <c:pt idx="559">
                  <c:v>-140.54</c:v>
                </c:pt>
                <c:pt idx="560">
                  <c:v>-140.19999999999999</c:v>
                </c:pt>
                <c:pt idx="561">
                  <c:v>-138.66999999999999</c:v>
                </c:pt>
                <c:pt idx="562">
                  <c:v>-138.60999999999999</c:v>
                </c:pt>
                <c:pt idx="563">
                  <c:v>-137.58000000000001</c:v>
                </c:pt>
                <c:pt idx="564">
                  <c:v>-137.26999999999998</c:v>
                </c:pt>
                <c:pt idx="565">
                  <c:v>-137.62</c:v>
                </c:pt>
                <c:pt idx="566">
                  <c:v>-137.79</c:v>
                </c:pt>
                <c:pt idx="567">
                  <c:v>-138.16999999999999</c:v>
                </c:pt>
                <c:pt idx="568">
                  <c:v>-138.63999999999999</c:v>
                </c:pt>
                <c:pt idx="569">
                  <c:v>-139.84</c:v>
                </c:pt>
                <c:pt idx="570">
                  <c:v>-140.96</c:v>
                </c:pt>
                <c:pt idx="571">
                  <c:v>-142.10999999999999</c:v>
                </c:pt>
                <c:pt idx="572">
                  <c:v>-141.89000000000001</c:v>
                </c:pt>
                <c:pt idx="573">
                  <c:v>-142.55000000000001</c:v>
                </c:pt>
                <c:pt idx="574">
                  <c:v>-142.47999999999999</c:v>
                </c:pt>
                <c:pt idx="575">
                  <c:v>-140.86000000000001</c:v>
                </c:pt>
                <c:pt idx="576">
                  <c:v>-140.72999999999999</c:v>
                </c:pt>
                <c:pt idx="577">
                  <c:v>-138.03</c:v>
                </c:pt>
                <c:pt idx="578">
                  <c:v>-136.23999999999998</c:v>
                </c:pt>
                <c:pt idx="579">
                  <c:v>-135.78</c:v>
                </c:pt>
                <c:pt idx="580">
                  <c:v>-136.70999999999998</c:v>
                </c:pt>
                <c:pt idx="581">
                  <c:v>-137.55000000000001</c:v>
                </c:pt>
                <c:pt idx="582">
                  <c:v>-139.03</c:v>
                </c:pt>
                <c:pt idx="583">
                  <c:v>-140.59</c:v>
                </c:pt>
                <c:pt idx="584">
                  <c:v>-142.22999999999999</c:v>
                </c:pt>
                <c:pt idx="585">
                  <c:v>-142.57</c:v>
                </c:pt>
                <c:pt idx="586">
                  <c:v>-141.68</c:v>
                </c:pt>
                <c:pt idx="587">
                  <c:v>-138.83000000000001</c:v>
                </c:pt>
                <c:pt idx="588">
                  <c:v>-138.60999999999999</c:v>
                </c:pt>
                <c:pt idx="589">
                  <c:v>-136.85000000000051</c:v>
                </c:pt>
                <c:pt idx="590">
                  <c:v>-135.08000000000001</c:v>
                </c:pt>
                <c:pt idx="591">
                  <c:v>-135.43</c:v>
                </c:pt>
                <c:pt idx="592">
                  <c:v>-135.47</c:v>
                </c:pt>
                <c:pt idx="593">
                  <c:v>-137.12</c:v>
                </c:pt>
                <c:pt idx="594">
                  <c:v>-139.23999999999998</c:v>
                </c:pt>
                <c:pt idx="595">
                  <c:v>-141.69999999999999</c:v>
                </c:pt>
                <c:pt idx="596">
                  <c:v>-140.75</c:v>
                </c:pt>
                <c:pt idx="597">
                  <c:v>-138.76999999999998</c:v>
                </c:pt>
                <c:pt idx="598">
                  <c:v>-137.31</c:v>
                </c:pt>
                <c:pt idx="599">
                  <c:v>-136.29</c:v>
                </c:pt>
                <c:pt idx="600">
                  <c:v>-134.66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SS3_7G_CP100_VCO011</c:v>
                </c:pt>
              </c:strCache>
            </c:strRef>
          </c:tx>
          <c:marker>
            <c:symbol val="none"/>
          </c:marker>
          <c:xVal>
            <c:numRef>
              <c:f>Sheet1!$V$2:$V$602</c:f>
              <c:numCache>
                <c:formatCode>General</c:formatCode>
                <c:ptCount val="601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Sheet1!$W$2:$W$602</c:f>
              <c:numCache>
                <c:formatCode>General</c:formatCode>
                <c:ptCount val="601"/>
                <c:pt idx="0">
                  <c:v>-96.54</c:v>
                </c:pt>
                <c:pt idx="1">
                  <c:v>-95.14</c:v>
                </c:pt>
                <c:pt idx="2">
                  <c:v>-93.89</c:v>
                </c:pt>
                <c:pt idx="3">
                  <c:v>-95.56</c:v>
                </c:pt>
                <c:pt idx="4">
                  <c:v>-96.23</c:v>
                </c:pt>
                <c:pt idx="5">
                  <c:v>-97.85</c:v>
                </c:pt>
                <c:pt idx="6">
                  <c:v>-100.01</c:v>
                </c:pt>
                <c:pt idx="7">
                  <c:v>-100.46000000000002</c:v>
                </c:pt>
                <c:pt idx="8">
                  <c:v>-97.08</c:v>
                </c:pt>
                <c:pt idx="9">
                  <c:v>-93.31</c:v>
                </c:pt>
                <c:pt idx="10">
                  <c:v>-94.08</c:v>
                </c:pt>
                <c:pt idx="11">
                  <c:v>-97.86999999999999</c:v>
                </c:pt>
                <c:pt idx="12">
                  <c:v>-96.73</c:v>
                </c:pt>
                <c:pt idx="13">
                  <c:v>-98.460000000000022</c:v>
                </c:pt>
                <c:pt idx="14">
                  <c:v>-98.1</c:v>
                </c:pt>
                <c:pt idx="15">
                  <c:v>-97.02</c:v>
                </c:pt>
                <c:pt idx="16">
                  <c:v>-98.440000000000026</c:v>
                </c:pt>
                <c:pt idx="17">
                  <c:v>-96.61999999999999</c:v>
                </c:pt>
                <c:pt idx="18">
                  <c:v>-89.490000000000023</c:v>
                </c:pt>
                <c:pt idx="19">
                  <c:v>-89.56</c:v>
                </c:pt>
                <c:pt idx="20">
                  <c:v>-94.48</c:v>
                </c:pt>
                <c:pt idx="21">
                  <c:v>-97.210000000000022</c:v>
                </c:pt>
                <c:pt idx="22">
                  <c:v>-98.149999999999991</c:v>
                </c:pt>
                <c:pt idx="23">
                  <c:v>-98.54</c:v>
                </c:pt>
                <c:pt idx="24">
                  <c:v>-95.960000000000022</c:v>
                </c:pt>
                <c:pt idx="25">
                  <c:v>-98.36</c:v>
                </c:pt>
                <c:pt idx="26">
                  <c:v>-95.6</c:v>
                </c:pt>
                <c:pt idx="27">
                  <c:v>-94.179999999999978</c:v>
                </c:pt>
                <c:pt idx="28">
                  <c:v>-93.45</c:v>
                </c:pt>
                <c:pt idx="29">
                  <c:v>-92.61999999999999</c:v>
                </c:pt>
                <c:pt idx="30">
                  <c:v>-96.960000000000022</c:v>
                </c:pt>
                <c:pt idx="31">
                  <c:v>-104.47</c:v>
                </c:pt>
                <c:pt idx="32">
                  <c:v>-102.06</c:v>
                </c:pt>
                <c:pt idx="33">
                  <c:v>-100.16</c:v>
                </c:pt>
                <c:pt idx="34">
                  <c:v>-93.47</c:v>
                </c:pt>
                <c:pt idx="35">
                  <c:v>-93.28</c:v>
                </c:pt>
                <c:pt idx="36">
                  <c:v>-97.57</c:v>
                </c:pt>
                <c:pt idx="37">
                  <c:v>-99.01</c:v>
                </c:pt>
                <c:pt idx="38">
                  <c:v>-96.75</c:v>
                </c:pt>
                <c:pt idx="39">
                  <c:v>-95.11999999999999</c:v>
                </c:pt>
                <c:pt idx="40">
                  <c:v>-93.990000000000023</c:v>
                </c:pt>
                <c:pt idx="41">
                  <c:v>-98.86</c:v>
                </c:pt>
                <c:pt idx="42">
                  <c:v>-94.06</c:v>
                </c:pt>
                <c:pt idx="43">
                  <c:v>-100.28</c:v>
                </c:pt>
                <c:pt idx="44">
                  <c:v>-97.69</c:v>
                </c:pt>
                <c:pt idx="45">
                  <c:v>-97.52</c:v>
                </c:pt>
                <c:pt idx="46">
                  <c:v>-97.81</c:v>
                </c:pt>
                <c:pt idx="47">
                  <c:v>-93.86</c:v>
                </c:pt>
                <c:pt idx="48">
                  <c:v>-94.11</c:v>
                </c:pt>
                <c:pt idx="49">
                  <c:v>-94.11</c:v>
                </c:pt>
                <c:pt idx="50">
                  <c:v>-94.45</c:v>
                </c:pt>
                <c:pt idx="51">
                  <c:v>-97.34</c:v>
                </c:pt>
                <c:pt idx="52">
                  <c:v>-96.07</c:v>
                </c:pt>
                <c:pt idx="53">
                  <c:v>-95.26</c:v>
                </c:pt>
                <c:pt idx="54">
                  <c:v>-93.95</c:v>
                </c:pt>
                <c:pt idx="55">
                  <c:v>-94.89</c:v>
                </c:pt>
                <c:pt idx="56">
                  <c:v>-99.9</c:v>
                </c:pt>
                <c:pt idx="57">
                  <c:v>-96.410000000000025</c:v>
                </c:pt>
                <c:pt idx="58">
                  <c:v>-92.25</c:v>
                </c:pt>
                <c:pt idx="59">
                  <c:v>-93.34</c:v>
                </c:pt>
                <c:pt idx="60">
                  <c:v>-95.55</c:v>
                </c:pt>
                <c:pt idx="61">
                  <c:v>-94.88</c:v>
                </c:pt>
                <c:pt idx="62">
                  <c:v>-93.86999999999999</c:v>
                </c:pt>
                <c:pt idx="63">
                  <c:v>-95.07</c:v>
                </c:pt>
                <c:pt idx="64">
                  <c:v>-101.79</c:v>
                </c:pt>
                <c:pt idx="65">
                  <c:v>-96.7</c:v>
                </c:pt>
                <c:pt idx="66">
                  <c:v>-100.19</c:v>
                </c:pt>
                <c:pt idx="67">
                  <c:v>-101.66999999999999</c:v>
                </c:pt>
                <c:pt idx="68">
                  <c:v>-95.75</c:v>
                </c:pt>
                <c:pt idx="69">
                  <c:v>-95.86</c:v>
                </c:pt>
                <c:pt idx="70">
                  <c:v>-97.11</c:v>
                </c:pt>
                <c:pt idx="71">
                  <c:v>-101.14</c:v>
                </c:pt>
                <c:pt idx="72">
                  <c:v>-99.740000000000023</c:v>
                </c:pt>
                <c:pt idx="73">
                  <c:v>-96.960000000000022</c:v>
                </c:pt>
                <c:pt idx="74">
                  <c:v>-94.75</c:v>
                </c:pt>
                <c:pt idx="75">
                  <c:v>-99.460000000000022</c:v>
                </c:pt>
                <c:pt idx="76">
                  <c:v>-100.27</c:v>
                </c:pt>
                <c:pt idx="77">
                  <c:v>-101.36999999999999</c:v>
                </c:pt>
                <c:pt idx="78">
                  <c:v>-98.2</c:v>
                </c:pt>
                <c:pt idx="79">
                  <c:v>-100.03</c:v>
                </c:pt>
                <c:pt idx="80">
                  <c:v>-97.42</c:v>
                </c:pt>
                <c:pt idx="81">
                  <c:v>-99.51</c:v>
                </c:pt>
                <c:pt idx="82">
                  <c:v>-100.06</c:v>
                </c:pt>
                <c:pt idx="83">
                  <c:v>-96.63</c:v>
                </c:pt>
                <c:pt idx="84">
                  <c:v>-99.34</c:v>
                </c:pt>
                <c:pt idx="85">
                  <c:v>-99.27</c:v>
                </c:pt>
                <c:pt idx="86">
                  <c:v>-99.3</c:v>
                </c:pt>
                <c:pt idx="87">
                  <c:v>-98.179999999999978</c:v>
                </c:pt>
                <c:pt idx="88">
                  <c:v>-98.59</c:v>
                </c:pt>
                <c:pt idx="89">
                  <c:v>-97.77</c:v>
                </c:pt>
                <c:pt idx="90">
                  <c:v>-101.33</c:v>
                </c:pt>
                <c:pt idx="91">
                  <c:v>-101.53</c:v>
                </c:pt>
                <c:pt idx="92">
                  <c:v>-100.46000000000002</c:v>
                </c:pt>
                <c:pt idx="93">
                  <c:v>-98.97</c:v>
                </c:pt>
                <c:pt idx="94">
                  <c:v>-98.169999999999987</c:v>
                </c:pt>
                <c:pt idx="95">
                  <c:v>-99.35</c:v>
                </c:pt>
                <c:pt idx="96">
                  <c:v>-101.73</c:v>
                </c:pt>
                <c:pt idx="97">
                  <c:v>-100.45</c:v>
                </c:pt>
                <c:pt idx="98">
                  <c:v>-98.34</c:v>
                </c:pt>
                <c:pt idx="99">
                  <c:v>-99.48</c:v>
                </c:pt>
                <c:pt idx="100">
                  <c:v>-99.26</c:v>
                </c:pt>
                <c:pt idx="101">
                  <c:v>-98.47</c:v>
                </c:pt>
                <c:pt idx="102">
                  <c:v>-103.28</c:v>
                </c:pt>
                <c:pt idx="103">
                  <c:v>-102.74000000000002</c:v>
                </c:pt>
                <c:pt idx="104">
                  <c:v>-106.86</c:v>
                </c:pt>
                <c:pt idx="105">
                  <c:v>-104</c:v>
                </c:pt>
                <c:pt idx="106">
                  <c:v>-99.3</c:v>
                </c:pt>
                <c:pt idx="107">
                  <c:v>-101.1</c:v>
                </c:pt>
                <c:pt idx="108">
                  <c:v>-101.77</c:v>
                </c:pt>
                <c:pt idx="109">
                  <c:v>-103.84</c:v>
                </c:pt>
                <c:pt idx="110">
                  <c:v>-100.69</c:v>
                </c:pt>
                <c:pt idx="111">
                  <c:v>-100.24000000000002</c:v>
                </c:pt>
                <c:pt idx="112">
                  <c:v>-102.36</c:v>
                </c:pt>
                <c:pt idx="113">
                  <c:v>-98.910000000000025</c:v>
                </c:pt>
                <c:pt idx="114">
                  <c:v>-99.57</c:v>
                </c:pt>
                <c:pt idx="115">
                  <c:v>-103.26</c:v>
                </c:pt>
                <c:pt idx="116">
                  <c:v>-99.25</c:v>
                </c:pt>
                <c:pt idx="117">
                  <c:v>-100.47</c:v>
                </c:pt>
                <c:pt idx="118">
                  <c:v>-101.54</c:v>
                </c:pt>
                <c:pt idx="119">
                  <c:v>-101.53</c:v>
                </c:pt>
                <c:pt idx="120">
                  <c:v>-101.76</c:v>
                </c:pt>
                <c:pt idx="121">
                  <c:v>-99.98</c:v>
                </c:pt>
                <c:pt idx="122">
                  <c:v>-100.9</c:v>
                </c:pt>
                <c:pt idx="123">
                  <c:v>-101.16</c:v>
                </c:pt>
                <c:pt idx="124">
                  <c:v>-99.22</c:v>
                </c:pt>
                <c:pt idx="125">
                  <c:v>-100.98</c:v>
                </c:pt>
                <c:pt idx="126">
                  <c:v>-99.440000000000026</c:v>
                </c:pt>
                <c:pt idx="127">
                  <c:v>-102.33</c:v>
                </c:pt>
                <c:pt idx="128">
                  <c:v>-102.34</c:v>
                </c:pt>
                <c:pt idx="129">
                  <c:v>-103.76</c:v>
                </c:pt>
                <c:pt idx="130">
                  <c:v>-103.8</c:v>
                </c:pt>
                <c:pt idx="131">
                  <c:v>-102.91000000000012</c:v>
                </c:pt>
                <c:pt idx="132">
                  <c:v>-104.64999999999999</c:v>
                </c:pt>
                <c:pt idx="133">
                  <c:v>-102.8</c:v>
                </c:pt>
                <c:pt idx="134">
                  <c:v>-104.59</c:v>
                </c:pt>
                <c:pt idx="135">
                  <c:v>-100.43</c:v>
                </c:pt>
                <c:pt idx="136">
                  <c:v>-101.67999999999998</c:v>
                </c:pt>
                <c:pt idx="137">
                  <c:v>-104.97</c:v>
                </c:pt>
                <c:pt idx="138">
                  <c:v>-102.46000000000002</c:v>
                </c:pt>
                <c:pt idx="139">
                  <c:v>-101.21000000000002</c:v>
                </c:pt>
                <c:pt idx="140">
                  <c:v>-101.73</c:v>
                </c:pt>
                <c:pt idx="141">
                  <c:v>-100.2</c:v>
                </c:pt>
                <c:pt idx="142">
                  <c:v>-101.75</c:v>
                </c:pt>
                <c:pt idx="143">
                  <c:v>-100.19</c:v>
                </c:pt>
                <c:pt idx="144">
                  <c:v>-104.56</c:v>
                </c:pt>
                <c:pt idx="145">
                  <c:v>-102.61999999999999</c:v>
                </c:pt>
                <c:pt idx="146">
                  <c:v>-102.08</c:v>
                </c:pt>
                <c:pt idx="147">
                  <c:v>-104.75</c:v>
                </c:pt>
                <c:pt idx="148">
                  <c:v>-103.89</c:v>
                </c:pt>
                <c:pt idx="149">
                  <c:v>-102.91000000000012</c:v>
                </c:pt>
                <c:pt idx="150">
                  <c:v>-104.59</c:v>
                </c:pt>
                <c:pt idx="151">
                  <c:v>-104.11</c:v>
                </c:pt>
                <c:pt idx="152">
                  <c:v>-103.57</c:v>
                </c:pt>
                <c:pt idx="153">
                  <c:v>-103.25</c:v>
                </c:pt>
                <c:pt idx="154">
                  <c:v>-105.44000000000025</c:v>
                </c:pt>
                <c:pt idx="155">
                  <c:v>-105.17999999999998</c:v>
                </c:pt>
                <c:pt idx="156">
                  <c:v>-103.81</c:v>
                </c:pt>
                <c:pt idx="157">
                  <c:v>-104.7</c:v>
                </c:pt>
                <c:pt idx="158">
                  <c:v>-104.84</c:v>
                </c:pt>
                <c:pt idx="159">
                  <c:v>-105.84</c:v>
                </c:pt>
                <c:pt idx="160">
                  <c:v>-105.26</c:v>
                </c:pt>
                <c:pt idx="161">
                  <c:v>-104.36999999999999</c:v>
                </c:pt>
                <c:pt idx="162">
                  <c:v>-102.91000000000012</c:v>
                </c:pt>
                <c:pt idx="163">
                  <c:v>-105.98</c:v>
                </c:pt>
                <c:pt idx="164">
                  <c:v>-108.52</c:v>
                </c:pt>
                <c:pt idx="165">
                  <c:v>-104.16999999999999</c:v>
                </c:pt>
                <c:pt idx="166">
                  <c:v>-102.67999999999998</c:v>
                </c:pt>
                <c:pt idx="167">
                  <c:v>-106.54</c:v>
                </c:pt>
                <c:pt idx="168">
                  <c:v>-107.64</c:v>
                </c:pt>
                <c:pt idx="169">
                  <c:v>-104.46000000000002</c:v>
                </c:pt>
                <c:pt idx="170">
                  <c:v>-105.78</c:v>
                </c:pt>
                <c:pt idx="171">
                  <c:v>-107.25</c:v>
                </c:pt>
                <c:pt idx="172">
                  <c:v>-108.23</c:v>
                </c:pt>
                <c:pt idx="173">
                  <c:v>-105.36</c:v>
                </c:pt>
                <c:pt idx="174">
                  <c:v>-105.21000000000002</c:v>
                </c:pt>
                <c:pt idx="175">
                  <c:v>-106.43</c:v>
                </c:pt>
                <c:pt idx="176">
                  <c:v>-106.33</c:v>
                </c:pt>
                <c:pt idx="177">
                  <c:v>-106.01</c:v>
                </c:pt>
                <c:pt idx="178">
                  <c:v>-108.01</c:v>
                </c:pt>
                <c:pt idx="179">
                  <c:v>-107.16999999999999</c:v>
                </c:pt>
                <c:pt idx="180">
                  <c:v>-108.56</c:v>
                </c:pt>
                <c:pt idx="181">
                  <c:v>-107.94000000000025</c:v>
                </c:pt>
                <c:pt idx="182">
                  <c:v>-107.49000000000002</c:v>
                </c:pt>
                <c:pt idx="183">
                  <c:v>-109.05</c:v>
                </c:pt>
                <c:pt idx="184">
                  <c:v>-107.49000000000002</c:v>
                </c:pt>
                <c:pt idx="185">
                  <c:v>-109.5</c:v>
                </c:pt>
                <c:pt idx="186">
                  <c:v>-106.71000000000002</c:v>
                </c:pt>
                <c:pt idx="187">
                  <c:v>-107.64999999999999</c:v>
                </c:pt>
                <c:pt idx="188">
                  <c:v>-108.14</c:v>
                </c:pt>
                <c:pt idx="189">
                  <c:v>-108.34</c:v>
                </c:pt>
                <c:pt idx="190">
                  <c:v>-109.14999999999999</c:v>
                </c:pt>
                <c:pt idx="191">
                  <c:v>-109.07</c:v>
                </c:pt>
                <c:pt idx="192">
                  <c:v>-108.38</c:v>
                </c:pt>
                <c:pt idx="193">
                  <c:v>-109.31</c:v>
                </c:pt>
                <c:pt idx="194">
                  <c:v>-107.92</c:v>
                </c:pt>
                <c:pt idx="195">
                  <c:v>-109.14999999999999</c:v>
                </c:pt>
                <c:pt idx="196">
                  <c:v>-109.79</c:v>
                </c:pt>
                <c:pt idx="197">
                  <c:v>-108.01</c:v>
                </c:pt>
                <c:pt idx="198">
                  <c:v>-109.57</c:v>
                </c:pt>
                <c:pt idx="199">
                  <c:v>-110.14999999999999</c:v>
                </c:pt>
                <c:pt idx="200">
                  <c:v>-110.03</c:v>
                </c:pt>
                <c:pt idx="201">
                  <c:v>-108.08</c:v>
                </c:pt>
                <c:pt idx="202">
                  <c:v>-110.26</c:v>
                </c:pt>
                <c:pt idx="203">
                  <c:v>-111.02</c:v>
                </c:pt>
                <c:pt idx="204">
                  <c:v>-110.56</c:v>
                </c:pt>
                <c:pt idx="205">
                  <c:v>-110.23</c:v>
                </c:pt>
                <c:pt idx="206">
                  <c:v>-110.59</c:v>
                </c:pt>
                <c:pt idx="207">
                  <c:v>-109.48</c:v>
                </c:pt>
                <c:pt idx="208">
                  <c:v>-111.21000000000002</c:v>
                </c:pt>
                <c:pt idx="209">
                  <c:v>-112.22</c:v>
                </c:pt>
                <c:pt idx="210">
                  <c:v>-111.94000000000025</c:v>
                </c:pt>
                <c:pt idx="211">
                  <c:v>-113.28</c:v>
                </c:pt>
                <c:pt idx="212">
                  <c:v>-112.72</c:v>
                </c:pt>
                <c:pt idx="213">
                  <c:v>-112.7</c:v>
                </c:pt>
                <c:pt idx="214">
                  <c:v>-114.46000000000002</c:v>
                </c:pt>
                <c:pt idx="215">
                  <c:v>-113.21000000000002</c:v>
                </c:pt>
                <c:pt idx="216">
                  <c:v>-110.98</c:v>
                </c:pt>
                <c:pt idx="217">
                  <c:v>-111.59</c:v>
                </c:pt>
                <c:pt idx="218">
                  <c:v>-112.01</c:v>
                </c:pt>
                <c:pt idx="219">
                  <c:v>-112.42</c:v>
                </c:pt>
                <c:pt idx="220">
                  <c:v>-112.61</c:v>
                </c:pt>
                <c:pt idx="221">
                  <c:v>-111.76</c:v>
                </c:pt>
                <c:pt idx="222">
                  <c:v>-114.33</c:v>
                </c:pt>
                <c:pt idx="223">
                  <c:v>-114.64999999999999</c:v>
                </c:pt>
                <c:pt idx="224">
                  <c:v>-114.4</c:v>
                </c:pt>
                <c:pt idx="225">
                  <c:v>-113.66999999999999</c:v>
                </c:pt>
                <c:pt idx="226">
                  <c:v>-114.21000000000002</c:v>
                </c:pt>
                <c:pt idx="227">
                  <c:v>-114.82</c:v>
                </c:pt>
                <c:pt idx="228">
                  <c:v>-115.31</c:v>
                </c:pt>
                <c:pt idx="229">
                  <c:v>-113.8</c:v>
                </c:pt>
                <c:pt idx="230">
                  <c:v>-114.14</c:v>
                </c:pt>
                <c:pt idx="231">
                  <c:v>-115.76</c:v>
                </c:pt>
                <c:pt idx="232">
                  <c:v>-114.91000000000012</c:v>
                </c:pt>
                <c:pt idx="233">
                  <c:v>-115.25</c:v>
                </c:pt>
                <c:pt idx="234">
                  <c:v>-115.19</c:v>
                </c:pt>
                <c:pt idx="235">
                  <c:v>-116.39</c:v>
                </c:pt>
                <c:pt idx="236">
                  <c:v>-115.33</c:v>
                </c:pt>
                <c:pt idx="237">
                  <c:v>-116.54</c:v>
                </c:pt>
                <c:pt idx="238">
                  <c:v>-116.98</c:v>
                </c:pt>
                <c:pt idx="239">
                  <c:v>-116.89</c:v>
                </c:pt>
                <c:pt idx="240">
                  <c:v>-116.5</c:v>
                </c:pt>
                <c:pt idx="241">
                  <c:v>-115.94000000000025</c:v>
                </c:pt>
                <c:pt idx="242">
                  <c:v>-116.82</c:v>
                </c:pt>
                <c:pt idx="243">
                  <c:v>-118.69</c:v>
                </c:pt>
                <c:pt idx="244">
                  <c:v>-117.9</c:v>
                </c:pt>
                <c:pt idx="245">
                  <c:v>-117.11</c:v>
                </c:pt>
                <c:pt idx="246">
                  <c:v>-118.63</c:v>
                </c:pt>
                <c:pt idx="247">
                  <c:v>-118.45</c:v>
                </c:pt>
                <c:pt idx="248">
                  <c:v>-118.5</c:v>
                </c:pt>
                <c:pt idx="249">
                  <c:v>-119.29</c:v>
                </c:pt>
                <c:pt idx="250">
                  <c:v>-118.75</c:v>
                </c:pt>
                <c:pt idx="251">
                  <c:v>-118.84</c:v>
                </c:pt>
                <c:pt idx="252">
                  <c:v>-118.73</c:v>
                </c:pt>
                <c:pt idx="253">
                  <c:v>-119.55</c:v>
                </c:pt>
                <c:pt idx="254">
                  <c:v>-118.88</c:v>
                </c:pt>
                <c:pt idx="255">
                  <c:v>-119.84</c:v>
                </c:pt>
                <c:pt idx="256">
                  <c:v>-119.8</c:v>
                </c:pt>
                <c:pt idx="257">
                  <c:v>-119.66999999999999</c:v>
                </c:pt>
                <c:pt idx="258">
                  <c:v>-120.63</c:v>
                </c:pt>
                <c:pt idx="259">
                  <c:v>-120.51</c:v>
                </c:pt>
                <c:pt idx="260">
                  <c:v>-120.31</c:v>
                </c:pt>
                <c:pt idx="261">
                  <c:v>-120.26</c:v>
                </c:pt>
                <c:pt idx="262">
                  <c:v>-120.29</c:v>
                </c:pt>
                <c:pt idx="263">
                  <c:v>-120.9</c:v>
                </c:pt>
                <c:pt idx="264">
                  <c:v>-121.41000000000012</c:v>
                </c:pt>
                <c:pt idx="265">
                  <c:v>-121.38</c:v>
                </c:pt>
                <c:pt idx="266">
                  <c:v>-122</c:v>
                </c:pt>
                <c:pt idx="267">
                  <c:v>-122.01</c:v>
                </c:pt>
                <c:pt idx="268">
                  <c:v>-122.86999999999999</c:v>
                </c:pt>
                <c:pt idx="269">
                  <c:v>-122.84</c:v>
                </c:pt>
                <c:pt idx="270">
                  <c:v>-122.53</c:v>
                </c:pt>
                <c:pt idx="271">
                  <c:v>-122.5</c:v>
                </c:pt>
                <c:pt idx="272">
                  <c:v>-123.07</c:v>
                </c:pt>
                <c:pt idx="273">
                  <c:v>-122.38</c:v>
                </c:pt>
                <c:pt idx="274">
                  <c:v>-122.93</c:v>
                </c:pt>
                <c:pt idx="275">
                  <c:v>-123.03</c:v>
                </c:pt>
                <c:pt idx="276">
                  <c:v>-122.83</c:v>
                </c:pt>
                <c:pt idx="277">
                  <c:v>-124.45</c:v>
                </c:pt>
                <c:pt idx="278">
                  <c:v>-123.63</c:v>
                </c:pt>
                <c:pt idx="279">
                  <c:v>-124.7</c:v>
                </c:pt>
                <c:pt idx="280">
                  <c:v>-123.77</c:v>
                </c:pt>
                <c:pt idx="281">
                  <c:v>-123.77</c:v>
                </c:pt>
                <c:pt idx="282">
                  <c:v>-125.61</c:v>
                </c:pt>
                <c:pt idx="283">
                  <c:v>-123.47</c:v>
                </c:pt>
                <c:pt idx="284">
                  <c:v>-123.66</c:v>
                </c:pt>
                <c:pt idx="285">
                  <c:v>-124.74000000000002</c:v>
                </c:pt>
                <c:pt idx="286">
                  <c:v>-124.86999999999999</c:v>
                </c:pt>
                <c:pt idx="287">
                  <c:v>-124.21000000000002</c:v>
                </c:pt>
                <c:pt idx="288">
                  <c:v>-125.11</c:v>
                </c:pt>
                <c:pt idx="289">
                  <c:v>-124.59</c:v>
                </c:pt>
                <c:pt idx="290">
                  <c:v>-125.35</c:v>
                </c:pt>
                <c:pt idx="291">
                  <c:v>-126.33</c:v>
                </c:pt>
                <c:pt idx="292">
                  <c:v>-125.75</c:v>
                </c:pt>
                <c:pt idx="293">
                  <c:v>-125.92</c:v>
                </c:pt>
                <c:pt idx="294">
                  <c:v>-126.32</c:v>
                </c:pt>
                <c:pt idx="295">
                  <c:v>-125.71000000000002</c:v>
                </c:pt>
                <c:pt idx="296">
                  <c:v>-126.26</c:v>
                </c:pt>
                <c:pt idx="297">
                  <c:v>-126.51</c:v>
                </c:pt>
                <c:pt idx="298">
                  <c:v>-126.33</c:v>
                </c:pt>
                <c:pt idx="299">
                  <c:v>-125.96000000000002</c:v>
                </c:pt>
                <c:pt idx="300">
                  <c:v>-126.19</c:v>
                </c:pt>
                <c:pt idx="301">
                  <c:v>-126.66</c:v>
                </c:pt>
                <c:pt idx="302">
                  <c:v>-126.14</c:v>
                </c:pt>
                <c:pt idx="303">
                  <c:v>-126.72</c:v>
                </c:pt>
                <c:pt idx="304">
                  <c:v>-127.49000000000002</c:v>
                </c:pt>
                <c:pt idx="305">
                  <c:v>-127.58</c:v>
                </c:pt>
                <c:pt idx="306">
                  <c:v>-126.57</c:v>
                </c:pt>
                <c:pt idx="307">
                  <c:v>-127.38</c:v>
                </c:pt>
                <c:pt idx="308">
                  <c:v>-128.28</c:v>
                </c:pt>
                <c:pt idx="309">
                  <c:v>-127.71000000000002</c:v>
                </c:pt>
                <c:pt idx="310">
                  <c:v>-127.91000000000012</c:v>
                </c:pt>
                <c:pt idx="311">
                  <c:v>-127.63</c:v>
                </c:pt>
                <c:pt idx="312">
                  <c:v>-127.92</c:v>
                </c:pt>
                <c:pt idx="313">
                  <c:v>-128.15</c:v>
                </c:pt>
                <c:pt idx="314">
                  <c:v>-128.06</c:v>
                </c:pt>
                <c:pt idx="315">
                  <c:v>-127.83</c:v>
                </c:pt>
                <c:pt idx="316">
                  <c:v>-128.01</c:v>
                </c:pt>
                <c:pt idx="317">
                  <c:v>-128.34</c:v>
                </c:pt>
                <c:pt idx="318">
                  <c:v>-128</c:v>
                </c:pt>
                <c:pt idx="319">
                  <c:v>-128.91999999999999</c:v>
                </c:pt>
                <c:pt idx="320">
                  <c:v>-128.34</c:v>
                </c:pt>
                <c:pt idx="321">
                  <c:v>-128.87</c:v>
                </c:pt>
                <c:pt idx="322">
                  <c:v>-127.75</c:v>
                </c:pt>
                <c:pt idx="323">
                  <c:v>-129.35000000000051</c:v>
                </c:pt>
                <c:pt idx="324">
                  <c:v>-128.06</c:v>
                </c:pt>
                <c:pt idx="325">
                  <c:v>-129.02000000000001</c:v>
                </c:pt>
                <c:pt idx="326">
                  <c:v>-129.63</c:v>
                </c:pt>
                <c:pt idx="327">
                  <c:v>-128.72</c:v>
                </c:pt>
                <c:pt idx="328">
                  <c:v>-129.07</c:v>
                </c:pt>
                <c:pt idx="329">
                  <c:v>-129.15</c:v>
                </c:pt>
                <c:pt idx="330">
                  <c:v>-128.87</c:v>
                </c:pt>
                <c:pt idx="331">
                  <c:v>-129.15</c:v>
                </c:pt>
                <c:pt idx="332">
                  <c:v>-129.16</c:v>
                </c:pt>
                <c:pt idx="333">
                  <c:v>-128.37</c:v>
                </c:pt>
                <c:pt idx="334">
                  <c:v>-128.72</c:v>
                </c:pt>
                <c:pt idx="335">
                  <c:v>-129.10999999999999</c:v>
                </c:pt>
                <c:pt idx="336">
                  <c:v>-129.12</c:v>
                </c:pt>
                <c:pt idx="337">
                  <c:v>-128.89000000000001</c:v>
                </c:pt>
                <c:pt idx="338">
                  <c:v>-129.36000000000001</c:v>
                </c:pt>
                <c:pt idx="339">
                  <c:v>-129.23999999999998</c:v>
                </c:pt>
                <c:pt idx="340">
                  <c:v>-129.55000000000001</c:v>
                </c:pt>
                <c:pt idx="341">
                  <c:v>-129.80000000000001</c:v>
                </c:pt>
                <c:pt idx="342">
                  <c:v>-129.39000000000001</c:v>
                </c:pt>
                <c:pt idx="343">
                  <c:v>-129.60999999999999</c:v>
                </c:pt>
                <c:pt idx="344">
                  <c:v>-129.22</c:v>
                </c:pt>
                <c:pt idx="345">
                  <c:v>-129.15</c:v>
                </c:pt>
                <c:pt idx="346">
                  <c:v>-128.99</c:v>
                </c:pt>
                <c:pt idx="347">
                  <c:v>-129.43</c:v>
                </c:pt>
                <c:pt idx="348">
                  <c:v>-128.80000000000001</c:v>
                </c:pt>
                <c:pt idx="349">
                  <c:v>-129.60999999999999</c:v>
                </c:pt>
                <c:pt idx="350">
                  <c:v>-129.01</c:v>
                </c:pt>
                <c:pt idx="351">
                  <c:v>-129.49</c:v>
                </c:pt>
                <c:pt idx="352">
                  <c:v>-128.66999999999999</c:v>
                </c:pt>
                <c:pt idx="353">
                  <c:v>-129.22</c:v>
                </c:pt>
                <c:pt idx="354">
                  <c:v>-129.08000000000001</c:v>
                </c:pt>
                <c:pt idx="355">
                  <c:v>-128.56</c:v>
                </c:pt>
                <c:pt idx="356">
                  <c:v>-128.79</c:v>
                </c:pt>
                <c:pt idx="357">
                  <c:v>-128.72999999999999</c:v>
                </c:pt>
                <c:pt idx="358">
                  <c:v>-128.75</c:v>
                </c:pt>
                <c:pt idx="359">
                  <c:v>-128.97</c:v>
                </c:pt>
                <c:pt idx="360">
                  <c:v>-128.86000000000001</c:v>
                </c:pt>
                <c:pt idx="361">
                  <c:v>-128.72</c:v>
                </c:pt>
                <c:pt idx="362">
                  <c:v>-128.52000000000001</c:v>
                </c:pt>
                <c:pt idx="363">
                  <c:v>-128.58000000000001</c:v>
                </c:pt>
                <c:pt idx="364">
                  <c:v>-128.80000000000001</c:v>
                </c:pt>
                <c:pt idx="365">
                  <c:v>-128.60999999999999</c:v>
                </c:pt>
                <c:pt idx="366">
                  <c:v>-128.19</c:v>
                </c:pt>
                <c:pt idx="367">
                  <c:v>-130.03</c:v>
                </c:pt>
                <c:pt idx="368">
                  <c:v>-128.8200000000005</c:v>
                </c:pt>
                <c:pt idx="369">
                  <c:v>-127.08</c:v>
                </c:pt>
                <c:pt idx="370">
                  <c:v>-131.26</c:v>
                </c:pt>
                <c:pt idx="371">
                  <c:v>-129.51</c:v>
                </c:pt>
                <c:pt idx="372">
                  <c:v>-126.86999999999999</c:v>
                </c:pt>
                <c:pt idx="373">
                  <c:v>-127.96000000000002</c:v>
                </c:pt>
                <c:pt idx="374">
                  <c:v>-130.65</c:v>
                </c:pt>
                <c:pt idx="375">
                  <c:v>-130.19999999999999</c:v>
                </c:pt>
                <c:pt idx="376">
                  <c:v>-129.10999999999999</c:v>
                </c:pt>
                <c:pt idx="377">
                  <c:v>-128.89000000000001</c:v>
                </c:pt>
                <c:pt idx="378">
                  <c:v>-130.13</c:v>
                </c:pt>
                <c:pt idx="379">
                  <c:v>-130.73999999999998</c:v>
                </c:pt>
                <c:pt idx="380">
                  <c:v>-129.52000000000001</c:v>
                </c:pt>
                <c:pt idx="381">
                  <c:v>-129.3200000000005</c:v>
                </c:pt>
                <c:pt idx="382">
                  <c:v>-132.31</c:v>
                </c:pt>
                <c:pt idx="383">
                  <c:v>-130.19</c:v>
                </c:pt>
                <c:pt idx="384">
                  <c:v>-131.20999999999998</c:v>
                </c:pt>
                <c:pt idx="385">
                  <c:v>-131.46</c:v>
                </c:pt>
                <c:pt idx="386">
                  <c:v>-130.19</c:v>
                </c:pt>
                <c:pt idx="387">
                  <c:v>-131.8200000000005</c:v>
                </c:pt>
                <c:pt idx="388">
                  <c:v>-131.85000000000051</c:v>
                </c:pt>
                <c:pt idx="389">
                  <c:v>-131.66999999999999</c:v>
                </c:pt>
                <c:pt idx="390">
                  <c:v>-132.31</c:v>
                </c:pt>
                <c:pt idx="391">
                  <c:v>-134.4</c:v>
                </c:pt>
                <c:pt idx="392">
                  <c:v>-132.93</c:v>
                </c:pt>
                <c:pt idx="393">
                  <c:v>-131.58000000000001</c:v>
                </c:pt>
                <c:pt idx="394">
                  <c:v>-133.91</c:v>
                </c:pt>
                <c:pt idx="395">
                  <c:v>-134.13</c:v>
                </c:pt>
                <c:pt idx="396">
                  <c:v>-133.8200000000005</c:v>
                </c:pt>
                <c:pt idx="397">
                  <c:v>-136.34</c:v>
                </c:pt>
                <c:pt idx="398">
                  <c:v>-135.07</c:v>
                </c:pt>
                <c:pt idx="399">
                  <c:v>-134.97999999999999</c:v>
                </c:pt>
                <c:pt idx="400">
                  <c:v>-136.13999999999999</c:v>
                </c:pt>
                <c:pt idx="401">
                  <c:v>-135.89000000000001</c:v>
                </c:pt>
                <c:pt idx="402">
                  <c:v>-134.47999999999999</c:v>
                </c:pt>
                <c:pt idx="403">
                  <c:v>-136.85000000000051</c:v>
                </c:pt>
                <c:pt idx="404">
                  <c:v>-136.79</c:v>
                </c:pt>
                <c:pt idx="405">
                  <c:v>-135.05000000000001</c:v>
                </c:pt>
                <c:pt idx="406">
                  <c:v>-136.9</c:v>
                </c:pt>
                <c:pt idx="407">
                  <c:v>-135.66999999999999</c:v>
                </c:pt>
                <c:pt idx="408">
                  <c:v>-137.41</c:v>
                </c:pt>
                <c:pt idx="409">
                  <c:v>-135.22</c:v>
                </c:pt>
                <c:pt idx="410">
                  <c:v>-135.54</c:v>
                </c:pt>
                <c:pt idx="411">
                  <c:v>-136.81</c:v>
                </c:pt>
                <c:pt idx="412">
                  <c:v>-135.15</c:v>
                </c:pt>
                <c:pt idx="413">
                  <c:v>-136.13</c:v>
                </c:pt>
                <c:pt idx="414">
                  <c:v>-135.16</c:v>
                </c:pt>
                <c:pt idx="415">
                  <c:v>-136.51</c:v>
                </c:pt>
                <c:pt idx="416">
                  <c:v>-136.15</c:v>
                </c:pt>
                <c:pt idx="417">
                  <c:v>-136.44999999999999</c:v>
                </c:pt>
                <c:pt idx="418">
                  <c:v>-137.68</c:v>
                </c:pt>
                <c:pt idx="419">
                  <c:v>-137.22</c:v>
                </c:pt>
                <c:pt idx="420">
                  <c:v>-136.59</c:v>
                </c:pt>
                <c:pt idx="421">
                  <c:v>-136.60999999999999</c:v>
                </c:pt>
                <c:pt idx="422">
                  <c:v>-138.8200000000005</c:v>
                </c:pt>
                <c:pt idx="423">
                  <c:v>-136.22</c:v>
                </c:pt>
                <c:pt idx="424">
                  <c:v>-137.10999999999999</c:v>
                </c:pt>
                <c:pt idx="425">
                  <c:v>-137.30000000000001</c:v>
                </c:pt>
                <c:pt idx="426">
                  <c:v>-137.09</c:v>
                </c:pt>
                <c:pt idx="427">
                  <c:v>-135.84</c:v>
                </c:pt>
                <c:pt idx="428">
                  <c:v>-137.91999999999999</c:v>
                </c:pt>
                <c:pt idx="429">
                  <c:v>-136.60999999999999</c:v>
                </c:pt>
                <c:pt idx="430">
                  <c:v>-136.4</c:v>
                </c:pt>
                <c:pt idx="431">
                  <c:v>-138.55000000000001</c:v>
                </c:pt>
                <c:pt idx="432">
                  <c:v>-138.08000000000001</c:v>
                </c:pt>
                <c:pt idx="433">
                  <c:v>-136.76</c:v>
                </c:pt>
                <c:pt idx="434">
                  <c:v>-138.58000000000001</c:v>
                </c:pt>
                <c:pt idx="435">
                  <c:v>-137.01</c:v>
                </c:pt>
                <c:pt idx="436">
                  <c:v>-137.72</c:v>
                </c:pt>
                <c:pt idx="437">
                  <c:v>-137.43</c:v>
                </c:pt>
                <c:pt idx="438">
                  <c:v>-139.37</c:v>
                </c:pt>
                <c:pt idx="439">
                  <c:v>-137.88000000000051</c:v>
                </c:pt>
                <c:pt idx="440">
                  <c:v>-136.31</c:v>
                </c:pt>
                <c:pt idx="441">
                  <c:v>-139.68</c:v>
                </c:pt>
                <c:pt idx="442">
                  <c:v>-137.97999999999999</c:v>
                </c:pt>
                <c:pt idx="443">
                  <c:v>-135.97</c:v>
                </c:pt>
                <c:pt idx="444">
                  <c:v>-137.87</c:v>
                </c:pt>
                <c:pt idx="445">
                  <c:v>-136.58000000000001</c:v>
                </c:pt>
                <c:pt idx="446">
                  <c:v>-137.66999999999999</c:v>
                </c:pt>
                <c:pt idx="447">
                  <c:v>-137.49</c:v>
                </c:pt>
                <c:pt idx="448">
                  <c:v>-138.26</c:v>
                </c:pt>
                <c:pt idx="449">
                  <c:v>-139.05000000000001</c:v>
                </c:pt>
                <c:pt idx="450">
                  <c:v>-136.76999999999998</c:v>
                </c:pt>
                <c:pt idx="451">
                  <c:v>-137.30000000000001</c:v>
                </c:pt>
                <c:pt idx="452">
                  <c:v>-138.34</c:v>
                </c:pt>
                <c:pt idx="453">
                  <c:v>-138.08000000000001</c:v>
                </c:pt>
                <c:pt idx="454">
                  <c:v>-136.57</c:v>
                </c:pt>
                <c:pt idx="455">
                  <c:v>-138.57</c:v>
                </c:pt>
                <c:pt idx="456">
                  <c:v>-135.59</c:v>
                </c:pt>
                <c:pt idx="457">
                  <c:v>-137.75</c:v>
                </c:pt>
                <c:pt idx="458">
                  <c:v>-137.88000000000051</c:v>
                </c:pt>
                <c:pt idx="459">
                  <c:v>-138.75</c:v>
                </c:pt>
                <c:pt idx="460">
                  <c:v>-137.76</c:v>
                </c:pt>
                <c:pt idx="461">
                  <c:v>-138.4</c:v>
                </c:pt>
                <c:pt idx="462">
                  <c:v>-137.08000000000001</c:v>
                </c:pt>
                <c:pt idx="463">
                  <c:v>-138.93</c:v>
                </c:pt>
                <c:pt idx="464">
                  <c:v>-136.84</c:v>
                </c:pt>
                <c:pt idx="465">
                  <c:v>-136.94</c:v>
                </c:pt>
                <c:pt idx="466">
                  <c:v>-138.22</c:v>
                </c:pt>
                <c:pt idx="467">
                  <c:v>-139.18</c:v>
                </c:pt>
                <c:pt idx="468">
                  <c:v>-137.23999999999998</c:v>
                </c:pt>
                <c:pt idx="469">
                  <c:v>-138.89000000000001</c:v>
                </c:pt>
                <c:pt idx="470">
                  <c:v>-139.70999999999998</c:v>
                </c:pt>
                <c:pt idx="471">
                  <c:v>-140.36000000000001</c:v>
                </c:pt>
                <c:pt idx="472">
                  <c:v>-137.69</c:v>
                </c:pt>
                <c:pt idx="473">
                  <c:v>-140.16999999999999</c:v>
                </c:pt>
                <c:pt idx="474">
                  <c:v>-139.1</c:v>
                </c:pt>
                <c:pt idx="475">
                  <c:v>-140.3200000000005</c:v>
                </c:pt>
                <c:pt idx="476">
                  <c:v>-140.13999999999999</c:v>
                </c:pt>
                <c:pt idx="477">
                  <c:v>-139.19999999999999</c:v>
                </c:pt>
                <c:pt idx="478">
                  <c:v>-140.84</c:v>
                </c:pt>
                <c:pt idx="479">
                  <c:v>-139.05000000000001</c:v>
                </c:pt>
                <c:pt idx="480">
                  <c:v>-140.41</c:v>
                </c:pt>
                <c:pt idx="481">
                  <c:v>-141.58000000000001</c:v>
                </c:pt>
                <c:pt idx="482">
                  <c:v>-142.03</c:v>
                </c:pt>
                <c:pt idx="483">
                  <c:v>-139.91999999999999</c:v>
                </c:pt>
                <c:pt idx="484">
                  <c:v>-142.13</c:v>
                </c:pt>
                <c:pt idx="485">
                  <c:v>-141.1</c:v>
                </c:pt>
                <c:pt idx="486">
                  <c:v>-141.54</c:v>
                </c:pt>
                <c:pt idx="487">
                  <c:v>-141.62</c:v>
                </c:pt>
                <c:pt idx="488">
                  <c:v>-142.84</c:v>
                </c:pt>
                <c:pt idx="489">
                  <c:v>-140.44999999999999</c:v>
                </c:pt>
                <c:pt idx="490">
                  <c:v>-141.47999999999999</c:v>
                </c:pt>
                <c:pt idx="491">
                  <c:v>-141.05000000000001</c:v>
                </c:pt>
                <c:pt idx="492">
                  <c:v>-141.02000000000001</c:v>
                </c:pt>
                <c:pt idx="493">
                  <c:v>-140.69999999999999</c:v>
                </c:pt>
                <c:pt idx="494">
                  <c:v>-141.75</c:v>
                </c:pt>
                <c:pt idx="495">
                  <c:v>-141.79</c:v>
                </c:pt>
                <c:pt idx="496">
                  <c:v>-141.46</c:v>
                </c:pt>
                <c:pt idx="497">
                  <c:v>-141.56</c:v>
                </c:pt>
                <c:pt idx="498">
                  <c:v>-140.38000000000051</c:v>
                </c:pt>
                <c:pt idx="499">
                  <c:v>-141.35000000000051</c:v>
                </c:pt>
                <c:pt idx="500">
                  <c:v>-141.13</c:v>
                </c:pt>
                <c:pt idx="501">
                  <c:v>-142.16</c:v>
                </c:pt>
                <c:pt idx="502">
                  <c:v>-141.79</c:v>
                </c:pt>
                <c:pt idx="503">
                  <c:v>-141.88000000000051</c:v>
                </c:pt>
                <c:pt idx="504">
                  <c:v>-140.76999999999998</c:v>
                </c:pt>
                <c:pt idx="505">
                  <c:v>-141.62</c:v>
                </c:pt>
                <c:pt idx="506">
                  <c:v>-140.4</c:v>
                </c:pt>
                <c:pt idx="507">
                  <c:v>-138.85000000000051</c:v>
                </c:pt>
                <c:pt idx="508">
                  <c:v>-135.15</c:v>
                </c:pt>
                <c:pt idx="509">
                  <c:v>-140.12</c:v>
                </c:pt>
                <c:pt idx="510">
                  <c:v>-138.91</c:v>
                </c:pt>
                <c:pt idx="511">
                  <c:v>-138.97</c:v>
                </c:pt>
                <c:pt idx="512">
                  <c:v>-138.22999999999999</c:v>
                </c:pt>
                <c:pt idx="513">
                  <c:v>-139.33000000000001</c:v>
                </c:pt>
                <c:pt idx="514">
                  <c:v>-138.72999999999999</c:v>
                </c:pt>
                <c:pt idx="515">
                  <c:v>-139.02000000000001</c:v>
                </c:pt>
                <c:pt idx="516">
                  <c:v>-138.91999999999999</c:v>
                </c:pt>
                <c:pt idx="517">
                  <c:v>-138.22999999999999</c:v>
                </c:pt>
                <c:pt idx="518">
                  <c:v>-138.06</c:v>
                </c:pt>
                <c:pt idx="519">
                  <c:v>-138</c:v>
                </c:pt>
                <c:pt idx="520">
                  <c:v>-137.19999999999999</c:v>
                </c:pt>
                <c:pt idx="521">
                  <c:v>-138.34</c:v>
                </c:pt>
                <c:pt idx="522">
                  <c:v>-138.49</c:v>
                </c:pt>
                <c:pt idx="523">
                  <c:v>-137.97999999999999</c:v>
                </c:pt>
                <c:pt idx="524">
                  <c:v>-138.79</c:v>
                </c:pt>
                <c:pt idx="525">
                  <c:v>-140.80000000000001</c:v>
                </c:pt>
                <c:pt idx="526">
                  <c:v>-141</c:v>
                </c:pt>
                <c:pt idx="527">
                  <c:v>-141.19</c:v>
                </c:pt>
                <c:pt idx="528">
                  <c:v>-142.08000000000001</c:v>
                </c:pt>
                <c:pt idx="529">
                  <c:v>-142.75</c:v>
                </c:pt>
                <c:pt idx="530">
                  <c:v>-142.66999999999999</c:v>
                </c:pt>
                <c:pt idx="531">
                  <c:v>-143.37</c:v>
                </c:pt>
                <c:pt idx="532">
                  <c:v>-143.35000000000051</c:v>
                </c:pt>
                <c:pt idx="533">
                  <c:v>-143.05000000000001</c:v>
                </c:pt>
                <c:pt idx="534">
                  <c:v>-143.08000000000001</c:v>
                </c:pt>
                <c:pt idx="535">
                  <c:v>-140.88000000000051</c:v>
                </c:pt>
                <c:pt idx="536">
                  <c:v>-139.97999999999999</c:v>
                </c:pt>
                <c:pt idx="537">
                  <c:v>-140.63</c:v>
                </c:pt>
                <c:pt idx="538">
                  <c:v>-140.33000000000001</c:v>
                </c:pt>
                <c:pt idx="539">
                  <c:v>-140.72</c:v>
                </c:pt>
                <c:pt idx="540">
                  <c:v>-140.12</c:v>
                </c:pt>
                <c:pt idx="541">
                  <c:v>-140.15</c:v>
                </c:pt>
                <c:pt idx="542">
                  <c:v>-139.1</c:v>
                </c:pt>
                <c:pt idx="543">
                  <c:v>-139.9</c:v>
                </c:pt>
                <c:pt idx="544">
                  <c:v>-139.62</c:v>
                </c:pt>
                <c:pt idx="545">
                  <c:v>-139.05000000000001</c:v>
                </c:pt>
                <c:pt idx="546">
                  <c:v>-138.04</c:v>
                </c:pt>
                <c:pt idx="547">
                  <c:v>-136.72</c:v>
                </c:pt>
                <c:pt idx="548">
                  <c:v>-138.09</c:v>
                </c:pt>
                <c:pt idx="549">
                  <c:v>-137.88000000000051</c:v>
                </c:pt>
                <c:pt idx="550">
                  <c:v>-137.66999999999999</c:v>
                </c:pt>
                <c:pt idx="551">
                  <c:v>-138.73999999999998</c:v>
                </c:pt>
                <c:pt idx="552">
                  <c:v>-139.58000000000001</c:v>
                </c:pt>
                <c:pt idx="553">
                  <c:v>-140.99</c:v>
                </c:pt>
                <c:pt idx="554">
                  <c:v>-141.55000000000001</c:v>
                </c:pt>
                <c:pt idx="555">
                  <c:v>-142.72</c:v>
                </c:pt>
                <c:pt idx="556">
                  <c:v>-143.44999999999999</c:v>
                </c:pt>
                <c:pt idx="557">
                  <c:v>-142.66999999999999</c:v>
                </c:pt>
                <c:pt idx="558">
                  <c:v>-141.4</c:v>
                </c:pt>
                <c:pt idx="559">
                  <c:v>-141.22</c:v>
                </c:pt>
                <c:pt idx="560">
                  <c:v>-140.76999999999998</c:v>
                </c:pt>
                <c:pt idx="561">
                  <c:v>-138.49</c:v>
                </c:pt>
                <c:pt idx="562">
                  <c:v>-138.68</c:v>
                </c:pt>
                <c:pt idx="563">
                  <c:v>-138.20999999999998</c:v>
                </c:pt>
                <c:pt idx="564">
                  <c:v>-138.01</c:v>
                </c:pt>
                <c:pt idx="565">
                  <c:v>-137.34</c:v>
                </c:pt>
                <c:pt idx="566">
                  <c:v>-138.39000000000001</c:v>
                </c:pt>
                <c:pt idx="567">
                  <c:v>-139.07</c:v>
                </c:pt>
                <c:pt idx="568">
                  <c:v>-139.33000000000001</c:v>
                </c:pt>
                <c:pt idx="569">
                  <c:v>-141.10999999999999</c:v>
                </c:pt>
                <c:pt idx="570">
                  <c:v>-141.53</c:v>
                </c:pt>
                <c:pt idx="571">
                  <c:v>-140.75</c:v>
                </c:pt>
                <c:pt idx="572">
                  <c:v>-142.34</c:v>
                </c:pt>
                <c:pt idx="573">
                  <c:v>-142.30000000000001</c:v>
                </c:pt>
                <c:pt idx="574">
                  <c:v>-141.69999999999999</c:v>
                </c:pt>
                <c:pt idx="575">
                  <c:v>-140.53</c:v>
                </c:pt>
                <c:pt idx="576">
                  <c:v>-139.72999999999999</c:v>
                </c:pt>
                <c:pt idx="577">
                  <c:v>-138.33000000000001</c:v>
                </c:pt>
                <c:pt idx="578">
                  <c:v>-136.68</c:v>
                </c:pt>
                <c:pt idx="579">
                  <c:v>-136.31</c:v>
                </c:pt>
                <c:pt idx="580">
                  <c:v>-137.54</c:v>
                </c:pt>
                <c:pt idx="581">
                  <c:v>-138.35000000000051</c:v>
                </c:pt>
                <c:pt idx="582">
                  <c:v>-139.53</c:v>
                </c:pt>
                <c:pt idx="583">
                  <c:v>-141.41999999999999</c:v>
                </c:pt>
                <c:pt idx="584">
                  <c:v>-142.49</c:v>
                </c:pt>
                <c:pt idx="585">
                  <c:v>-142.89000000000001</c:v>
                </c:pt>
                <c:pt idx="586">
                  <c:v>-141.30000000000001</c:v>
                </c:pt>
                <c:pt idx="587">
                  <c:v>-138.19</c:v>
                </c:pt>
                <c:pt idx="588">
                  <c:v>-138.70999999999998</c:v>
                </c:pt>
                <c:pt idx="589">
                  <c:v>-137.57</c:v>
                </c:pt>
                <c:pt idx="590">
                  <c:v>-136.58000000000001</c:v>
                </c:pt>
                <c:pt idx="591">
                  <c:v>-135.63</c:v>
                </c:pt>
                <c:pt idx="592">
                  <c:v>-136.33000000000001</c:v>
                </c:pt>
                <c:pt idx="593">
                  <c:v>-138.37</c:v>
                </c:pt>
                <c:pt idx="594">
                  <c:v>-140.53</c:v>
                </c:pt>
                <c:pt idx="595">
                  <c:v>-140.97</c:v>
                </c:pt>
                <c:pt idx="596">
                  <c:v>-140.49</c:v>
                </c:pt>
                <c:pt idx="597">
                  <c:v>-139.08000000000001</c:v>
                </c:pt>
                <c:pt idx="598">
                  <c:v>-138.18</c:v>
                </c:pt>
                <c:pt idx="599">
                  <c:v>-136.91</c:v>
                </c:pt>
                <c:pt idx="600">
                  <c:v>-135.70999999999998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Sheet1!$Z$1</c:f>
              <c:strCache>
                <c:ptCount val="1"/>
                <c:pt idx="0">
                  <c:v>SS3_7G_CP111_VCO001</c:v>
                </c:pt>
              </c:strCache>
            </c:strRef>
          </c:tx>
          <c:marker>
            <c:symbol val="none"/>
          </c:marker>
          <c:xVal>
            <c:numRef>
              <c:f>Sheet1!$Y$2:$Y$602</c:f>
              <c:numCache>
                <c:formatCode>General</c:formatCode>
                <c:ptCount val="601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Sheet1!$Z$2:$Z$602</c:f>
              <c:numCache>
                <c:formatCode>General</c:formatCode>
                <c:ptCount val="601"/>
                <c:pt idx="0">
                  <c:v>-95.43</c:v>
                </c:pt>
                <c:pt idx="1">
                  <c:v>-98.59</c:v>
                </c:pt>
                <c:pt idx="2">
                  <c:v>-103.61</c:v>
                </c:pt>
                <c:pt idx="3">
                  <c:v>-100.03</c:v>
                </c:pt>
                <c:pt idx="4">
                  <c:v>-95.11</c:v>
                </c:pt>
                <c:pt idx="5">
                  <c:v>-94.86</c:v>
                </c:pt>
                <c:pt idx="6">
                  <c:v>-98.02</c:v>
                </c:pt>
                <c:pt idx="7">
                  <c:v>-100.04</c:v>
                </c:pt>
                <c:pt idx="8">
                  <c:v>-101.03</c:v>
                </c:pt>
                <c:pt idx="9">
                  <c:v>-98.35</c:v>
                </c:pt>
                <c:pt idx="10">
                  <c:v>-97.26</c:v>
                </c:pt>
                <c:pt idx="11">
                  <c:v>-96.42</c:v>
                </c:pt>
                <c:pt idx="12">
                  <c:v>-98.38</c:v>
                </c:pt>
                <c:pt idx="13">
                  <c:v>-101</c:v>
                </c:pt>
                <c:pt idx="14">
                  <c:v>-102.02</c:v>
                </c:pt>
                <c:pt idx="15">
                  <c:v>-102.95</c:v>
                </c:pt>
                <c:pt idx="16">
                  <c:v>-98.7</c:v>
                </c:pt>
                <c:pt idx="17">
                  <c:v>-100.36</c:v>
                </c:pt>
                <c:pt idx="18">
                  <c:v>-95.48</c:v>
                </c:pt>
                <c:pt idx="19">
                  <c:v>-90.940000000000026</c:v>
                </c:pt>
                <c:pt idx="20">
                  <c:v>-97.27</c:v>
                </c:pt>
                <c:pt idx="21">
                  <c:v>-97.05</c:v>
                </c:pt>
                <c:pt idx="22">
                  <c:v>-96.79</c:v>
                </c:pt>
                <c:pt idx="23">
                  <c:v>-98.649999999999991</c:v>
                </c:pt>
                <c:pt idx="24">
                  <c:v>-97.45</c:v>
                </c:pt>
                <c:pt idx="25">
                  <c:v>-95.28</c:v>
                </c:pt>
                <c:pt idx="26">
                  <c:v>-98.07</c:v>
                </c:pt>
                <c:pt idx="27">
                  <c:v>-97.669999999999987</c:v>
                </c:pt>
                <c:pt idx="28">
                  <c:v>-98.38</c:v>
                </c:pt>
                <c:pt idx="29">
                  <c:v>-100.46000000000002</c:v>
                </c:pt>
                <c:pt idx="30">
                  <c:v>-101.43</c:v>
                </c:pt>
                <c:pt idx="31">
                  <c:v>-100.86999999999999</c:v>
                </c:pt>
                <c:pt idx="32">
                  <c:v>-99.56</c:v>
                </c:pt>
                <c:pt idx="33">
                  <c:v>-97.63</c:v>
                </c:pt>
                <c:pt idx="34">
                  <c:v>-95.66</c:v>
                </c:pt>
                <c:pt idx="35">
                  <c:v>-96.48</c:v>
                </c:pt>
                <c:pt idx="36">
                  <c:v>-100.8</c:v>
                </c:pt>
                <c:pt idx="37">
                  <c:v>-101.82</c:v>
                </c:pt>
                <c:pt idx="38">
                  <c:v>-99.86999999999999</c:v>
                </c:pt>
                <c:pt idx="39">
                  <c:v>-99.11999999999999</c:v>
                </c:pt>
                <c:pt idx="40">
                  <c:v>-101.94000000000025</c:v>
                </c:pt>
                <c:pt idx="41">
                  <c:v>-98.86</c:v>
                </c:pt>
                <c:pt idx="42">
                  <c:v>-96.85</c:v>
                </c:pt>
                <c:pt idx="43">
                  <c:v>-100.38</c:v>
                </c:pt>
                <c:pt idx="44">
                  <c:v>-97.990000000000023</c:v>
                </c:pt>
                <c:pt idx="45">
                  <c:v>-97.78</c:v>
                </c:pt>
                <c:pt idx="46">
                  <c:v>-99.76</c:v>
                </c:pt>
                <c:pt idx="47">
                  <c:v>-102.46000000000002</c:v>
                </c:pt>
                <c:pt idx="48">
                  <c:v>-98.9</c:v>
                </c:pt>
                <c:pt idx="49">
                  <c:v>-98.89</c:v>
                </c:pt>
                <c:pt idx="50">
                  <c:v>-99.04</c:v>
                </c:pt>
                <c:pt idx="51">
                  <c:v>-100.99000000000002</c:v>
                </c:pt>
                <c:pt idx="52">
                  <c:v>-103.07</c:v>
                </c:pt>
                <c:pt idx="53">
                  <c:v>-102.34</c:v>
                </c:pt>
                <c:pt idx="54">
                  <c:v>-108.83</c:v>
                </c:pt>
                <c:pt idx="55">
                  <c:v>-103.58</c:v>
                </c:pt>
                <c:pt idx="56">
                  <c:v>-100.44000000000025</c:v>
                </c:pt>
                <c:pt idx="57">
                  <c:v>-101.88</c:v>
                </c:pt>
                <c:pt idx="58">
                  <c:v>-104.76</c:v>
                </c:pt>
                <c:pt idx="59">
                  <c:v>-99.4</c:v>
                </c:pt>
                <c:pt idx="60">
                  <c:v>-99.98</c:v>
                </c:pt>
                <c:pt idx="61">
                  <c:v>-102</c:v>
                </c:pt>
                <c:pt idx="62">
                  <c:v>-98.61999999999999</c:v>
                </c:pt>
                <c:pt idx="63">
                  <c:v>-102.32</c:v>
                </c:pt>
                <c:pt idx="64">
                  <c:v>-104.3</c:v>
                </c:pt>
                <c:pt idx="65">
                  <c:v>-100.53</c:v>
                </c:pt>
                <c:pt idx="66">
                  <c:v>-101.48</c:v>
                </c:pt>
                <c:pt idx="67">
                  <c:v>-98.35</c:v>
                </c:pt>
                <c:pt idx="68">
                  <c:v>-98.440000000000026</c:v>
                </c:pt>
                <c:pt idx="69">
                  <c:v>-99.86999999999999</c:v>
                </c:pt>
                <c:pt idx="70">
                  <c:v>-101.47</c:v>
                </c:pt>
                <c:pt idx="71">
                  <c:v>-98.89</c:v>
                </c:pt>
                <c:pt idx="72">
                  <c:v>-97.7</c:v>
                </c:pt>
                <c:pt idx="73">
                  <c:v>-98.75</c:v>
                </c:pt>
                <c:pt idx="74">
                  <c:v>-100.43</c:v>
                </c:pt>
                <c:pt idx="75">
                  <c:v>-100.49000000000002</c:v>
                </c:pt>
                <c:pt idx="76">
                  <c:v>-102.7</c:v>
                </c:pt>
                <c:pt idx="77">
                  <c:v>-104.46000000000002</c:v>
                </c:pt>
                <c:pt idx="78">
                  <c:v>-103.99000000000002</c:v>
                </c:pt>
                <c:pt idx="79">
                  <c:v>-103.34</c:v>
                </c:pt>
                <c:pt idx="80">
                  <c:v>-99.649999999999991</c:v>
                </c:pt>
                <c:pt idx="81">
                  <c:v>-100.07</c:v>
                </c:pt>
                <c:pt idx="82">
                  <c:v>-100.36</c:v>
                </c:pt>
                <c:pt idx="83">
                  <c:v>-98.51</c:v>
                </c:pt>
                <c:pt idx="84">
                  <c:v>-103.63</c:v>
                </c:pt>
                <c:pt idx="85">
                  <c:v>-99.07</c:v>
                </c:pt>
                <c:pt idx="86">
                  <c:v>-102.56</c:v>
                </c:pt>
                <c:pt idx="87">
                  <c:v>-101.83</c:v>
                </c:pt>
                <c:pt idx="88">
                  <c:v>-103.21000000000002</c:v>
                </c:pt>
                <c:pt idx="89">
                  <c:v>-102.44000000000025</c:v>
                </c:pt>
                <c:pt idx="90">
                  <c:v>-103.98</c:v>
                </c:pt>
                <c:pt idx="91">
                  <c:v>-101.72</c:v>
                </c:pt>
                <c:pt idx="92">
                  <c:v>-105.09</c:v>
                </c:pt>
                <c:pt idx="93">
                  <c:v>-103.08</c:v>
                </c:pt>
                <c:pt idx="94">
                  <c:v>-100.88</c:v>
                </c:pt>
                <c:pt idx="95">
                  <c:v>-104.38</c:v>
                </c:pt>
                <c:pt idx="96">
                  <c:v>-104.96000000000002</c:v>
                </c:pt>
                <c:pt idx="97">
                  <c:v>-103.63</c:v>
                </c:pt>
                <c:pt idx="98">
                  <c:v>-103.83</c:v>
                </c:pt>
                <c:pt idx="99">
                  <c:v>-104.23</c:v>
                </c:pt>
                <c:pt idx="100">
                  <c:v>-103.84</c:v>
                </c:pt>
                <c:pt idx="101">
                  <c:v>-102.9</c:v>
                </c:pt>
                <c:pt idx="102">
                  <c:v>-102.25</c:v>
                </c:pt>
                <c:pt idx="103">
                  <c:v>-102.73</c:v>
                </c:pt>
                <c:pt idx="104">
                  <c:v>-101.43</c:v>
                </c:pt>
                <c:pt idx="105">
                  <c:v>-102.57</c:v>
                </c:pt>
                <c:pt idx="106">
                  <c:v>-102.29</c:v>
                </c:pt>
                <c:pt idx="107">
                  <c:v>-103.89</c:v>
                </c:pt>
                <c:pt idx="108">
                  <c:v>-104.95</c:v>
                </c:pt>
                <c:pt idx="109">
                  <c:v>-102.23</c:v>
                </c:pt>
                <c:pt idx="110">
                  <c:v>-106.06</c:v>
                </c:pt>
                <c:pt idx="111">
                  <c:v>-106.77</c:v>
                </c:pt>
                <c:pt idx="112">
                  <c:v>-104.92</c:v>
                </c:pt>
                <c:pt idx="113">
                  <c:v>-103.33</c:v>
                </c:pt>
                <c:pt idx="114">
                  <c:v>-104.94000000000025</c:v>
                </c:pt>
                <c:pt idx="115">
                  <c:v>-108.16</c:v>
                </c:pt>
                <c:pt idx="116">
                  <c:v>-106.61</c:v>
                </c:pt>
                <c:pt idx="117">
                  <c:v>-104.53</c:v>
                </c:pt>
                <c:pt idx="118">
                  <c:v>-103.27</c:v>
                </c:pt>
                <c:pt idx="119">
                  <c:v>-103.77</c:v>
                </c:pt>
                <c:pt idx="120">
                  <c:v>-105.78</c:v>
                </c:pt>
                <c:pt idx="121">
                  <c:v>-103.45</c:v>
                </c:pt>
                <c:pt idx="122">
                  <c:v>-103.92</c:v>
                </c:pt>
                <c:pt idx="123">
                  <c:v>-102.77</c:v>
                </c:pt>
                <c:pt idx="124">
                  <c:v>-109.61</c:v>
                </c:pt>
                <c:pt idx="125">
                  <c:v>-104.16999999999999</c:v>
                </c:pt>
                <c:pt idx="126">
                  <c:v>-105.79</c:v>
                </c:pt>
                <c:pt idx="127">
                  <c:v>-106</c:v>
                </c:pt>
                <c:pt idx="128">
                  <c:v>-104.28</c:v>
                </c:pt>
                <c:pt idx="129">
                  <c:v>-102.05</c:v>
                </c:pt>
                <c:pt idx="130">
                  <c:v>-100.91000000000012</c:v>
                </c:pt>
                <c:pt idx="131">
                  <c:v>-103.8</c:v>
                </c:pt>
                <c:pt idx="132">
                  <c:v>-104.24000000000002</c:v>
                </c:pt>
                <c:pt idx="133">
                  <c:v>-104.41000000000012</c:v>
                </c:pt>
                <c:pt idx="134">
                  <c:v>-106.82</c:v>
                </c:pt>
                <c:pt idx="135">
                  <c:v>-105.33</c:v>
                </c:pt>
                <c:pt idx="136">
                  <c:v>-107.3</c:v>
                </c:pt>
                <c:pt idx="137">
                  <c:v>-104.61999999999999</c:v>
                </c:pt>
                <c:pt idx="138">
                  <c:v>-105.1</c:v>
                </c:pt>
                <c:pt idx="139">
                  <c:v>-105.79</c:v>
                </c:pt>
                <c:pt idx="140">
                  <c:v>-104.35</c:v>
                </c:pt>
                <c:pt idx="141">
                  <c:v>-104.86</c:v>
                </c:pt>
                <c:pt idx="142">
                  <c:v>-105.83</c:v>
                </c:pt>
                <c:pt idx="143">
                  <c:v>-107.77</c:v>
                </c:pt>
                <c:pt idx="144">
                  <c:v>-106.16999999999999</c:v>
                </c:pt>
                <c:pt idx="145">
                  <c:v>-107.89</c:v>
                </c:pt>
                <c:pt idx="146">
                  <c:v>-105.06</c:v>
                </c:pt>
                <c:pt idx="147">
                  <c:v>-106.13</c:v>
                </c:pt>
                <c:pt idx="148">
                  <c:v>-106.11</c:v>
                </c:pt>
                <c:pt idx="149">
                  <c:v>-107.34</c:v>
                </c:pt>
                <c:pt idx="150">
                  <c:v>-109.42</c:v>
                </c:pt>
                <c:pt idx="151">
                  <c:v>-106.45</c:v>
                </c:pt>
                <c:pt idx="152">
                  <c:v>-106.19</c:v>
                </c:pt>
                <c:pt idx="153">
                  <c:v>-108.01</c:v>
                </c:pt>
                <c:pt idx="154">
                  <c:v>-105.54</c:v>
                </c:pt>
                <c:pt idx="155">
                  <c:v>-105</c:v>
                </c:pt>
                <c:pt idx="156">
                  <c:v>-106.86</c:v>
                </c:pt>
                <c:pt idx="157">
                  <c:v>-107.04</c:v>
                </c:pt>
                <c:pt idx="158">
                  <c:v>-106.7</c:v>
                </c:pt>
                <c:pt idx="159">
                  <c:v>-107.94000000000025</c:v>
                </c:pt>
                <c:pt idx="160">
                  <c:v>-107.86999999999999</c:v>
                </c:pt>
                <c:pt idx="161">
                  <c:v>-107.06</c:v>
                </c:pt>
                <c:pt idx="162">
                  <c:v>-108.36999999999999</c:v>
                </c:pt>
                <c:pt idx="163">
                  <c:v>-107.48</c:v>
                </c:pt>
                <c:pt idx="164">
                  <c:v>-105.66</c:v>
                </c:pt>
                <c:pt idx="165">
                  <c:v>-107.17999999999998</c:v>
                </c:pt>
                <c:pt idx="166">
                  <c:v>-106.54</c:v>
                </c:pt>
                <c:pt idx="167">
                  <c:v>-108.86</c:v>
                </c:pt>
                <c:pt idx="168">
                  <c:v>-108.06</c:v>
                </c:pt>
                <c:pt idx="169">
                  <c:v>-108.59</c:v>
                </c:pt>
                <c:pt idx="170">
                  <c:v>-106.86999999999999</c:v>
                </c:pt>
                <c:pt idx="171">
                  <c:v>-110.64</c:v>
                </c:pt>
                <c:pt idx="172">
                  <c:v>-105.7</c:v>
                </c:pt>
                <c:pt idx="173">
                  <c:v>-107.97</c:v>
                </c:pt>
                <c:pt idx="174">
                  <c:v>-107.99000000000002</c:v>
                </c:pt>
                <c:pt idx="175">
                  <c:v>-108.52</c:v>
                </c:pt>
                <c:pt idx="176">
                  <c:v>-108.07</c:v>
                </c:pt>
                <c:pt idx="177">
                  <c:v>-107.6</c:v>
                </c:pt>
                <c:pt idx="178">
                  <c:v>-107.66</c:v>
                </c:pt>
                <c:pt idx="179">
                  <c:v>-107.75</c:v>
                </c:pt>
                <c:pt idx="180">
                  <c:v>-106.96000000000002</c:v>
                </c:pt>
                <c:pt idx="181">
                  <c:v>-109.01</c:v>
                </c:pt>
                <c:pt idx="182">
                  <c:v>-108.22</c:v>
                </c:pt>
                <c:pt idx="183">
                  <c:v>-109.96000000000002</c:v>
                </c:pt>
                <c:pt idx="184">
                  <c:v>-108.74000000000002</c:v>
                </c:pt>
                <c:pt idx="185">
                  <c:v>-109.5</c:v>
                </c:pt>
                <c:pt idx="186">
                  <c:v>-108.83</c:v>
                </c:pt>
                <c:pt idx="187">
                  <c:v>-109.64</c:v>
                </c:pt>
                <c:pt idx="188">
                  <c:v>-109.66999999999999</c:v>
                </c:pt>
                <c:pt idx="189">
                  <c:v>-109.25</c:v>
                </c:pt>
                <c:pt idx="190">
                  <c:v>-107.71000000000002</c:v>
                </c:pt>
                <c:pt idx="191">
                  <c:v>-108.91000000000012</c:v>
                </c:pt>
                <c:pt idx="192">
                  <c:v>-109.86999999999999</c:v>
                </c:pt>
                <c:pt idx="193">
                  <c:v>-110.09</c:v>
                </c:pt>
                <c:pt idx="194">
                  <c:v>-109.86</c:v>
                </c:pt>
                <c:pt idx="195">
                  <c:v>-110.01</c:v>
                </c:pt>
                <c:pt idx="196">
                  <c:v>-109.81</c:v>
                </c:pt>
                <c:pt idx="197">
                  <c:v>-109.93</c:v>
                </c:pt>
                <c:pt idx="198">
                  <c:v>-111.13</c:v>
                </c:pt>
                <c:pt idx="199">
                  <c:v>-110.54</c:v>
                </c:pt>
                <c:pt idx="200">
                  <c:v>-111.03</c:v>
                </c:pt>
                <c:pt idx="201">
                  <c:v>-110.99000000000002</c:v>
                </c:pt>
                <c:pt idx="202">
                  <c:v>-110.26</c:v>
                </c:pt>
                <c:pt idx="203">
                  <c:v>-109.9</c:v>
                </c:pt>
                <c:pt idx="204">
                  <c:v>-110.88</c:v>
                </c:pt>
                <c:pt idx="205">
                  <c:v>-111.17999999999998</c:v>
                </c:pt>
                <c:pt idx="206">
                  <c:v>-112.14999999999999</c:v>
                </c:pt>
                <c:pt idx="207">
                  <c:v>-111.64999999999999</c:v>
                </c:pt>
                <c:pt idx="208">
                  <c:v>-111.35</c:v>
                </c:pt>
                <c:pt idx="209">
                  <c:v>-112.06</c:v>
                </c:pt>
                <c:pt idx="210">
                  <c:v>-112.46000000000002</c:v>
                </c:pt>
                <c:pt idx="211">
                  <c:v>-111.97</c:v>
                </c:pt>
                <c:pt idx="212">
                  <c:v>-112.3</c:v>
                </c:pt>
                <c:pt idx="213">
                  <c:v>-111.79</c:v>
                </c:pt>
                <c:pt idx="214">
                  <c:v>-111.79</c:v>
                </c:pt>
                <c:pt idx="215">
                  <c:v>-110.66999999999999</c:v>
                </c:pt>
                <c:pt idx="216">
                  <c:v>-113.93</c:v>
                </c:pt>
                <c:pt idx="217">
                  <c:v>-111.69</c:v>
                </c:pt>
                <c:pt idx="218">
                  <c:v>-112.03</c:v>
                </c:pt>
                <c:pt idx="219">
                  <c:v>-114.38</c:v>
                </c:pt>
                <c:pt idx="220">
                  <c:v>-113.06</c:v>
                </c:pt>
                <c:pt idx="221">
                  <c:v>-112.9</c:v>
                </c:pt>
                <c:pt idx="222">
                  <c:v>-112.61</c:v>
                </c:pt>
                <c:pt idx="223">
                  <c:v>-113.34</c:v>
                </c:pt>
                <c:pt idx="224">
                  <c:v>-114.69</c:v>
                </c:pt>
                <c:pt idx="225">
                  <c:v>-114.14</c:v>
                </c:pt>
                <c:pt idx="226">
                  <c:v>-114.48</c:v>
                </c:pt>
                <c:pt idx="227">
                  <c:v>-114.03</c:v>
                </c:pt>
                <c:pt idx="228">
                  <c:v>-114.39</c:v>
                </c:pt>
                <c:pt idx="229">
                  <c:v>-114.16</c:v>
                </c:pt>
                <c:pt idx="230">
                  <c:v>-115.48</c:v>
                </c:pt>
                <c:pt idx="231">
                  <c:v>-114.8</c:v>
                </c:pt>
                <c:pt idx="232">
                  <c:v>-115.78</c:v>
                </c:pt>
                <c:pt idx="233">
                  <c:v>-115.54</c:v>
                </c:pt>
                <c:pt idx="234">
                  <c:v>-115.56</c:v>
                </c:pt>
                <c:pt idx="235">
                  <c:v>-115.95</c:v>
                </c:pt>
                <c:pt idx="236">
                  <c:v>-115.41000000000012</c:v>
                </c:pt>
                <c:pt idx="237">
                  <c:v>-116.48</c:v>
                </c:pt>
                <c:pt idx="238">
                  <c:v>-117.3</c:v>
                </c:pt>
                <c:pt idx="239">
                  <c:v>-116.31</c:v>
                </c:pt>
                <c:pt idx="240">
                  <c:v>-116.81</c:v>
                </c:pt>
                <c:pt idx="241">
                  <c:v>-116.83</c:v>
                </c:pt>
                <c:pt idx="242">
                  <c:v>-116.78</c:v>
                </c:pt>
                <c:pt idx="243">
                  <c:v>-117.5</c:v>
                </c:pt>
                <c:pt idx="244">
                  <c:v>-117.06</c:v>
                </c:pt>
                <c:pt idx="245">
                  <c:v>-118.35</c:v>
                </c:pt>
                <c:pt idx="246">
                  <c:v>-118.57</c:v>
                </c:pt>
                <c:pt idx="247">
                  <c:v>-117.99000000000002</c:v>
                </c:pt>
                <c:pt idx="248">
                  <c:v>-118.09</c:v>
                </c:pt>
                <c:pt idx="249">
                  <c:v>-118.45</c:v>
                </c:pt>
                <c:pt idx="250">
                  <c:v>-118.57</c:v>
                </c:pt>
                <c:pt idx="251">
                  <c:v>-118.27</c:v>
                </c:pt>
                <c:pt idx="252">
                  <c:v>-119.61</c:v>
                </c:pt>
                <c:pt idx="253">
                  <c:v>-119.29</c:v>
                </c:pt>
                <c:pt idx="254">
                  <c:v>-120.17999999999998</c:v>
                </c:pt>
                <c:pt idx="255">
                  <c:v>-119.85</c:v>
                </c:pt>
                <c:pt idx="256">
                  <c:v>-118.85</c:v>
                </c:pt>
                <c:pt idx="257">
                  <c:v>-119.44000000000025</c:v>
                </c:pt>
                <c:pt idx="258">
                  <c:v>-120.51</c:v>
                </c:pt>
                <c:pt idx="259">
                  <c:v>-120.05</c:v>
                </c:pt>
                <c:pt idx="260">
                  <c:v>-121.13</c:v>
                </c:pt>
                <c:pt idx="261">
                  <c:v>-120.56</c:v>
                </c:pt>
                <c:pt idx="262">
                  <c:v>-121.3</c:v>
                </c:pt>
                <c:pt idx="263">
                  <c:v>-121.22</c:v>
                </c:pt>
                <c:pt idx="264">
                  <c:v>-121.78</c:v>
                </c:pt>
                <c:pt idx="265">
                  <c:v>-120.66</c:v>
                </c:pt>
                <c:pt idx="266">
                  <c:v>-120.9</c:v>
                </c:pt>
                <c:pt idx="267">
                  <c:v>-122.35</c:v>
                </c:pt>
                <c:pt idx="268">
                  <c:v>-121.46000000000002</c:v>
                </c:pt>
                <c:pt idx="269">
                  <c:v>-121.92</c:v>
                </c:pt>
                <c:pt idx="270">
                  <c:v>-123.36</c:v>
                </c:pt>
                <c:pt idx="271">
                  <c:v>-122.34</c:v>
                </c:pt>
                <c:pt idx="272">
                  <c:v>-122.69</c:v>
                </c:pt>
                <c:pt idx="273">
                  <c:v>-122.3</c:v>
                </c:pt>
                <c:pt idx="274">
                  <c:v>-122.13</c:v>
                </c:pt>
                <c:pt idx="275">
                  <c:v>-123.46000000000002</c:v>
                </c:pt>
                <c:pt idx="276">
                  <c:v>-123.66</c:v>
                </c:pt>
                <c:pt idx="277">
                  <c:v>-123.16999999999999</c:v>
                </c:pt>
                <c:pt idx="278">
                  <c:v>-123.36</c:v>
                </c:pt>
                <c:pt idx="279">
                  <c:v>-123.86999999999999</c:v>
                </c:pt>
                <c:pt idx="280">
                  <c:v>-123.47</c:v>
                </c:pt>
                <c:pt idx="281">
                  <c:v>-124.58</c:v>
                </c:pt>
                <c:pt idx="282">
                  <c:v>-124.16999999999999</c:v>
                </c:pt>
                <c:pt idx="283">
                  <c:v>-124.36999999999999</c:v>
                </c:pt>
                <c:pt idx="284">
                  <c:v>-124.02</c:v>
                </c:pt>
                <c:pt idx="285">
                  <c:v>-124.43</c:v>
                </c:pt>
                <c:pt idx="286">
                  <c:v>-124.57</c:v>
                </c:pt>
                <c:pt idx="287">
                  <c:v>-124.66</c:v>
                </c:pt>
                <c:pt idx="288">
                  <c:v>-125.17999999999998</c:v>
                </c:pt>
                <c:pt idx="289">
                  <c:v>-125.26</c:v>
                </c:pt>
                <c:pt idx="290">
                  <c:v>-125.36999999999999</c:v>
                </c:pt>
                <c:pt idx="291">
                  <c:v>-125.72</c:v>
                </c:pt>
                <c:pt idx="292">
                  <c:v>-124.98</c:v>
                </c:pt>
                <c:pt idx="293">
                  <c:v>-126.02</c:v>
                </c:pt>
                <c:pt idx="294">
                  <c:v>-126.06</c:v>
                </c:pt>
                <c:pt idx="295">
                  <c:v>-125.72</c:v>
                </c:pt>
                <c:pt idx="296">
                  <c:v>-127.05</c:v>
                </c:pt>
                <c:pt idx="297">
                  <c:v>-125.23</c:v>
                </c:pt>
                <c:pt idx="298">
                  <c:v>-126.71000000000002</c:v>
                </c:pt>
                <c:pt idx="299">
                  <c:v>-126.98</c:v>
                </c:pt>
                <c:pt idx="300">
                  <c:v>-126.91000000000012</c:v>
                </c:pt>
                <c:pt idx="301">
                  <c:v>-126.6</c:v>
                </c:pt>
                <c:pt idx="302">
                  <c:v>-126.6</c:v>
                </c:pt>
                <c:pt idx="303">
                  <c:v>-127.5</c:v>
                </c:pt>
                <c:pt idx="304">
                  <c:v>-127.33</c:v>
                </c:pt>
                <c:pt idx="305">
                  <c:v>-127.43</c:v>
                </c:pt>
                <c:pt idx="306">
                  <c:v>-126.57</c:v>
                </c:pt>
                <c:pt idx="307">
                  <c:v>-127.34</c:v>
                </c:pt>
                <c:pt idx="308">
                  <c:v>-127.64</c:v>
                </c:pt>
                <c:pt idx="309">
                  <c:v>-127.97</c:v>
                </c:pt>
                <c:pt idx="310">
                  <c:v>-128.13999999999999</c:v>
                </c:pt>
                <c:pt idx="311">
                  <c:v>-127.63</c:v>
                </c:pt>
                <c:pt idx="312">
                  <c:v>-128.13999999999999</c:v>
                </c:pt>
                <c:pt idx="313">
                  <c:v>-127.61999999999999</c:v>
                </c:pt>
                <c:pt idx="314">
                  <c:v>-129.18</c:v>
                </c:pt>
                <c:pt idx="315">
                  <c:v>-128.06</c:v>
                </c:pt>
                <c:pt idx="316">
                  <c:v>-128.13</c:v>
                </c:pt>
                <c:pt idx="317">
                  <c:v>-128.35000000000051</c:v>
                </c:pt>
                <c:pt idx="318">
                  <c:v>-128.56</c:v>
                </c:pt>
                <c:pt idx="319">
                  <c:v>-127.9</c:v>
                </c:pt>
                <c:pt idx="320">
                  <c:v>-128.15</c:v>
                </c:pt>
                <c:pt idx="321">
                  <c:v>-128.72999999999999</c:v>
                </c:pt>
                <c:pt idx="322">
                  <c:v>-128.96</c:v>
                </c:pt>
                <c:pt idx="323">
                  <c:v>-129.20999999999998</c:v>
                </c:pt>
                <c:pt idx="324">
                  <c:v>-128.38000000000051</c:v>
                </c:pt>
                <c:pt idx="325">
                  <c:v>-129.15</c:v>
                </c:pt>
                <c:pt idx="326">
                  <c:v>-128.8200000000005</c:v>
                </c:pt>
                <c:pt idx="327">
                  <c:v>-128.9</c:v>
                </c:pt>
                <c:pt idx="328">
                  <c:v>-129.05000000000001</c:v>
                </c:pt>
                <c:pt idx="329">
                  <c:v>-129.9</c:v>
                </c:pt>
                <c:pt idx="330">
                  <c:v>-128.86000000000001</c:v>
                </c:pt>
                <c:pt idx="331">
                  <c:v>-128.84</c:v>
                </c:pt>
                <c:pt idx="332">
                  <c:v>-129.5</c:v>
                </c:pt>
                <c:pt idx="333">
                  <c:v>-128.72999999999999</c:v>
                </c:pt>
                <c:pt idx="334">
                  <c:v>-129.01</c:v>
                </c:pt>
                <c:pt idx="335">
                  <c:v>-129.52000000000001</c:v>
                </c:pt>
                <c:pt idx="336">
                  <c:v>-129.57</c:v>
                </c:pt>
                <c:pt idx="337">
                  <c:v>-129.47</c:v>
                </c:pt>
                <c:pt idx="338">
                  <c:v>-129.99</c:v>
                </c:pt>
                <c:pt idx="339">
                  <c:v>-129.38000000000051</c:v>
                </c:pt>
                <c:pt idx="340">
                  <c:v>-129.5</c:v>
                </c:pt>
                <c:pt idx="341">
                  <c:v>-128.72999999999999</c:v>
                </c:pt>
                <c:pt idx="342">
                  <c:v>-129.12</c:v>
                </c:pt>
                <c:pt idx="343">
                  <c:v>-129.1</c:v>
                </c:pt>
                <c:pt idx="344">
                  <c:v>-128.97999999999999</c:v>
                </c:pt>
                <c:pt idx="345">
                  <c:v>-128.8200000000005</c:v>
                </c:pt>
                <c:pt idx="346">
                  <c:v>-128.86000000000001</c:v>
                </c:pt>
                <c:pt idx="347">
                  <c:v>-129.33000000000001</c:v>
                </c:pt>
                <c:pt idx="348">
                  <c:v>-129.08000000000001</c:v>
                </c:pt>
                <c:pt idx="349">
                  <c:v>-129.41999999999999</c:v>
                </c:pt>
                <c:pt idx="350">
                  <c:v>-128.97999999999999</c:v>
                </c:pt>
                <c:pt idx="351">
                  <c:v>-128.9</c:v>
                </c:pt>
                <c:pt idx="352">
                  <c:v>-129.33000000000001</c:v>
                </c:pt>
                <c:pt idx="353">
                  <c:v>-128.81</c:v>
                </c:pt>
                <c:pt idx="354">
                  <c:v>-129.05000000000001</c:v>
                </c:pt>
                <c:pt idx="355">
                  <c:v>-128.60999999999999</c:v>
                </c:pt>
                <c:pt idx="356">
                  <c:v>-128.68</c:v>
                </c:pt>
                <c:pt idx="357">
                  <c:v>-128.65</c:v>
                </c:pt>
                <c:pt idx="358">
                  <c:v>-129.36000000000001</c:v>
                </c:pt>
                <c:pt idx="359">
                  <c:v>-128.53</c:v>
                </c:pt>
                <c:pt idx="360">
                  <c:v>-128.18</c:v>
                </c:pt>
                <c:pt idx="361">
                  <c:v>-128.60999999999999</c:v>
                </c:pt>
                <c:pt idx="362">
                  <c:v>-128.22999999999999</c:v>
                </c:pt>
                <c:pt idx="363">
                  <c:v>-128.41999999999999</c:v>
                </c:pt>
                <c:pt idx="364">
                  <c:v>-128.73999999999998</c:v>
                </c:pt>
                <c:pt idx="365">
                  <c:v>-128.18</c:v>
                </c:pt>
                <c:pt idx="366">
                  <c:v>-128.22999999999999</c:v>
                </c:pt>
                <c:pt idx="367">
                  <c:v>-127.84</c:v>
                </c:pt>
                <c:pt idx="368">
                  <c:v>-126.61999999999999</c:v>
                </c:pt>
                <c:pt idx="369">
                  <c:v>-128.19</c:v>
                </c:pt>
                <c:pt idx="370">
                  <c:v>-128.58000000000001</c:v>
                </c:pt>
                <c:pt idx="371">
                  <c:v>-128.66999999999999</c:v>
                </c:pt>
                <c:pt idx="372">
                  <c:v>-128.79</c:v>
                </c:pt>
                <c:pt idx="373">
                  <c:v>-128.57</c:v>
                </c:pt>
                <c:pt idx="374">
                  <c:v>-131.49</c:v>
                </c:pt>
                <c:pt idx="375">
                  <c:v>-129.84</c:v>
                </c:pt>
                <c:pt idx="376">
                  <c:v>-128.22999999999999</c:v>
                </c:pt>
                <c:pt idx="377">
                  <c:v>-129.66999999999999</c:v>
                </c:pt>
                <c:pt idx="378">
                  <c:v>-128.57</c:v>
                </c:pt>
                <c:pt idx="379">
                  <c:v>-130.83000000000001</c:v>
                </c:pt>
                <c:pt idx="380">
                  <c:v>-130.41</c:v>
                </c:pt>
                <c:pt idx="381">
                  <c:v>-128.44</c:v>
                </c:pt>
                <c:pt idx="382">
                  <c:v>-129.51</c:v>
                </c:pt>
                <c:pt idx="383">
                  <c:v>-129.26999999999998</c:v>
                </c:pt>
                <c:pt idx="384">
                  <c:v>-130.04</c:v>
                </c:pt>
                <c:pt idx="385">
                  <c:v>-130.58000000000001</c:v>
                </c:pt>
                <c:pt idx="386">
                  <c:v>-133.20999999999998</c:v>
                </c:pt>
                <c:pt idx="387">
                  <c:v>-132.05000000000001</c:v>
                </c:pt>
                <c:pt idx="388">
                  <c:v>-134.01</c:v>
                </c:pt>
                <c:pt idx="389">
                  <c:v>-132.86000000000001</c:v>
                </c:pt>
                <c:pt idx="390">
                  <c:v>-132.59</c:v>
                </c:pt>
                <c:pt idx="391">
                  <c:v>-133.91</c:v>
                </c:pt>
                <c:pt idx="392">
                  <c:v>-133.43</c:v>
                </c:pt>
                <c:pt idx="393">
                  <c:v>-134.37</c:v>
                </c:pt>
                <c:pt idx="394">
                  <c:v>-133.91</c:v>
                </c:pt>
                <c:pt idx="395">
                  <c:v>-133.26999999999998</c:v>
                </c:pt>
                <c:pt idx="396">
                  <c:v>-133.36000000000001</c:v>
                </c:pt>
                <c:pt idx="397">
                  <c:v>-133.76999999999998</c:v>
                </c:pt>
                <c:pt idx="398">
                  <c:v>-140.09</c:v>
                </c:pt>
                <c:pt idx="399">
                  <c:v>-135.25</c:v>
                </c:pt>
                <c:pt idx="400">
                  <c:v>-134.1</c:v>
                </c:pt>
                <c:pt idx="401">
                  <c:v>-136.76999999999998</c:v>
                </c:pt>
                <c:pt idx="402">
                  <c:v>-136.19</c:v>
                </c:pt>
                <c:pt idx="403">
                  <c:v>-134.81</c:v>
                </c:pt>
                <c:pt idx="404">
                  <c:v>-135.55000000000001</c:v>
                </c:pt>
                <c:pt idx="405">
                  <c:v>-135.63999999999999</c:v>
                </c:pt>
                <c:pt idx="406">
                  <c:v>-134.76</c:v>
                </c:pt>
                <c:pt idx="407">
                  <c:v>-134.94</c:v>
                </c:pt>
                <c:pt idx="408">
                  <c:v>-136.94</c:v>
                </c:pt>
                <c:pt idx="409">
                  <c:v>-135.84</c:v>
                </c:pt>
                <c:pt idx="410">
                  <c:v>-141.83000000000001</c:v>
                </c:pt>
                <c:pt idx="411">
                  <c:v>-137.20999999999998</c:v>
                </c:pt>
                <c:pt idx="412">
                  <c:v>-136.65</c:v>
                </c:pt>
                <c:pt idx="413">
                  <c:v>-138.69999999999999</c:v>
                </c:pt>
                <c:pt idx="414">
                  <c:v>-137.94999999999999</c:v>
                </c:pt>
                <c:pt idx="415">
                  <c:v>-137.44999999999999</c:v>
                </c:pt>
                <c:pt idx="416">
                  <c:v>-138.01</c:v>
                </c:pt>
                <c:pt idx="417">
                  <c:v>-138.19999999999999</c:v>
                </c:pt>
                <c:pt idx="418">
                  <c:v>-136.44999999999999</c:v>
                </c:pt>
                <c:pt idx="419">
                  <c:v>-136.63</c:v>
                </c:pt>
                <c:pt idx="420">
                  <c:v>-136.16999999999999</c:v>
                </c:pt>
                <c:pt idx="421">
                  <c:v>-137</c:v>
                </c:pt>
                <c:pt idx="422">
                  <c:v>-137.63999999999999</c:v>
                </c:pt>
                <c:pt idx="423">
                  <c:v>-138.23999999999998</c:v>
                </c:pt>
                <c:pt idx="424">
                  <c:v>-137.72</c:v>
                </c:pt>
                <c:pt idx="425">
                  <c:v>-137.13999999999999</c:v>
                </c:pt>
                <c:pt idx="426">
                  <c:v>-135.53</c:v>
                </c:pt>
                <c:pt idx="427">
                  <c:v>-139.88000000000051</c:v>
                </c:pt>
                <c:pt idx="428">
                  <c:v>-137</c:v>
                </c:pt>
                <c:pt idx="429">
                  <c:v>-137.26</c:v>
                </c:pt>
                <c:pt idx="430">
                  <c:v>-138.66999999999999</c:v>
                </c:pt>
                <c:pt idx="431">
                  <c:v>-137.60999999999999</c:v>
                </c:pt>
                <c:pt idx="432">
                  <c:v>-136.75</c:v>
                </c:pt>
                <c:pt idx="433">
                  <c:v>-137.02000000000001</c:v>
                </c:pt>
                <c:pt idx="434">
                  <c:v>-139.8200000000005</c:v>
                </c:pt>
                <c:pt idx="435">
                  <c:v>-137.81</c:v>
                </c:pt>
                <c:pt idx="436">
                  <c:v>-137.43</c:v>
                </c:pt>
                <c:pt idx="437">
                  <c:v>-138.19</c:v>
                </c:pt>
                <c:pt idx="438">
                  <c:v>-136.69</c:v>
                </c:pt>
                <c:pt idx="439">
                  <c:v>-136.75</c:v>
                </c:pt>
                <c:pt idx="440">
                  <c:v>-137.38000000000051</c:v>
                </c:pt>
                <c:pt idx="441">
                  <c:v>-138.03</c:v>
                </c:pt>
                <c:pt idx="442">
                  <c:v>-136.51</c:v>
                </c:pt>
                <c:pt idx="443">
                  <c:v>-137.73999999999998</c:v>
                </c:pt>
                <c:pt idx="444">
                  <c:v>-139.01</c:v>
                </c:pt>
                <c:pt idx="445">
                  <c:v>-138.39000000000001</c:v>
                </c:pt>
                <c:pt idx="446">
                  <c:v>-138.97</c:v>
                </c:pt>
                <c:pt idx="447">
                  <c:v>-137.16999999999999</c:v>
                </c:pt>
                <c:pt idx="448">
                  <c:v>-138.31</c:v>
                </c:pt>
                <c:pt idx="449">
                  <c:v>-136.34</c:v>
                </c:pt>
                <c:pt idx="450">
                  <c:v>-137.72999999999999</c:v>
                </c:pt>
                <c:pt idx="451">
                  <c:v>-137.70999999999998</c:v>
                </c:pt>
                <c:pt idx="452">
                  <c:v>-137.18</c:v>
                </c:pt>
                <c:pt idx="453">
                  <c:v>-137.47</c:v>
                </c:pt>
                <c:pt idx="454">
                  <c:v>-136.34</c:v>
                </c:pt>
                <c:pt idx="455">
                  <c:v>-137.37</c:v>
                </c:pt>
                <c:pt idx="456">
                  <c:v>-137.03</c:v>
                </c:pt>
                <c:pt idx="457">
                  <c:v>-137.44</c:v>
                </c:pt>
                <c:pt idx="458">
                  <c:v>-136.08000000000001</c:v>
                </c:pt>
                <c:pt idx="459">
                  <c:v>-137.54</c:v>
                </c:pt>
                <c:pt idx="460">
                  <c:v>-136.4</c:v>
                </c:pt>
                <c:pt idx="461">
                  <c:v>-138.16999999999999</c:v>
                </c:pt>
                <c:pt idx="462">
                  <c:v>-137.26999999999998</c:v>
                </c:pt>
                <c:pt idx="463">
                  <c:v>-137.75</c:v>
                </c:pt>
                <c:pt idx="464">
                  <c:v>-138.36000000000001</c:v>
                </c:pt>
                <c:pt idx="465">
                  <c:v>-137.16</c:v>
                </c:pt>
                <c:pt idx="466">
                  <c:v>-138.16999999999999</c:v>
                </c:pt>
                <c:pt idx="467">
                  <c:v>-138.85000000000051</c:v>
                </c:pt>
                <c:pt idx="468">
                  <c:v>-138.03</c:v>
                </c:pt>
                <c:pt idx="469">
                  <c:v>-138.6</c:v>
                </c:pt>
                <c:pt idx="470">
                  <c:v>-138.89000000000001</c:v>
                </c:pt>
                <c:pt idx="471">
                  <c:v>-138.19</c:v>
                </c:pt>
                <c:pt idx="472">
                  <c:v>-139.89000000000001</c:v>
                </c:pt>
                <c:pt idx="473">
                  <c:v>-139.83000000000001</c:v>
                </c:pt>
                <c:pt idx="474">
                  <c:v>-139.83000000000001</c:v>
                </c:pt>
                <c:pt idx="475">
                  <c:v>-139.25</c:v>
                </c:pt>
                <c:pt idx="476">
                  <c:v>-139</c:v>
                </c:pt>
                <c:pt idx="477">
                  <c:v>-140.26</c:v>
                </c:pt>
                <c:pt idx="478">
                  <c:v>-140.78</c:v>
                </c:pt>
                <c:pt idx="479">
                  <c:v>-139.57</c:v>
                </c:pt>
                <c:pt idx="480">
                  <c:v>-139.39000000000001</c:v>
                </c:pt>
                <c:pt idx="481">
                  <c:v>-140.22</c:v>
                </c:pt>
                <c:pt idx="482">
                  <c:v>-140.37</c:v>
                </c:pt>
                <c:pt idx="483">
                  <c:v>-141.5</c:v>
                </c:pt>
                <c:pt idx="484">
                  <c:v>-141.49</c:v>
                </c:pt>
                <c:pt idx="485">
                  <c:v>-140.62</c:v>
                </c:pt>
                <c:pt idx="486">
                  <c:v>-141.73999999999998</c:v>
                </c:pt>
                <c:pt idx="487">
                  <c:v>-140.56</c:v>
                </c:pt>
                <c:pt idx="488">
                  <c:v>-141.01</c:v>
                </c:pt>
                <c:pt idx="489">
                  <c:v>-140.96</c:v>
                </c:pt>
                <c:pt idx="490">
                  <c:v>-142.10999999999999</c:v>
                </c:pt>
                <c:pt idx="491">
                  <c:v>-141.97999999999999</c:v>
                </c:pt>
                <c:pt idx="492">
                  <c:v>-141.16999999999999</c:v>
                </c:pt>
                <c:pt idx="493">
                  <c:v>-140.5</c:v>
                </c:pt>
                <c:pt idx="494">
                  <c:v>-139.59</c:v>
                </c:pt>
                <c:pt idx="495">
                  <c:v>-142.13999999999999</c:v>
                </c:pt>
                <c:pt idx="496">
                  <c:v>-140.16</c:v>
                </c:pt>
                <c:pt idx="497">
                  <c:v>-143.33000000000001</c:v>
                </c:pt>
                <c:pt idx="498">
                  <c:v>-140.09</c:v>
                </c:pt>
                <c:pt idx="499">
                  <c:v>-140</c:v>
                </c:pt>
                <c:pt idx="500">
                  <c:v>-140.70999999999998</c:v>
                </c:pt>
                <c:pt idx="501">
                  <c:v>-143.28</c:v>
                </c:pt>
                <c:pt idx="502">
                  <c:v>-140.49</c:v>
                </c:pt>
                <c:pt idx="503">
                  <c:v>-140.37</c:v>
                </c:pt>
                <c:pt idx="504">
                  <c:v>-141.97999999999999</c:v>
                </c:pt>
                <c:pt idx="505">
                  <c:v>-139.86000000000001</c:v>
                </c:pt>
                <c:pt idx="506">
                  <c:v>-139.41</c:v>
                </c:pt>
                <c:pt idx="507">
                  <c:v>-141.10999999999999</c:v>
                </c:pt>
                <c:pt idx="508">
                  <c:v>-133.49</c:v>
                </c:pt>
                <c:pt idx="509">
                  <c:v>-138.3200000000005</c:v>
                </c:pt>
                <c:pt idx="510">
                  <c:v>-139.07</c:v>
                </c:pt>
                <c:pt idx="511">
                  <c:v>-139.15</c:v>
                </c:pt>
                <c:pt idx="512">
                  <c:v>-138.91999999999999</c:v>
                </c:pt>
                <c:pt idx="513">
                  <c:v>-138.58000000000001</c:v>
                </c:pt>
                <c:pt idx="514">
                  <c:v>-138.26999999999998</c:v>
                </c:pt>
                <c:pt idx="515">
                  <c:v>-137.76999999999998</c:v>
                </c:pt>
                <c:pt idx="516">
                  <c:v>-138.66</c:v>
                </c:pt>
                <c:pt idx="517">
                  <c:v>-138.62</c:v>
                </c:pt>
                <c:pt idx="518">
                  <c:v>-137.87</c:v>
                </c:pt>
                <c:pt idx="519">
                  <c:v>-138.31</c:v>
                </c:pt>
                <c:pt idx="520">
                  <c:v>-138.1</c:v>
                </c:pt>
                <c:pt idx="521">
                  <c:v>-137.02000000000001</c:v>
                </c:pt>
                <c:pt idx="522">
                  <c:v>-137.94</c:v>
                </c:pt>
                <c:pt idx="523">
                  <c:v>-138.43</c:v>
                </c:pt>
                <c:pt idx="524">
                  <c:v>-138.43</c:v>
                </c:pt>
                <c:pt idx="525">
                  <c:v>-140.73999999999998</c:v>
                </c:pt>
                <c:pt idx="526">
                  <c:v>-140.89000000000001</c:v>
                </c:pt>
                <c:pt idx="527">
                  <c:v>-141.36000000000001</c:v>
                </c:pt>
                <c:pt idx="528">
                  <c:v>-142.66</c:v>
                </c:pt>
                <c:pt idx="529">
                  <c:v>-143.85000000000051</c:v>
                </c:pt>
                <c:pt idx="530">
                  <c:v>-143.41999999999999</c:v>
                </c:pt>
                <c:pt idx="531">
                  <c:v>-143.44</c:v>
                </c:pt>
                <c:pt idx="532">
                  <c:v>-142.43</c:v>
                </c:pt>
                <c:pt idx="533">
                  <c:v>-142.35000000000051</c:v>
                </c:pt>
                <c:pt idx="534">
                  <c:v>-142.06</c:v>
                </c:pt>
                <c:pt idx="535">
                  <c:v>-141.28</c:v>
                </c:pt>
                <c:pt idx="536">
                  <c:v>-141.03</c:v>
                </c:pt>
                <c:pt idx="537">
                  <c:v>-141.44999999999999</c:v>
                </c:pt>
                <c:pt idx="538">
                  <c:v>-140.3200000000005</c:v>
                </c:pt>
                <c:pt idx="539">
                  <c:v>-139.91999999999999</c:v>
                </c:pt>
                <c:pt idx="540">
                  <c:v>-140.08000000000001</c:v>
                </c:pt>
                <c:pt idx="541">
                  <c:v>-140.73999999999998</c:v>
                </c:pt>
                <c:pt idx="542">
                  <c:v>-140.16</c:v>
                </c:pt>
                <c:pt idx="543">
                  <c:v>-139.66999999999999</c:v>
                </c:pt>
                <c:pt idx="544">
                  <c:v>-139.84</c:v>
                </c:pt>
                <c:pt idx="545">
                  <c:v>-139.41999999999999</c:v>
                </c:pt>
                <c:pt idx="546">
                  <c:v>-138.62</c:v>
                </c:pt>
                <c:pt idx="547">
                  <c:v>-136.99</c:v>
                </c:pt>
                <c:pt idx="548">
                  <c:v>-137.34</c:v>
                </c:pt>
                <c:pt idx="549">
                  <c:v>-137.99</c:v>
                </c:pt>
                <c:pt idx="550">
                  <c:v>-138.06</c:v>
                </c:pt>
                <c:pt idx="551">
                  <c:v>-140.01</c:v>
                </c:pt>
                <c:pt idx="552">
                  <c:v>-139.63</c:v>
                </c:pt>
                <c:pt idx="553">
                  <c:v>-140.53</c:v>
                </c:pt>
                <c:pt idx="554">
                  <c:v>-141.99</c:v>
                </c:pt>
                <c:pt idx="555">
                  <c:v>-142.47</c:v>
                </c:pt>
                <c:pt idx="556">
                  <c:v>-143.16</c:v>
                </c:pt>
                <c:pt idx="557">
                  <c:v>-143.04</c:v>
                </c:pt>
                <c:pt idx="558">
                  <c:v>-141.73999999999998</c:v>
                </c:pt>
                <c:pt idx="559">
                  <c:v>-141.44999999999999</c:v>
                </c:pt>
                <c:pt idx="560">
                  <c:v>-139.8200000000005</c:v>
                </c:pt>
                <c:pt idx="561">
                  <c:v>-139.1</c:v>
                </c:pt>
                <c:pt idx="562">
                  <c:v>-138.81</c:v>
                </c:pt>
                <c:pt idx="563">
                  <c:v>-138.19</c:v>
                </c:pt>
                <c:pt idx="564">
                  <c:v>-138.02000000000001</c:v>
                </c:pt>
                <c:pt idx="565">
                  <c:v>-138.28</c:v>
                </c:pt>
                <c:pt idx="566">
                  <c:v>-138.38000000000051</c:v>
                </c:pt>
                <c:pt idx="567">
                  <c:v>-138.69999999999999</c:v>
                </c:pt>
                <c:pt idx="568">
                  <c:v>-140.44</c:v>
                </c:pt>
                <c:pt idx="569">
                  <c:v>-141.04</c:v>
                </c:pt>
                <c:pt idx="570">
                  <c:v>-141.89000000000001</c:v>
                </c:pt>
                <c:pt idx="571">
                  <c:v>-141.07</c:v>
                </c:pt>
                <c:pt idx="572">
                  <c:v>-142.22</c:v>
                </c:pt>
                <c:pt idx="573">
                  <c:v>-141.93</c:v>
                </c:pt>
                <c:pt idx="574">
                  <c:v>-143.07</c:v>
                </c:pt>
                <c:pt idx="575">
                  <c:v>-141.49</c:v>
                </c:pt>
                <c:pt idx="576">
                  <c:v>-140.13999999999999</c:v>
                </c:pt>
                <c:pt idx="577">
                  <c:v>-138.28</c:v>
                </c:pt>
                <c:pt idx="578">
                  <c:v>-136.72</c:v>
                </c:pt>
                <c:pt idx="579">
                  <c:v>-136.31</c:v>
                </c:pt>
                <c:pt idx="580">
                  <c:v>-137.47</c:v>
                </c:pt>
                <c:pt idx="581">
                  <c:v>-138.16</c:v>
                </c:pt>
                <c:pt idx="582">
                  <c:v>-139.10999999999999</c:v>
                </c:pt>
                <c:pt idx="583">
                  <c:v>-141.52000000000001</c:v>
                </c:pt>
                <c:pt idx="584">
                  <c:v>-143.16</c:v>
                </c:pt>
                <c:pt idx="585">
                  <c:v>-141.59</c:v>
                </c:pt>
                <c:pt idx="586">
                  <c:v>-141.63</c:v>
                </c:pt>
                <c:pt idx="587">
                  <c:v>-137.65</c:v>
                </c:pt>
                <c:pt idx="588">
                  <c:v>-139.16</c:v>
                </c:pt>
                <c:pt idx="589">
                  <c:v>-137.94999999999999</c:v>
                </c:pt>
                <c:pt idx="590">
                  <c:v>-135.97999999999999</c:v>
                </c:pt>
                <c:pt idx="591">
                  <c:v>-136.01</c:v>
                </c:pt>
                <c:pt idx="592">
                  <c:v>-136.35000000000051</c:v>
                </c:pt>
                <c:pt idx="593">
                  <c:v>-138.08000000000001</c:v>
                </c:pt>
                <c:pt idx="594">
                  <c:v>-140.94</c:v>
                </c:pt>
                <c:pt idx="595">
                  <c:v>-141.66999999999999</c:v>
                </c:pt>
                <c:pt idx="596">
                  <c:v>-140.53</c:v>
                </c:pt>
                <c:pt idx="597">
                  <c:v>-139.09</c:v>
                </c:pt>
                <c:pt idx="598">
                  <c:v>-137.55000000000001</c:v>
                </c:pt>
                <c:pt idx="599">
                  <c:v>-136.91</c:v>
                </c:pt>
                <c:pt idx="600">
                  <c:v>-136.05000000000001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Sheet1!$AC$1</c:f>
              <c:strCache>
                <c:ptCount val="1"/>
                <c:pt idx="0">
                  <c:v>SS3_7G_CP111_VCO110</c:v>
                </c:pt>
              </c:strCache>
            </c:strRef>
          </c:tx>
          <c:marker>
            <c:symbol val="none"/>
          </c:marker>
          <c:xVal>
            <c:numRef>
              <c:f>Sheet1!$AB$2:$AB$602</c:f>
              <c:numCache>
                <c:formatCode>General</c:formatCode>
                <c:ptCount val="601"/>
                <c:pt idx="0">
                  <c:v>100000</c:v>
                </c:pt>
                <c:pt idx="1">
                  <c:v>101759.1444</c:v>
                </c:pt>
                <c:pt idx="2">
                  <c:v>103549.2347</c:v>
                </c:pt>
                <c:pt idx="3">
                  <c:v>105370.8153</c:v>
                </c:pt>
                <c:pt idx="4">
                  <c:v>107224.44010000001</c:v>
                </c:pt>
                <c:pt idx="5">
                  <c:v>109110.6728</c:v>
                </c:pt>
                <c:pt idx="6">
                  <c:v>111030.0871</c:v>
                </c:pt>
                <c:pt idx="7">
                  <c:v>112983.26659999973</c:v>
                </c:pt>
                <c:pt idx="8">
                  <c:v>114970.8055</c:v>
                </c:pt>
                <c:pt idx="9">
                  <c:v>116993.3079</c:v>
                </c:pt>
                <c:pt idx="10">
                  <c:v>119051.38920000002</c:v>
                </c:pt>
                <c:pt idx="11">
                  <c:v>121145.67500000029</c:v>
                </c:pt>
                <c:pt idx="12">
                  <c:v>123276.8024</c:v>
                </c:pt>
                <c:pt idx="13">
                  <c:v>125445.41929999997</c:v>
                </c:pt>
                <c:pt idx="14">
                  <c:v>127652.18540000028</c:v>
                </c:pt>
                <c:pt idx="15">
                  <c:v>129897.77170000008</c:v>
                </c:pt>
                <c:pt idx="16">
                  <c:v>132182.86109999937</c:v>
                </c:pt>
                <c:pt idx="17">
                  <c:v>134508.14850000001</c:v>
                </c:pt>
                <c:pt idx="18">
                  <c:v>136874.34099999999</c:v>
                </c:pt>
                <c:pt idx="19">
                  <c:v>139282.15830000001</c:v>
                </c:pt>
                <c:pt idx="20">
                  <c:v>141732.33259999965</c:v>
                </c:pt>
                <c:pt idx="21">
                  <c:v>144225.609</c:v>
                </c:pt>
                <c:pt idx="22">
                  <c:v>146762.74580000053</c:v>
                </c:pt>
                <c:pt idx="23">
                  <c:v>149344.51439999999</c:v>
                </c:pt>
                <c:pt idx="24">
                  <c:v>151971.70000000001</c:v>
                </c:pt>
                <c:pt idx="25">
                  <c:v>154645.1017</c:v>
                </c:pt>
                <c:pt idx="26">
                  <c:v>157365.53229999999</c:v>
                </c:pt>
                <c:pt idx="27">
                  <c:v>160133.8193</c:v>
                </c:pt>
                <c:pt idx="28">
                  <c:v>162950.80439999962</c:v>
                </c:pt>
                <c:pt idx="29">
                  <c:v>165817.34439999968</c:v>
                </c:pt>
                <c:pt idx="30">
                  <c:v>168734.31090000001</c:v>
                </c:pt>
                <c:pt idx="31">
                  <c:v>171702.59109999944</c:v>
                </c:pt>
                <c:pt idx="32">
                  <c:v>174723.0876</c:v>
                </c:pt>
                <c:pt idx="33">
                  <c:v>177796.71900000001</c:v>
                </c:pt>
                <c:pt idx="34">
                  <c:v>180924.42009999941</c:v>
                </c:pt>
                <c:pt idx="35">
                  <c:v>184107.14189999999</c:v>
                </c:pt>
                <c:pt idx="36">
                  <c:v>187345.8523</c:v>
                </c:pt>
                <c:pt idx="37">
                  <c:v>190641.53639999998</c:v>
                </c:pt>
                <c:pt idx="38">
                  <c:v>193995.19630000001</c:v>
                </c:pt>
                <c:pt idx="39">
                  <c:v>197407.85199999943</c:v>
                </c:pt>
                <c:pt idx="40">
                  <c:v>200880.5411</c:v>
                </c:pt>
                <c:pt idx="41">
                  <c:v>204414.3199</c:v>
                </c:pt>
                <c:pt idx="42">
                  <c:v>208010.26300000001</c:v>
                </c:pt>
                <c:pt idx="43">
                  <c:v>211669.4639</c:v>
                </c:pt>
                <c:pt idx="44">
                  <c:v>215393.03539999999</c:v>
                </c:pt>
                <c:pt idx="45">
                  <c:v>219182.10990000001</c:v>
                </c:pt>
                <c:pt idx="46">
                  <c:v>223037.8397999994</c:v>
                </c:pt>
                <c:pt idx="47">
                  <c:v>226961.39739999999</c:v>
                </c:pt>
                <c:pt idx="48">
                  <c:v>230953.9762</c:v>
                </c:pt>
                <c:pt idx="49">
                  <c:v>235016.79010000001</c:v>
                </c:pt>
                <c:pt idx="50">
                  <c:v>239151.0748</c:v>
                </c:pt>
                <c:pt idx="51">
                  <c:v>243358.08749999962</c:v>
                </c:pt>
                <c:pt idx="52">
                  <c:v>247639.10769999999</c:v>
                </c:pt>
                <c:pt idx="53">
                  <c:v>251995.43719999999</c:v>
                </c:pt>
                <c:pt idx="54">
                  <c:v>256428.4008</c:v>
                </c:pt>
                <c:pt idx="55">
                  <c:v>260939.34669999965</c:v>
                </c:pt>
                <c:pt idx="56">
                  <c:v>265529.64659999986</c:v>
                </c:pt>
                <c:pt idx="57">
                  <c:v>270200.69650000002</c:v>
                </c:pt>
                <c:pt idx="58">
                  <c:v>274953.91700000002</c:v>
                </c:pt>
                <c:pt idx="59">
                  <c:v>279790.75340000022</c:v>
                </c:pt>
                <c:pt idx="60">
                  <c:v>284712.67679999984</c:v>
                </c:pt>
                <c:pt idx="61">
                  <c:v>289721.1839</c:v>
                </c:pt>
                <c:pt idx="62">
                  <c:v>294817.79790000001</c:v>
                </c:pt>
                <c:pt idx="63">
                  <c:v>300004.06869999995</c:v>
                </c:pt>
                <c:pt idx="64">
                  <c:v>305281.57340000028</c:v>
                </c:pt>
                <c:pt idx="65">
                  <c:v>310651.91710000002</c:v>
                </c:pt>
                <c:pt idx="66">
                  <c:v>316116.7329</c:v>
                </c:pt>
                <c:pt idx="67">
                  <c:v>321677.68279999989</c:v>
                </c:pt>
                <c:pt idx="68">
                  <c:v>327336.45770000003</c:v>
                </c:pt>
                <c:pt idx="69">
                  <c:v>333094.77869999997</c:v>
                </c:pt>
                <c:pt idx="70">
                  <c:v>338954.39679999999</c:v>
                </c:pt>
                <c:pt idx="71">
                  <c:v>344917.09410000022</c:v>
                </c:pt>
                <c:pt idx="72">
                  <c:v>350984.6839</c:v>
                </c:pt>
                <c:pt idx="73">
                  <c:v>357159.01130000001</c:v>
                </c:pt>
                <c:pt idx="74">
                  <c:v>363441.95409999997</c:v>
                </c:pt>
                <c:pt idx="75">
                  <c:v>369835.4228</c:v>
                </c:pt>
                <c:pt idx="76">
                  <c:v>376341.36199999985</c:v>
                </c:pt>
                <c:pt idx="77">
                  <c:v>382961.75</c:v>
                </c:pt>
                <c:pt idx="78">
                  <c:v>389698.60019999999</c:v>
                </c:pt>
                <c:pt idx="79">
                  <c:v>396553.96130000002</c:v>
                </c:pt>
                <c:pt idx="80">
                  <c:v>403529.91810000001</c:v>
                </c:pt>
                <c:pt idx="81">
                  <c:v>410628.592</c:v>
                </c:pt>
                <c:pt idx="82">
                  <c:v>417852.14189999894</c:v>
                </c:pt>
                <c:pt idx="83">
                  <c:v>425202.76450000022</c:v>
                </c:pt>
                <c:pt idx="84">
                  <c:v>432682.69510000001</c:v>
                </c:pt>
                <c:pt idx="85">
                  <c:v>440294.20850000001</c:v>
                </c:pt>
                <c:pt idx="86">
                  <c:v>448039.61949999997</c:v>
                </c:pt>
                <c:pt idx="87">
                  <c:v>455921.28330000117</c:v>
                </c:pt>
                <c:pt idx="88">
                  <c:v>463941.59710000001</c:v>
                </c:pt>
                <c:pt idx="89">
                  <c:v>472102.99970000022</c:v>
                </c:pt>
                <c:pt idx="90">
                  <c:v>480407.97320000111</c:v>
                </c:pt>
                <c:pt idx="91">
                  <c:v>488859.04320000001</c:v>
                </c:pt>
                <c:pt idx="92">
                  <c:v>497458.77970000001</c:v>
                </c:pt>
                <c:pt idx="93">
                  <c:v>506209.79790000001</c:v>
                </c:pt>
                <c:pt idx="94">
                  <c:v>515114.75919999997</c:v>
                </c:pt>
                <c:pt idx="95">
                  <c:v>524176.37169999996</c:v>
                </c:pt>
                <c:pt idx="96">
                  <c:v>533397.39099999936</c:v>
                </c:pt>
                <c:pt idx="97">
                  <c:v>542780.6213</c:v>
                </c:pt>
                <c:pt idx="98">
                  <c:v>552328.91630000004</c:v>
                </c:pt>
                <c:pt idx="99">
                  <c:v>562045.17949999741</c:v>
                </c:pt>
                <c:pt idx="100">
                  <c:v>571932.36580000282</c:v>
                </c:pt>
                <c:pt idx="101">
                  <c:v>581993.48199999996</c:v>
                </c:pt>
                <c:pt idx="102">
                  <c:v>592231.58769999899</c:v>
                </c:pt>
                <c:pt idx="103">
                  <c:v>602649.79649999936</c:v>
                </c:pt>
                <c:pt idx="104">
                  <c:v>613251.27669999888</c:v>
                </c:pt>
                <c:pt idx="105">
                  <c:v>624039.25219999836</c:v>
                </c:pt>
                <c:pt idx="106">
                  <c:v>635017.00379999937</c:v>
                </c:pt>
                <c:pt idx="107">
                  <c:v>646187.86990000005</c:v>
                </c:pt>
                <c:pt idx="108">
                  <c:v>657555.2476</c:v>
                </c:pt>
                <c:pt idx="109">
                  <c:v>669122.59389999998</c:v>
                </c:pt>
                <c:pt idx="110">
                  <c:v>680893.42660000245</c:v>
                </c:pt>
                <c:pt idx="111">
                  <c:v>692871.32519999996</c:v>
                </c:pt>
                <c:pt idx="112">
                  <c:v>705059.93229999999</c:v>
                </c:pt>
                <c:pt idx="113">
                  <c:v>717462.9546000004</c:v>
                </c:pt>
                <c:pt idx="114">
                  <c:v>730084.16399999999</c:v>
                </c:pt>
                <c:pt idx="115">
                  <c:v>742927.39870000002</c:v>
                </c:pt>
                <c:pt idx="116">
                  <c:v>755996.56449999998</c:v>
                </c:pt>
                <c:pt idx="117">
                  <c:v>769295.63569999998</c:v>
                </c:pt>
                <c:pt idx="118">
                  <c:v>782828.65680000244</c:v>
                </c:pt>
                <c:pt idx="119">
                  <c:v>796599.74329999997</c:v>
                </c:pt>
                <c:pt idx="120">
                  <c:v>810613.08309999888</c:v>
                </c:pt>
                <c:pt idx="121">
                  <c:v>824872.93779999996</c:v>
                </c:pt>
                <c:pt idx="122">
                  <c:v>839383.64390000002</c:v>
                </c:pt>
                <c:pt idx="123">
                  <c:v>854149.61429999897</c:v>
                </c:pt>
                <c:pt idx="124">
                  <c:v>869175.3394000004</c:v>
                </c:pt>
                <c:pt idx="125">
                  <c:v>884465.38870000001</c:v>
                </c:pt>
                <c:pt idx="126">
                  <c:v>900024.41209999996</c:v>
                </c:pt>
                <c:pt idx="127">
                  <c:v>915857.14110000001</c:v>
                </c:pt>
                <c:pt idx="128">
                  <c:v>931968.39080000005</c:v>
                </c:pt>
                <c:pt idx="129">
                  <c:v>948363.06050000002</c:v>
                </c:pt>
                <c:pt idx="130">
                  <c:v>965046.13619999937</c:v>
                </c:pt>
                <c:pt idx="131">
                  <c:v>982022.69129999937</c:v>
                </c:pt>
                <c:pt idx="132">
                  <c:v>999297.8885</c:v>
                </c:pt>
                <c:pt idx="133">
                  <c:v>1016876.981</c:v>
                </c:pt>
                <c:pt idx="134">
                  <c:v>1034765.3160000023</c:v>
                </c:pt>
                <c:pt idx="135">
                  <c:v>1052968.3320000011</c:v>
                </c:pt>
                <c:pt idx="136">
                  <c:v>1071491.5660000001</c:v>
                </c:pt>
                <c:pt idx="137">
                  <c:v>1090340.6490000011</c:v>
                </c:pt>
                <c:pt idx="138">
                  <c:v>1109521.3160000001</c:v>
                </c:pt>
                <c:pt idx="139">
                  <c:v>1129039.398</c:v>
                </c:pt>
                <c:pt idx="140">
                  <c:v>1148900.831</c:v>
                </c:pt>
                <c:pt idx="141">
                  <c:v>1169111.6560000011</c:v>
                </c:pt>
                <c:pt idx="142">
                  <c:v>1189678.0180000002</c:v>
                </c:pt>
                <c:pt idx="143">
                  <c:v>1210606.1730000011</c:v>
                </c:pt>
                <c:pt idx="144">
                  <c:v>1231902.483</c:v>
                </c:pt>
                <c:pt idx="145">
                  <c:v>1253573.4269999999</c:v>
                </c:pt>
                <c:pt idx="146">
                  <c:v>1275625.594</c:v>
                </c:pt>
                <c:pt idx="147">
                  <c:v>1298065.6900000011</c:v>
                </c:pt>
                <c:pt idx="148">
                  <c:v>1320900.54</c:v>
                </c:pt>
                <c:pt idx="149">
                  <c:v>1344137.088</c:v>
                </c:pt>
                <c:pt idx="150">
                  <c:v>1367782.4000000004</c:v>
                </c:pt>
                <c:pt idx="151">
                  <c:v>1391843.6670000008</c:v>
                </c:pt>
                <c:pt idx="152">
                  <c:v>1416328.2070000002</c:v>
                </c:pt>
                <c:pt idx="153">
                  <c:v>1441243.466</c:v>
                </c:pt>
                <c:pt idx="154">
                  <c:v>1466597.02</c:v>
                </c:pt>
                <c:pt idx="155">
                  <c:v>1492396.5790000001</c:v>
                </c:pt>
                <c:pt idx="156">
                  <c:v>1518649.99</c:v>
                </c:pt>
                <c:pt idx="157">
                  <c:v>1545365.236</c:v>
                </c:pt>
                <c:pt idx="158">
                  <c:v>1572550.442</c:v>
                </c:pt>
                <c:pt idx="159">
                  <c:v>1600213.875</c:v>
                </c:pt>
                <c:pt idx="160">
                  <c:v>1628363.9480000001</c:v>
                </c:pt>
                <c:pt idx="161">
                  <c:v>1657009.2209999999</c:v>
                </c:pt>
                <c:pt idx="162">
                  <c:v>1686158.406</c:v>
                </c:pt>
                <c:pt idx="163">
                  <c:v>1715820.3670000001</c:v>
                </c:pt>
                <c:pt idx="164">
                  <c:v>1746004.125</c:v>
                </c:pt>
                <c:pt idx="165">
                  <c:v>1776718.8590000011</c:v>
                </c:pt>
                <c:pt idx="166">
                  <c:v>1807973.909</c:v>
                </c:pt>
                <c:pt idx="167">
                  <c:v>1839778.781</c:v>
                </c:pt>
                <c:pt idx="168">
                  <c:v>1872143.1470000001</c:v>
                </c:pt>
                <c:pt idx="169">
                  <c:v>1905076.848</c:v>
                </c:pt>
                <c:pt idx="170">
                  <c:v>1938589.9009999998</c:v>
                </c:pt>
                <c:pt idx="171">
                  <c:v>1972692.496</c:v>
                </c:pt>
                <c:pt idx="172">
                  <c:v>2007395.0060000001</c:v>
                </c:pt>
                <c:pt idx="173">
                  <c:v>2042707.983</c:v>
                </c:pt>
                <c:pt idx="174">
                  <c:v>2078642.1660000011</c:v>
                </c:pt>
                <c:pt idx="175">
                  <c:v>2115208.483</c:v>
                </c:pt>
                <c:pt idx="176">
                  <c:v>2152418.0549999997</c:v>
                </c:pt>
                <c:pt idx="177">
                  <c:v>2190282.1970000002</c:v>
                </c:pt>
                <c:pt idx="178">
                  <c:v>2228812.423</c:v>
                </c:pt>
                <c:pt idx="179">
                  <c:v>2268020.4519999987</c:v>
                </c:pt>
                <c:pt idx="180">
                  <c:v>2307918.2069999999</c:v>
                </c:pt>
                <c:pt idx="181">
                  <c:v>2348517.821</c:v>
                </c:pt>
                <c:pt idx="182">
                  <c:v>2389831.6409999998</c:v>
                </c:pt>
                <c:pt idx="183">
                  <c:v>2431872.23</c:v>
                </c:pt>
                <c:pt idx="184">
                  <c:v>2474652.3749999977</c:v>
                </c:pt>
                <c:pt idx="185">
                  <c:v>2518185.0830000001</c:v>
                </c:pt>
                <c:pt idx="186">
                  <c:v>2562483.5949999997</c:v>
                </c:pt>
                <c:pt idx="187">
                  <c:v>2607561.3819999998</c:v>
                </c:pt>
                <c:pt idx="188">
                  <c:v>2653432.1519999998</c:v>
                </c:pt>
                <c:pt idx="189">
                  <c:v>2700109.8549999977</c:v>
                </c:pt>
                <c:pt idx="190">
                  <c:v>2747608.6869999999</c:v>
                </c:pt>
                <c:pt idx="191">
                  <c:v>2795943.091</c:v>
                </c:pt>
                <c:pt idx="192">
                  <c:v>2845127.7670000084</c:v>
                </c:pt>
                <c:pt idx="193">
                  <c:v>2895177.673</c:v>
                </c:pt>
                <c:pt idx="194">
                  <c:v>2946108.0290000001</c:v>
                </c:pt>
                <c:pt idx="195">
                  <c:v>2997934.324</c:v>
                </c:pt>
                <c:pt idx="196">
                  <c:v>3050672.3169999947</c:v>
                </c:pt>
                <c:pt idx="197">
                  <c:v>3104338.0490000001</c:v>
                </c:pt>
                <c:pt idx="198">
                  <c:v>3158947.8379999977</c:v>
                </c:pt>
                <c:pt idx="199">
                  <c:v>3214518.2919999999</c:v>
                </c:pt>
                <c:pt idx="200">
                  <c:v>3271066.3099999987</c:v>
                </c:pt>
                <c:pt idx="201">
                  <c:v>3328609.09</c:v>
                </c:pt>
                <c:pt idx="202">
                  <c:v>3387164.1310000001</c:v>
                </c:pt>
                <c:pt idx="203">
                  <c:v>3446749.2390000001</c:v>
                </c:pt>
                <c:pt idx="204">
                  <c:v>3507382.5349999997</c:v>
                </c:pt>
                <c:pt idx="205">
                  <c:v>3569082.4589999947</c:v>
                </c:pt>
                <c:pt idx="206">
                  <c:v>3631867.773</c:v>
                </c:pt>
                <c:pt idx="207">
                  <c:v>3695757.571</c:v>
                </c:pt>
                <c:pt idx="208">
                  <c:v>3760771.2840000032</c:v>
                </c:pt>
                <c:pt idx="209">
                  <c:v>3826928.6809999999</c:v>
                </c:pt>
                <c:pt idx="210">
                  <c:v>3894249.8829999967</c:v>
                </c:pt>
                <c:pt idx="211">
                  <c:v>3962755.3619999997</c:v>
                </c:pt>
                <c:pt idx="212">
                  <c:v>4032465.9509999957</c:v>
                </c:pt>
                <c:pt idx="213">
                  <c:v>4103402.8499999987</c:v>
                </c:pt>
                <c:pt idx="214">
                  <c:v>4175587.6310000001</c:v>
                </c:pt>
                <c:pt idx="215">
                  <c:v>4249042.2480000034</c:v>
                </c:pt>
                <c:pt idx="216">
                  <c:v>4323789.0360000003</c:v>
                </c:pt>
                <c:pt idx="217">
                  <c:v>4399850.7290000003</c:v>
                </c:pt>
                <c:pt idx="218">
                  <c:v>4477250.4570000004</c:v>
                </c:pt>
                <c:pt idx="219">
                  <c:v>4556011.7580000004</c:v>
                </c:pt>
                <c:pt idx="220">
                  <c:v>4636158.5830000015</c:v>
                </c:pt>
                <c:pt idx="221">
                  <c:v>4717715.3080000002</c:v>
                </c:pt>
                <c:pt idx="222">
                  <c:v>4800706.7320000054</c:v>
                </c:pt>
                <c:pt idx="223">
                  <c:v>4885158.0960000008</c:v>
                </c:pt>
                <c:pt idx="224">
                  <c:v>4971095.0810000002</c:v>
                </c:pt>
                <c:pt idx="225">
                  <c:v>5058543.8220000006</c:v>
                </c:pt>
                <c:pt idx="226">
                  <c:v>5147530.9130000016</c:v>
                </c:pt>
                <c:pt idx="227">
                  <c:v>5238083.4140000008</c:v>
                </c:pt>
                <c:pt idx="228">
                  <c:v>5330228.8660000004</c:v>
                </c:pt>
                <c:pt idx="229">
                  <c:v>5423995.2880000034</c:v>
                </c:pt>
                <c:pt idx="230">
                  <c:v>5519411.1980000008</c:v>
                </c:pt>
                <c:pt idx="231">
                  <c:v>5616505.6110000005</c:v>
                </c:pt>
                <c:pt idx="232">
                  <c:v>5715308.0550000006</c:v>
                </c:pt>
                <c:pt idx="233">
                  <c:v>5815848.5770000014</c:v>
                </c:pt>
                <c:pt idx="234">
                  <c:v>5918157.7510000002</c:v>
                </c:pt>
                <c:pt idx="235">
                  <c:v>6022266.6920000007</c:v>
                </c:pt>
                <c:pt idx="236">
                  <c:v>6128207.0590000004</c:v>
                </c:pt>
                <c:pt idx="237">
                  <c:v>6236011.0710000014</c:v>
                </c:pt>
                <c:pt idx="238">
                  <c:v>6345711.5100000007</c:v>
                </c:pt>
                <c:pt idx="239">
                  <c:v>6457341.7390000001</c:v>
                </c:pt>
                <c:pt idx="240">
                  <c:v>6570935.7050000001</c:v>
                </c:pt>
                <c:pt idx="241">
                  <c:v>6686527.9530000016</c:v>
                </c:pt>
                <c:pt idx="242">
                  <c:v>6804153.6350000007</c:v>
                </c:pt>
                <c:pt idx="243">
                  <c:v>6923848.5220000008</c:v>
                </c:pt>
                <c:pt idx="244">
                  <c:v>7045649.0160000008</c:v>
                </c:pt>
                <c:pt idx="245">
                  <c:v>7169592.1560000004</c:v>
                </c:pt>
                <c:pt idx="246">
                  <c:v>7295715.6350000007</c:v>
                </c:pt>
                <c:pt idx="247">
                  <c:v>7424057.8090000004</c:v>
                </c:pt>
                <c:pt idx="248">
                  <c:v>7554657.7060000002</c:v>
                </c:pt>
                <c:pt idx="249">
                  <c:v>7687555.0440000007</c:v>
                </c:pt>
                <c:pt idx="250">
                  <c:v>7822790.2380000064</c:v>
                </c:pt>
                <c:pt idx="251">
                  <c:v>7960404.415</c:v>
                </c:pt>
                <c:pt idx="252">
                  <c:v>8100439.4230000004</c:v>
                </c:pt>
                <c:pt idx="253">
                  <c:v>8242937.8500000006</c:v>
                </c:pt>
                <c:pt idx="254">
                  <c:v>8387943.0300000003</c:v>
                </c:pt>
                <c:pt idx="255">
                  <c:v>8535499.0600000005</c:v>
                </c:pt>
                <c:pt idx="256">
                  <c:v>8685650.8139999993</c:v>
                </c:pt>
                <c:pt idx="257">
                  <c:v>8838443.9539999999</c:v>
                </c:pt>
                <c:pt idx="258">
                  <c:v>8993924.945999993</c:v>
                </c:pt>
                <c:pt idx="259">
                  <c:v>9152141.0730000008</c:v>
                </c:pt>
                <c:pt idx="260">
                  <c:v>9313140.4509999994</c:v>
                </c:pt>
                <c:pt idx="261">
                  <c:v>9476972.038999971</c:v>
                </c:pt>
                <c:pt idx="262">
                  <c:v>9643685.6620000005</c:v>
                </c:pt>
                <c:pt idx="263">
                  <c:v>9813332.018999977</c:v>
                </c:pt>
                <c:pt idx="264">
                  <c:v>9985962.699999975</c:v>
                </c:pt>
                <c:pt idx="265">
                  <c:v>10161630.199999981</c:v>
                </c:pt>
                <c:pt idx="266">
                  <c:v>10340387.949999981</c:v>
                </c:pt>
                <c:pt idx="267">
                  <c:v>10522290.310000002</c:v>
                </c:pt>
                <c:pt idx="268">
                  <c:v>10707392.59</c:v>
                </c:pt>
                <c:pt idx="269">
                  <c:v>10895751.09</c:v>
                </c:pt>
                <c:pt idx="270">
                  <c:v>11087423.08</c:v>
                </c:pt>
                <c:pt idx="271">
                  <c:v>11282466.859999999</c:v>
                </c:pt>
                <c:pt idx="272">
                  <c:v>11480941.75</c:v>
                </c:pt>
                <c:pt idx="273">
                  <c:v>11682908.09</c:v>
                </c:pt>
                <c:pt idx="274">
                  <c:v>11888427.32</c:v>
                </c:pt>
                <c:pt idx="275">
                  <c:v>12097561.92</c:v>
                </c:pt>
                <c:pt idx="276">
                  <c:v>12310375.5</c:v>
                </c:pt>
                <c:pt idx="277">
                  <c:v>12526932.779999983</c:v>
                </c:pt>
                <c:pt idx="278">
                  <c:v>12747299.619999981</c:v>
                </c:pt>
                <c:pt idx="279">
                  <c:v>12971543.029999983</c:v>
                </c:pt>
                <c:pt idx="280">
                  <c:v>13199731.199999981</c:v>
                </c:pt>
                <c:pt idx="281">
                  <c:v>13431933.529999983</c:v>
                </c:pt>
                <c:pt idx="282">
                  <c:v>13668220.640000001</c:v>
                </c:pt>
                <c:pt idx="283">
                  <c:v>13908664.380000006</c:v>
                </c:pt>
                <c:pt idx="284">
                  <c:v>14153337.869999999</c:v>
                </c:pt>
                <c:pt idx="285">
                  <c:v>14402315.52</c:v>
                </c:pt>
                <c:pt idx="286">
                  <c:v>14655673.050000004</c:v>
                </c:pt>
                <c:pt idx="287">
                  <c:v>14913487.5</c:v>
                </c:pt>
                <c:pt idx="288">
                  <c:v>15175837.279999983</c:v>
                </c:pt>
                <c:pt idx="289">
                  <c:v>15442802.17</c:v>
                </c:pt>
                <c:pt idx="290">
                  <c:v>15714463.359999999</c:v>
                </c:pt>
                <c:pt idx="291">
                  <c:v>15990903.470000004</c:v>
                </c:pt>
                <c:pt idx="292">
                  <c:v>16272206.550000004</c:v>
                </c:pt>
                <c:pt idx="293">
                  <c:v>16558458.16</c:v>
                </c:pt>
                <c:pt idx="294">
                  <c:v>16849745.350000001</c:v>
                </c:pt>
                <c:pt idx="295">
                  <c:v>17146156.699999999</c:v>
                </c:pt>
                <c:pt idx="296">
                  <c:v>17447782.359999999</c:v>
                </c:pt>
                <c:pt idx="297">
                  <c:v>17754714.039999999</c:v>
                </c:pt>
                <c:pt idx="298">
                  <c:v>18067045.100000001</c:v>
                </c:pt>
                <c:pt idx="299">
                  <c:v>18384870.510000005</c:v>
                </c:pt>
                <c:pt idx="300">
                  <c:v>18708286.93</c:v>
                </c:pt>
                <c:pt idx="301">
                  <c:v>19037392.719999999</c:v>
                </c:pt>
                <c:pt idx="302">
                  <c:v>19372287.939999998</c:v>
                </c:pt>
                <c:pt idx="303">
                  <c:v>19713074.459999997</c:v>
                </c:pt>
                <c:pt idx="304">
                  <c:v>20059855.91</c:v>
                </c:pt>
                <c:pt idx="305">
                  <c:v>20412737.739999998</c:v>
                </c:pt>
                <c:pt idx="306">
                  <c:v>20771827.27</c:v>
                </c:pt>
                <c:pt idx="307">
                  <c:v>21137233.710000001</c:v>
                </c:pt>
                <c:pt idx="308">
                  <c:v>21509068.170000009</c:v>
                </c:pt>
                <c:pt idx="309">
                  <c:v>21887443.739999998</c:v>
                </c:pt>
                <c:pt idx="310">
                  <c:v>22272475.479999997</c:v>
                </c:pt>
                <c:pt idx="311">
                  <c:v>22664280.489999976</c:v>
                </c:pt>
                <c:pt idx="312">
                  <c:v>23062977.91</c:v>
                </c:pt>
                <c:pt idx="313">
                  <c:v>23468689</c:v>
                </c:pt>
                <c:pt idx="314">
                  <c:v>23881537.129999999</c:v>
                </c:pt>
                <c:pt idx="315">
                  <c:v>24301647.850000001</c:v>
                </c:pt>
                <c:pt idx="316">
                  <c:v>24729148.93</c:v>
                </c:pt>
                <c:pt idx="317">
                  <c:v>25164170.370000001</c:v>
                </c:pt>
                <c:pt idx="318">
                  <c:v>25606844.459999997</c:v>
                </c:pt>
                <c:pt idx="319">
                  <c:v>26057305.829999998</c:v>
                </c:pt>
                <c:pt idx="320">
                  <c:v>26515691.469999976</c:v>
                </c:pt>
                <c:pt idx="321">
                  <c:v>26982140.77</c:v>
                </c:pt>
                <c:pt idx="322">
                  <c:v>27456795.59</c:v>
                </c:pt>
                <c:pt idx="323">
                  <c:v>27939800.27</c:v>
                </c:pt>
                <c:pt idx="324">
                  <c:v>28431301.699999999</c:v>
                </c:pt>
                <c:pt idx="325">
                  <c:v>28931449.359999999</c:v>
                </c:pt>
                <c:pt idx="326">
                  <c:v>29440395.329999998</c:v>
                </c:pt>
                <c:pt idx="327">
                  <c:v>29958294.390000001</c:v>
                </c:pt>
                <c:pt idx="328">
                  <c:v>30485304.050000001</c:v>
                </c:pt>
                <c:pt idx="329">
                  <c:v>31021584.57</c:v>
                </c:pt>
                <c:pt idx="330">
                  <c:v>31567299.039999999</c:v>
                </c:pt>
                <c:pt idx="331">
                  <c:v>32122613.41</c:v>
                </c:pt>
                <c:pt idx="332">
                  <c:v>32687696.57</c:v>
                </c:pt>
                <c:pt idx="333">
                  <c:v>33262720.350000001</c:v>
                </c:pt>
                <c:pt idx="334">
                  <c:v>33847859.640000001</c:v>
                </c:pt>
                <c:pt idx="335">
                  <c:v>34443292.359999999</c:v>
                </c:pt>
                <c:pt idx="336">
                  <c:v>35049199.610000007</c:v>
                </c:pt>
                <c:pt idx="337">
                  <c:v>35665765.650000006</c:v>
                </c:pt>
                <c:pt idx="338">
                  <c:v>36293177.970000006</c:v>
                </c:pt>
                <c:pt idx="339">
                  <c:v>36931627.380000003</c:v>
                </c:pt>
                <c:pt idx="340">
                  <c:v>37581308.030000001</c:v>
                </c:pt>
                <c:pt idx="341">
                  <c:v>38242417.510000005</c:v>
                </c:pt>
                <c:pt idx="342">
                  <c:v>38915156.850000001</c:v>
                </c:pt>
                <c:pt idx="343">
                  <c:v>39599730.660000011</c:v>
                </c:pt>
                <c:pt idx="344">
                  <c:v>40296347.100000001</c:v>
                </c:pt>
                <c:pt idx="345">
                  <c:v>41005218.040000007</c:v>
                </c:pt>
                <c:pt idx="346">
                  <c:v>41726559.030000001</c:v>
                </c:pt>
                <c:pt idx="347">
                  <c:v>42460589.460000001</c:v>
                </c:pt>
                <c:pt idx="348">
                  <c:v>43207532.540000007</c:v>
                </c:pt>
                <c:pt idx="349">
                  <c:v>43967615.43</c:v>
                </c:pt>
                <c:pt idx="350">
                  <c:v>44741069.280000001</c:v>
                </c:pt>
                <c:pt idx="351">
                  <c:v>45528129.290000103</c:v>
                </c:pt>
                <c:pt idx="352">
                  <c:v>46329034.830000006</c:v>
                </c:pt>
                <c:pt idx="353">
                  <c:v>47144029.450000003</c:v>
                </c:pt>
                <c:pt idx="354">
                  <c:v>47973361.010000005</c:v>
                </c:pt>
                <c:pt idx="355">
                  <c:v>48817281.700000003</c:v>
                </c:pt>
                <c:pt idx="356">
                  <c:v>49676048.18</c:v>
                </c:pt>
                <c:pt idx="357">
                  <c:v>50549921.600000001</c:v>
                </c:pt>
                <c:pt idx="358">
                  <c:v>51439167.720000073</c:v>
                </c:pt>
                <c:pt idx="359">
                  <c:v>52344056.960000001</c:v>
                </c:pt>
                <c:pt idx="360">
                  <c:v>53264864.510000005</c:v>
                </c:pt>
                <c:pt idx="361">
                  <c:v>54201870.390000001</c:v>
                </c:pt>
                <c:pt idx="362">
                  <c:v>55155359.560000002</c:v>
                </c:pt>
                <c:pt idx="363">
                  <c:v>56125621.980000004</c:v>
                </c:pt>
                <c:pt idx="364">
                  <c:v>57112952.710000001</c:v>
                </c:pt>
                <c:pt idx="365">
                  <c:v>58117652.020000003</c:v>
                </c:pt>
                <c:pt idx="366">
                  <c:v>59140025.450000003</c:v>
                </c:pt>
                <c:pt idx="367">
                  <c:v>60180383.890000001</c:v>
                </c:pt>
                <c:pt idx="368">
                  <c:v>61239043.75</c:v>
                </c:pt>
                <c:pt idx="369">
                  <c:v>62316326.960000001</c:v>
                </c:pt>
                <c:pt idx="370">
                  <c:v>63412561.130000003</c:v>
                </c:pt>
                <c:pt idx="371">
                  <c:v>64528079.650000006</c:v>
                </c:pt>
                <c:pt idx="372">
                  <c:v>65663221.75</c:v>
                </c:pt>
                <c:pt idx="373">
                  <c:v>66818332.640000001</c:v>
                </c:pt>
                <c:pt idx="374">
                  <c:v>67993763.599999994</c:v>
                </c:pt>
                <c:pt idx="375">
                  <c:v>69189872.090000004</c:v>
                </c:pt>
                <c:pt idx="376">
                  <c:v>70407021.849999994</c:v>
                </c:pt>
                <c:pt idx="377">
                  <c:v>71645583.030000001</c:v>
                </c:pt>
                <c:pt idx="378">
                  <c:v>72905932.299999997</c:v>
                </c:pt>
                <c:pt idx="379">
                  <c:v>74188452.920000002</c:v>
                </c:pt>
                <c:pt idx="380">
                  <c:v>75493534.940000027</c:v>
                </c:pt>
                <c:pt idx="381">
                  <c:v>76821575.230000004</c:v>
                </c:pt>
                <c:pt idx="382">
                  <c:v>78172977.669999972</c:v>
                </c:pt>
                <c:pt idx="383">
                  <c:v>79548153.230000004</c:v>
                </c:pt>
                <c:pt idx="384">
                  <c:v>80947520.11999999</c:v>
                </c:pt>
                <c:pt idx="385">
                  <c:v>82371503.890000001</c:v>
                </c:pt>
                <c:pt idx="386">
                  <c:v>83820537.590000004</c:v>
                </c:pt>
                <c:pt idx="387">
                  <c:v>85295061.879999891</c:v>
                </c:pt>
                <c:pt idx="388">
                  <c:v>86795525.189999998</c:v>
                </c:pt>
                <c:pt idx="389">
                  <c:v>88322383.810000002</c:v>
                </c:pt>
                <c:pt idx="390">
                  <c:v>89876102.079999998</c:v>
                </c:pt>
                <c:pt idx="391">
                  <c:v>91457152.5</c:v>
                </c:pt>
                <c:pt idx="392">
                  <c:v>93066015.86999999</c:v>
                </c:pt>
                <c:pt idx="393">
                  <c:v>94703181.480000004</c:v>
                </c:pt>
                <c:pt idx="394">
                  <c:v>96369147.200000003</c:v>
                </c:pt>
                <c:pt idx="395">
                  <c:v>98064419.659999892</c:v>
                </c:pt>
                <c:pt idx="396">
                  <c:v>99789514.409999996</c:v>
                </c:pt>
                <c:pt idx="397">
                  <c:v>101544956.09999999</c:v>
                </c:pt>
                <c:pt idx="398">
                  <c:v>103331278.5</c:v>
                </c:pt>
                <c:pt idx="399">
                  <c:v>105149024.90000002</c:v>
                </c:pt>
                <c:pt idx="400">
                  <c:v>106998748.09999999</c:v>
                </c:pt>
                <c:pt idx="401">
                  <c:v>108881010.5</c:v>
                </c:pt>
                <c:pt idx="402">
                  <c:v>110796384.7</c:v>
                </c:pt>
                <c:pt idx="403">
                  <c:v>112745453.09999999</c:v>
                </c:pt>
                <c:pt idx="404">
                  <c:v>114728808.5</c:v>
                </c:pt>
                <c:pt idx="405">
                  <c:v>116747053.90000002</c:v>
                </c:pt>
                <c:pt idx="406">
                  <c:v>118800803.09999999</c:v>
                </c:pt>
                <c:pt idx="407">
                  <c:v>120890680.8</c:v>
                </c:pt>
                <c:pt idx="408">
                  <c:v>123017322.5</c:v>
                </c:pt>
                <c:pt idx="409">
                  <c:v>125181374.8</c:v>
                </c:pt>
                <c:pt idx="410">
                  <c:v>127383496</c:v>
                </c:pt>
                <c:pt idx="411">
                  <c:v>129624355.59999999</c:v>
                </c:pt>
                <c:pt idx="412">
                  <c:v>131904635.2</c:v>
                </c:pt>
                <c:pt idx="413">
                  <c:v>134225028.19999999</c:v>
                </c:pt>
                <c:pt idx="414">
                  <c:v>136586240.30000001</c:v>
                </c:pt>
                <c:pt idx="415">
                  <c:v>138988989.5</c:v>
                </c:pt>
                <c:pt idx="416">
                  <c:v>141434006.5</c:v>
                </c:pt>
                <c:pt idx="417">
                  <c:v>143922034.90000001</c:v>
                </c:pt>
                <c:pt idx="418">
                  <c:v>146453831.30000001</c:v>
                </c:pt>
                <c:pt idx="419">
                  <c:v>149030165.69999999</c:v>
                </c:pt>
                <c:pt idx="420">
                  <c:v>151651821.5</c:v>
                </c:pt>
                <c:pt idx="421">
                  <c:v>154319596</c:v>
                </c:pt>
                <c:pt idx="422">
                  <c:v>157034300.59999999</c:v>
                </c:pt>
                <c:pt idx="423">
                  <c:v>159796760.69999999</c:v>
                </c:pt>
                <c:pt idx="424">
                  <c:v>162607816.40000001</c:v>
                </c:pt>
                <c:pt idx="425">
                  <c:v>165468322.69999999</c:v>
                </c:pt>
                <c:pt idx="426">
                  <c:v>168379149.5</c:v>
                </c:pt>
                <c:pt idx="427">
                  <c:v>171341181.90000001</c:v>
                </c:pt>
                <c:pt idx="428">
                  <c:v>174355320.69999999</c:v>
                </c:pt>
                <c:pt idx="429">
                  <c:v>177422482.5</c:v>
                </c:pt>
                <c:pt idx="430">
                  <c:v>180543600.19999999</c:v>
                </c:pt>
                <c:pt idx="431">
                  <c:v>183719622.80000001</c:v>
                </c:pt>
                <c:pt idx="432">
                  <c:v>186951516.30000001</c:v>
                </c:pt>
                <c:pt idx="433">
                  <c:v>190240263.40000001</c:v>
                </c:pt>
                <c:pt idx="434">
                  <c:v>193586864.40000001</c:v>
                </c:pt>
                <c:pt idx="435">
                  <c:v>196992336.90000001</c:v>
                </c:pt>
                <c:pt idx="436">
                  <c:v>200457716.5</c:v>
                </c:pt>
                <c:pt idx="437">
                  <c:v>203984057.19999999</c:v>
                </c:pt>
                <c:pt idx="438">
                  <c:v>207572431.40000001</c:v>
                </c:pt>
                <c:pt idx="439">
                  <c:v>211223930.19999999</c:v>
                </c:pt>
                <c:pt idx="440">
                  <c:v>214939664.09999999</c:v>
                </c:pt>
                <c:pt idx="441">
                  <c:v>218720763.19999999</c:v>
                </c:pt>
                <c:pt idx="442">
                  <c:v>222568377.19999999</c:v>
                </c:pt>
                <c:pt idx="443">
                  <c:v>226483676.40000001</c:v>
                </c:pt>
                <c:pt idx="444">
                  <c:v>230467851.30000001</c:v>
                </c:pt>
                <c:pt idx="445">
                  <c:v>234522113.59999999</c:v>
                </c:pt>
                <c:pt idx="446">
                  <c:v>238647696.19999999</c:v>
                </c:pt>
                <c:pt idx="447">
                  <c:v>242845853.80000001</c:v>
                </c:pt>
                <c:pt idx="448">
                  <c:v>247117863.09999999</c:v>
                </c:pt>
                <c:pt idx="449">
                  <c:v>251465023.09999999</c:v>
                </c:pt>
                <c:pt idx="450">
                  <c:v>255888656</c:v>
                </c:pt>
                <c:pt idx="451">
                  <c:v>260390107</c:v>
                </c:pt>
                <c:pt idx="452">
                  <c:v>264970745</c:v>
                </c:pt>
                <c:pt idx="453">
                  <c:v>269631963</c:v>
                </c:pt>
                <c:pt idx="454">
                  <c:v>274375178.60000002</c:v>
                </c:pt>
                <c:pt idx="455">
                  <c:v>279201834.19999999</c:v>
                </c:pt>
                <c:pt idx="456">
                  <c:v>284113397.60000002</c:v>
                </c:pt>
                <c:pt idx="457">
                  <c:v>289111362.5</c:v>
                </c:pt>
                <c:pt idx="458">
                  <c:v>294197248.89999974</c:v>
                </c:pt>
                <c:pt idx="459">
                  <c:v>299372603.30000001</c:v>
                </c:pt>
                <c:pt idx="460">
                  <c:v>304638999.69999999</c:v>
                </c:pt>
                <c:pt idx="461">
                  <c:v>309998039.60000002</c:v>
                </c:pt>
                <c:pt idx="462">
                  <c:v>315451352.80000001</c:v>
                </c:pt>
                <c:pt idx="463">
                  <c:v>321000597.60000002</c:v>
                </c:pt>
                <c:pt idx="464">
                  <c:v>326647461.60000002</c:v>
                </c:pt>
                <c:pt idx="465">
                  <c:v>332393662.19999999</c:v>
                </c:pt>
                <c:pt idx="466">
                  <c:v>338240946.69999999</c:v>
                </c:pt>
                <c:pt idx="467">
                  <c:v>344191093.30000001</c:v>
                </c:pt>
                <c:pt idx="468">
                  <c:v>350245911.69999999</c:v>
                </c:pt>
                <c:pt idx="469">
                  <c:v>356407243</c:v>
                </c:pt>
                <c:pt idx="470">
                  <c:v>362676961.10000002</c:v>
                </c:pt>
                <c:pt idx="471">
                  <c:v>369056972.5</c:v>
                </c:pt>
                <c:pt idx="472">
                  <c:v>375549217.60000002</c:v>
                </c:pt>
                <c:pt idx="473">
                  <c:v>382155670.69999999</c:v>
                </c:pt>
                <c:pt idx="474">
                  <c:v>388878340.69999999</c:v>
                </c:pt>
                <c:pt idx="475">
                  <c:v>395719272.30000001</c:v>
                </c:pt>
                <c:pt idx="476">
                  <c:v>402680545.69999999</c:v>
                </c:pt>
                <c:pt idx="477">
                  <c:v>409764278</c:v>
                </c:pt>
                <c:pt idx="478">
                  <c:v>416972623.39999974</c:v>
                </c:pt>
                <c:pt idx="479">
                  <c:v>424307773.89999974</c:v>
                </c:pt>
                <c:pt idx="480">
                  <c:v>431771960.39999974</c:v>
                </c:pt>
                <c:pt idx="481">
                  <c:v>439367452.69999999</c:v>
                </c:pt>
                <c:pt idx="482">
                  <c:v>447096560.60000002</c:v>
                </c:pt>
                <c:pt idx="483">
                  <c:v>454961634.69999999</c:v>
                </c:pt>
                <c:pt idx="484">
                  <c:v>462965066.80000001</c:v>
                </c:pt>
                <c:pt idx="485">
                  <c:v>471109290.89999974</c:v>
                </c:pt>
                <c:pt idx="486">
                  <c:v>479396783.60000002</c:v>
                </c:pt>
                <c:pt idx="487">
                  <c:v>487830065.30000001</c:v>
                </c:pt>
                <c:pt idx="488">
                  <c:v>496411700.60000002</c:v>
                </c:pt>
                <c:pt idx="489">
                  <c:v>505144299.19999999</c:v>
                </c:pt>
                <c:pt idx="490">
                  <c:v>514030516.89999974</c:v>
                </c:pt>
                <c:pt idx="491">
                  <c:v>523073055.89999974</c:v>
                </c:pt>
                <c:pt idx="492">
                  <c:v>532274666.30000001</c:v>
                </c:pt>
                <c:pt idx="493">
                  <c:v>541638146.29999995</c:v>
                </c:pt>
                <c:pt idx="494">
                  <c:v>551166343.39999998</c:v>
                </c:pt>
                <c:pt idx="495">
                  <c:v>560862155.29999995</c:v>
                </c:pt>
                <c:pt idx="496">
                  <c:v>570728530.5</c:v>
                </c:pt>
                <c:pt idx="497">
                  <c:v>580768469.5</c:v>
                </c:pt>
                <c:pt idx="498">
                  <c:v>590985025.5</c:v>
                </c:pt>
                <c:pt idx="499">
                  <c:v>601381305.5</c:v>
                </c:pt>
                <c:pt idx="500">
                  <c:v>611960471.10000002</c:v>
                </c:pt>
                <c:pt idx="501">
                  <c:v>622725739.5</c:v>
                </c:pt>
                <c:pt idx="502">
                  <c:v>633680384.5</c:v>
                </c:pt>
                <c:pt idx="503">
                  <c:v>644827737.5</c:v>
                </c:pt>
                <c:pt idx="504">
                  <c:v>656171188.5</c:v>
                </c:pt>
                <c:pt idx="505">
                  <c:v>667714187.20000005</c:v>
                </c:pt>
                <c:pt idx="506">
                  <c:v>679460244</c:v>
                </c:pt>
                <c:pt idx="507">
                  <c:v>691412930.79999995</c:v>
                </c:pt>
                <c:pt idx="508">
                  <c:v>703575882.70000005</c:v>
                </c:pt>
                <c:pt idx="509">
                  <c:v>715952798.5</c:v>
                </c:pt>
                <c:pt idx="510">
                  <c:v>728547442</c:v>
                </c:pt>
                <c:pt idx="511">
                  <c:v>741363643.60000002</c:v>
                </c:pt>
                <c:pt idx="512">
                  <c:v>754405300.60000002</c:v>
                </c:pt>
                <c:pt idx="513">
                  <c:v>767676379.20000005</c:v>
                </c:pt>
                <c:pt idx="514">
                  <c:v>781180915.29999995</c:v>
                </c:pt>
                <c:pt idx="515">
                  <c:v>794923015.60000002</c:v>
                </c:pt>
                <c:pt idx="516">
                  <c:v>808906859.29999995</c:v>
                </c:pt>
                <c:pt idx="517">
                  <c:v>823136699.10000002</c:v>
                </c:pt>
                <c:pt idx="518">
                  <c:v>837616862.20000005</c:v>
                </c:pt>
                <c:pt idx="519">
                  <c:v>852351752.39999998</c:v>
                </c:pt>
                <c:pt idx="520">
                  <c:v>867345850.5</c:v>
                </c:pt>
                <c:pt idx="521">
                  <c:v>882603716.5</c:v>
                </c:pt>
                <c:pt idx="522">
                  <c:v>898129990.29999995</c:v>
                </c:pt>
                <c:pt idx="523">
                  <c:v>913929393.79999995</c:v>
                </c:pt>
                <c:pt idx="524">
                  <c:v>930006731.60000002</c:v>
                </c:pt>
                <c:pt idx="525">
                  <c:v>946366892.89999998</c:v>
                </c:pt>
                <c:pt idx="526">
                  <c:v>963014853.10000002</c:v>
                </c:pt>
                <c:pt idx="527">
                  <c:v>979955675</c:v>
                </c:pt>
                <c:pt idx="528">
                  <c:v>997194510.39999998</c:v>
                </c:pt>
                <c:pt idx="529">
                  <c:v>1014736602</c:v>
                </c:pt>
                <c:pt idx="530">
                  <c:v>1032587284</c:v>
                </c:pt>
                <c:pt idx="531">
                  <c:v>1050751985</c:v>
                </c:pt>
                <c:pt idx="532">
                  <c:v>1069236230</c:v>
                </c:pt>
                <c:pt idx="533">
                  <c:v>1088045639</c:v>
                </c:pt>
                <c:pt idx="534">
                  <c:v>1107185933</c:v>
                </c:pt>
                <c:pt idx="535">
                  <c:v>1126662933</c:v>
                </c:pt>
                <c:pt idx="536">
                  <c:v>1146482561</c:v>
                </c:pt>
                <c:pt idx="537">
                  <c:v>1166650844</c:v>
                </c:pt>
                <c:pt idx="538">
                  <c:v>1187173917</c:v>
                </c:pt>
                <c:pt idx="539">
                  <c:v>1208058021</c:v>
                </c:pt>
                <c:pt idx="540">
                  <c:v>1229309506</c:v>
                </c:pt>
                <c:pt idx="541">
                  <c:v>1250934835</c:v>
                </c:pt>
                <c:pt idx="542">
                  <c:v>1272940585</c:v>
                </c:pt>
                <c:pt idx="543">
                  <c:v>1295333448</c:v>
                </c:pt>
                <c:pt idx="544">
                  <c:v>1318120234</c:v>
                </c:pt>
                <c:pt idx="545">
                  <c:v>1341307873</c:v>
                </c:pt>
                <c:pt idx="546">
                  <c:v>1364903415</c:v>
                </c:pt>
                <c:pt idx="547">
                  <c:v>1388914037</c:v>
                </c:pt>
                <c:pt idx="548">
                  <c:v>1413347040</c:v>
                </c:pt>
                <c:pt idx="549">
                  <c:v>1438209856</c:v>
                </c:pt>
                <c:pt idx="550">
                  <c:v>1463510044</c:v>
                </c:pt>
                <c:pt idx="551">
                  <c:v>1489255299</c:v>
                </c:pt>
                <c:pt idx="552">
                  <c:v>1515453450</c:v>
                </c:pt>
                <c:pt idx="553">
                  <c:v>1542112465</c:v>
                </c:pt>
                <c:pt idx="554">
                  <c:v>1569240450</c:v>
                </c:pt>
                <c:pt idx="555">
                  <c:v>1596845655</c:v>
                </c:pt>
                <c:pt idx="556">
                  <c:v>1624936476</c:v>
                </c:pt>
                <c:pt idx="557">
                  <c:v>1653521455</c:v>
                </c:pt>
                <c:pt idx="558">
                  <c:v>1682609286</c:v>
                </c:pt>
                <c:pt idx="559">
                  <c:v>1712208813</c:v>
                </c:pt>
                <c:pt idx="560">
                  <c:v>1742329038</c:v>
                </c:pt>
                <c:pt idx="561">
                  <c:v>1772979122</c:v>
                </c:pt>
                <c:pt idx="562">
                  <c:v>1804168385</c:v>
                </c:pt>
                <c:pt idx="563">
                  <c:v>1835906312</c:v>
                </c:pt>
                <c:pt idx="564">
                  <c:v>1868202555</c:v>
                </c:pt>
                <c:pt idx="565">
                  <c:v>1901066936</c:v>
                </c:pt>
                <c:pt idx="566">
                  <c:v>1934509448</c:v>
                </c:pt>
                <c:pt idx="567">
                  <c:v>1968540263</c:v>
                </c:pt>
                <c:pt idx="568">
                  <c:v>2003169729</c:v>
                </c:pt>
                <c:pt idx="569">
                  <c:v>2038408377</c:v>
                </c:pt>
                <c:pt idx="570">
                  <c:v>2074266924</c:v>
                </c:pt>
                <c:pt idx="571">
                  <c:v>2110756274</c:v>
                </c:pt>
                <c:pt idx="572">
                  <c:v>2147887525</c:v>
                </c:pt>
                <c:pt idx="573">
                  <c:v>2185671968</c:v>
                </c:pt>
                <c:pt idx="574">
                  <c:v>2224121094</c:v>
                </c:pt>
                <c:pt idx="575">
                  <c:v>2263246596</c:v>
                </c:pt>
                <c:pt idx="576">
                  <c:v>2303060372</c:v>
                </c:pt>
                <c:pt idx="577">
                  <c:v>2343574529</c:v>
                </c:pt>
                <c:pt idx="578">
                  <c:v>2384801389</c:v>
                </c:pt>
                <c:pt idx="579">
                  <c:v>2426753490</c:v>
                </c:pt>
                <c:pt idx="580">
                  <c:v>2469443588</c:v>
                </c:pt>
                <c:pt idx="581">
                  <c:v>2512884666</c:v>
                </c:pt>
                <c:pt idx="582">
                  <c:v>2557089936</c:v>
                </c:pt>
                <c:pt idx="583">
                  <c:v>2602072841</c:v>
                </c:pt>
                <c:pt idx="584">
                  <c:v>2647847059</c:v>
                </c:pt>
                <c:pt idx="585">
                  <c:v>2694426513</c:v>
                </c:pt>
                <c:pt idx="586">
                  <c:v>2741825366</c:v>
                </c:pt>
                <c:pt idx="587">
                  <c:v>2790058033</c:v>
                </c:pt>
                <c:pt idx="588">
                  <c:v>2839139183</c:v>
                </c:pt>
                <c:pt idx="589">
                  <c:v>2889083741</c:v>
                </c:pt>
                <c:pt idx="590">
                  <c:v>2939906896</c:v>
                </c:pt>
                <c:pt idx="591">
                  <c:v>2991624104</c:v>
                </c:pt>
                <c:pt idx="592">
                  <c:v>3044251092</c:v>
                </c:pt>
                <c:pt idx="593">
                  <c:v>3097803864</c:v>
                </c:pt>
                <c:pt idx="594">
                  <c:v>3152298707</c:v>
                </c:pt>
                <c:pt idx="595">
                  <c:v>3207752194</c:v>
                </c:pt>
                <c:pt idx="596">
                  <c:v>3264181187</c:v>
                </c:pt>
                <c:pt idx="597">
                  <c:v>3321602847</c:v>
                </c:pt>
                <c:pt idx="598">
                  <c:v>3380034638</c:v>
                </c:pt>
                <c:pt idx="599">
                  <c:v>3439494328</c:v>
                </c:pt>
                <c:pt idx="600">
                  <c:v>3500000000</c:v>
                </c:pt>
              </c:numCache>
            </c:numRef>
          </c:xVal>
          <c:yVal>
            <c:numRef>
              <c:f>Sheet1!$AC$2:$AC$602</c:f>
              <c:numCache>
                <c:formatCode>General</c:formatCode>
                <c:ptCount val="601"/>
                <c:pt idx="0">
                  <c:v>-102.98</c:v>
                </c:pt>
                <c:pt idx="1">
                  <c:v>-104.31</c:v>
                </c:pt>
                <c:pt idx="2">
                  <c:v>-105.01</c:v>
                </c:pt>
                <c:pt idx="3">
                  <c:v>-104.94000000000025</c:v>
                </c:pt>
                <c:pt idx="4">
                  <c:v>-101.14999999999999</c:v>
                </c:pt>
                <c:pt idx="5">
                  <c:v>-95.940000000000026</c:v>
                </c:pt>
                <c:pt idx="6">
                  <c:v>-97.08</c:v>
                </c:pt>
                <c:pt idx="7">
                  <c:v>-102.81</c:v>
                </c:pt>
                <c:pt idx="8">
                  <c:v>-101.16</c:v>
                </c:pt>
                <c:pt idx="9">
                  <c:v>-98.47</c:v>
                </c:pt>
                <c:pt idx="10">
                  <c:v>-98.36999999999999</c:v>
                </c:pt>
                <c:pt idx="11">
                  <c:v>-100.5</c:v>
                </c:pt>
                <c:pt idx="12">
                  <c:v>-102.14</c:v>
                </c:pt>
                <c:pt idx="13">
                  <c:v>-102.97</c:v>
                </c:pt>
                <c:pt idx="14">
                  <c:v>-103.2</c:v>
                </c:pt>
                <c:pt idx="15">
                  <c:v>-99.11999999999999</c:v>
                </c:pt>
                <c:pt idx="16">
                  <c:v>-97.26</c:v>
                </c:pt>
                <c:pt idx="17">
                  <c:v>-92.92</c:v>
                </c:pt>
                <c:pt idx="18">
                  <c:v>-87.76</c:v>
                </c:pt>
                <c:pt idx="19">
                  <c:v>-87.06</c:v>
                </c:pt>
                <c:pt idx="20">
                  <c:v>-91.5</c:v>
                </c:pt>
                <c:pt idx="21">
                  <c:v>-98.36999999999999</c:v>
                </c:pt>
                <c:pt idx="22">
                  <c:v>-101.76</c:v>
                </c:pt>
                <c:pt idx="23">
                  <c:v>-103.53</c:v>
                </c:pt>
                <c:pt idx="24">
                  <c:v>-100.88</c:v>
                </c:pt>
                <c:pt idx="25">
                  <c:v>-98.6</c:v>
                </c:pt>
                <c:pt idx="26">
                  <c:v>-96.149999999999991</c:v>
                </c:pt>
                <c:pt idx="27">
                  <c:v>-96.13</c:v>
                </c:pt>
                <c:pt idx="28">
                  <c:v>-97.42</c:v>
                </c:pt>
                <c:pt idx="29">
                  <c:v>-101.66</c:v>
                </c:pt>
                <c:pt idx="30">
                  <c:v>-101.22</c:v>
                </c:pt>
                <c:pt idx="31">
                  <c:v>-105.28</c:v>
                </c:pt>
                <c:pt idx="32">
                  <c:v>-104.9</c:v>
                </c:pt>
                <c:pt idx="33">
                  <c:v>-101.8</c:v>
                </c:pt>
                <c:pt idx="34">
                  <c:v>-104.3</c:v>
                </c:pt>
                <c:pt idx="35">
                  <c:v>-102.03</c:v>
                </c:pt>
                <c:pt idx="36">
                  <c:v>-98.92</c:v>
                </c:pt>
                <c:pt idx="37">
                  <c:v>-99.42</c:v>
                </c:pt>
                <c:pt idx="38">
                  <c:v>-98.4</c:v>
                </c:pt>
                <c:pt idx="39">
                  <c:v>-98.11999999999999</c:v>
                </c:pt>
                <c:pt idx="40">
                  <c:v>-99.19</c:v>
                </c:pt>
                <c:pt idx="41">
                  <c:v>-98.29</c:v>
                </c:pt>
                <c:pt idx="42">
                  <c:v>-101.33</c:v>
                </c:pt>
                <c:pt idx="43">
                  <c:v>-108</c:v>
                </c:pt>
                <c:pt idx="44">
                  <c:v>-104.95</c:v>
                </c:pt>
                <c:pt idx="45">
                  <c:v>-101.21000000000002</c:v>
                </c:pt>
                <c:pt idx="46">
                  <c:v>-101.02</c:v>
                </c:pt>
                <c:pt idx="47">
                  <c:v>-100.48</c:v>
                </c:pt>
                <c:pt idx="48">
                  <c:v>-101.11999999999999</c:v>
                </c:pt>
                <c:pt idx="49">
                  <c:v>-101.48</c:v>
                </c:pt>
                <c:pt idx="50">
                  <c:v>-100.64999999999999</c:v>
                </c:pt>
                <c:pt idx="51">
                  <c:v>-100.05</c:v>
                </c:pt>
                <c:pt idx="52">
                  <c:v>-98.34</c:v>
                </c:pt>
                <c:pt idx="53">
                  <c:v>-98.58</c:v>
                </c:pt>
                <c:pt idx="54">
                  <c:v>-98.169999999999987</c:v>
                </c:pt>
                <c:pt idx="55">
                  <c:v>-100.02</c:v>
                </c:pt>
                <c:pt idx="56">
                  <c:v>-102.7</c:v>
                </c:pt>
                <c:pt idx="57">
                  <c:v>-103.02</c:v>
                </c:pt>
                <c:pt idx="58">
                  <c:v>-99.679999999999978</c:v>
                </c:pt>
                <c:pt idx="59">
                  <c:v>-99.23</c:v>
                </c:pt>
                <c:pt idx="60">
                  <c:v>-99.240000000000023</c:v>
                </c:pt>
                <c:pt idx="61">
                  <c:v>-98.28</c:v>
                </c:pt>
                <c:pt idx="62">
                  <c:v>-102.36</c:v>
                </c:pt>
                <c:pt idx="63">
                  <c:v>-102.38</c:v>
                </c:pt>
                <c:pt idx="64">
                  <c:v>-101.04</c:v>
                </c:pt>
                <c:pt idx="65">
                  <c:v>-101.78</c:v>
                </c:pt>
                <c:pt idx="66">
                  <c:v>-104.11999999999999</c:v>
                </c:pt>
                <c:pt idx="67">
                  <c:v>-104.11999999999999</c:v>
                </c:pt>
                <c:pt idx="68">
                  <c:v>-103.48</c:v>
                </c:pt>
                <c:pt idx="69">
                  <c:v>-101.73</c:v>
                </c:pt>
                <c:pt idx="70">
                  <c:v>-102.08</c:v>
                </c:pt>
                <c:pt idx="71">
                  <c:v>-99.82</c:v>
                </c:pt>
                <c:pt idx="72">
                  <c:v>-100.27</c:v>
                </c:pt>
                <c:pt idx="73">
                  <c:v>-100.52</c:v>
                </c:pt>
                <c:pt idx="74">
                  <c:v>-107.22</c:v>
                </c:pt>
                <c:pt idx="75">
                  <c:v>-102.25</c:v>
                </c:pt>
                <c:pt idx="76">
                  <c:v>-100.24000000000002</c:v>
                </c:pt>
                <c:pt idx="77">
                  <c:v>-104.53</c:v>
                </c:pt>
                <c:pt idx="78">
                  <c:v>-103.86999999999999</c:v>
                </c:pt>
                <c:pt idx="79">
                  <c:v>-102.34</c:v>
                </c:pt>
                <c:pt idx="80">
                  <c:v>-102.77</c:v>
                </c:pt>
                <c:pt idx="81">
                  <c:v>-102.06</c:v>
                </c:pt>
                <c:pt idx="82">
                  <c:v>-106.72</c:v>
                </c:pt>
                <c:pt idx="83">
                  <c:v>-105.51</c:v>
                </c:pt>
                <c:pt idx="84">
                  <c:v>-104.79</c:v>
                </c:pt>
                <c:pt idx="85">
                  <c:v>-102.78</c:v>
                </c:pt>
                <c:pt idx="86">
                  <c:v>-102.61999999999999</c:v>
                </c:pt>
                <c:pt idx="87">
                  <c:v>-104.43</c:v>
                </c:pt>
                <c:pt idx="88">
                  <c:v>-103.77</c:v>
                </c:pt>
                <c:pt idx="89">
                  <c:v>-102.47</c:v>
                </c:pt>
                <c:pt idx="90">
                  <c:v>-105.14</c:v>
                </c:pt>
                <c:pt idx="91">
                  <c:v>-103.6</c:v>
                </c:pt>
                <c:pt idx="92">
                  <c:v>-104.77</c:v>
                </c:pt>
                <c:pt idx="93">
                  <c:v>-104.19</c:v>
                </c:pt>
                <c:pt idx="94">
                  <c:v>-104.26</c:v>
                </c:pt>
                <c:pt idx="95">
                  <c:v>-109.72</c:v>
                </c:pt>
                <c:pt idx="96">
                  <c:v>-107.42</c:v>
                </c:pt>
                <c:pt idx="97">
                  <c:v>-104.9</c:v>
                </c:pt>
                <c:pt idx="98">
                  <c:v>-104.92</c:v>
                </c:pt>
                <c:pt idx="99">
                  <c:v>-104.08</c:v>
                </c:pt>
                <c:pt idx="100">
                  <c:v>-107.66</c:v>
                </c:pt>
                <c:pt idx="101">
                  <c:v>-102.61</c:v>
                </c:pt>
                <c:pt idx="102">
                  <c:v>-104.24000000000002</c:v>
                </c:pt>
                <c:pt idx="103">
                  <c:v>-107.95</c:v>
                </c:pt>
                <c:pt idx="104">
                  <c:v>-104.86999999999999</c:v>
                </c:pt>
                <c:pt idx="105">
                  <c:v>-103.7</c:v>
                </c:pt>
                <c:pt idx="106">
                  <c:v>-105.89</c:v>
                </c:pt>
                <c:pt idx="107">
                  <c:v>-107.55</c:v>
                </c:pt>
                <c:pt idx="108">
                  <c:v>-109.46000000000002</c:v>
                </c:pt>
                <c:pt idx="109">
                  <c:v>-107.3</c:v>
                </c:pt>
                <c:pt idx="110">
                  <c:v>-108.09</c:v>
                </c:pt>
                <c:pt idx="111">
                  <c:v>-107.1</c:v>
                </c:pt>
                <c:pt idx="112">
                  <c:v>-108.08</c:v>
                </c:pt>
                <c:pt idx="113">
                  <c:v>-104.04</c:v>
                </c:pt>
                <c:pt idx="114">
                  <c:v>-102.88</c:v>
                </c:pt>
                <c:pt idx="115">
                  <c:v>-104.61999999999999</c:v>
                </c:pt>
                <c:pt idx="116">
                  <c:v>-106.27</c:v>
                </c:pt>
                <c:pt idx="117">
                  <c:v>-109.88</c:v>
                </c:pt>
                <c:pt idx="118">
                  <c:v>-108.74000000000002</c:v>
                </c:pt>
                <c:pt idx="119">
                  <c:v>-109.86999999999999</c:v>
                </c:pt>
                <c:pt idx="120">
                  <c:v>-105.95</c:v>
                </c:pt>
                <c:pt idx="121">
                  <c:v>-107.38</c:v>
                </c:pt>
                <c:pt idx="122">
                  <c:v>-108.08</c:v>
                </c:pt>
                <c:pt idx="123">
                  <c:v>-106.61999999999999</c:v>
                </c:pt>
                <c:pt idx="124">
                  <c:v>-109.4</c:v>
                </c:pt>
                <c:pt idx="125">
                  <c:v>-107.23</c:v>
                </c:pt>
                <c:pt idx="126">
                  <c:v>-107.72</c:v>
                </c:pt>
                <c:pt idx="127">
                  <c:v>-107.98</c:v>
                </c:pt>
                <c:pt idx="128">
                  <c:v>-107.42</c:v>
                </c:pt>
                <c:pt idx="129">
                  <c:v>-106.95</c:v>
                </c:pt>
                <c:pt idx="130">
                  <c:v>-107.86</c:v>
                </c:pt>
                <c:pt idx="131">
                  <c:v>-106.46000000000002</c:v>
                </c:pt>
                <c:pt idx="132">
                  <c:v>-106.17999999999998</c:v>
                </c:pt>
                <c:pt idx="133">
                  <c:v>-108.72</c:v>
                </c:pt>
                <c:pt idx="134">
                  <c:v>-107.92</c:v>
                </c:pt>
                <c:pt idx="135">
                  <c:v>-107.39</c:v>
                </c:pt>
                <c:pt idx="136">
                  <c:v>-106.55</c:v>
                </c:pt>
                <c:pt idx="137">
                  <c:v>-111.88</c:v>
                </c:pt>
                <c:pt idx="138">
                  <c:v>-108.07</c:v>
                </c:pt>
                <c:pt idx="139">
                  <c:v>-105.56</c:v>
                </c:pt>
                <c:pt idx="140">
                  <c:v>-106.02</c:v>
                </c:pt>
                <c:pt idx="141">
                  <c:v>-110.3</c:v>
                </c:pt>
                <c:pt idx="142">
                  <c:v>-106.73</c:v>
                </c:pt>
                <c:pt idx="143">
                  <c:v>-107.01</c:v>
                </c:pt>
                <c:pt idx="144">
                  <c:v>-108.04</c:v>
                </c:pt>
                <c:pt idx="145">
                  <c:v>-106.69</c:v>
                </c:pt>
                <c:pt idx="146">
                  <c:v>-105.78</c:v>
                </c:pt>
                <c:pt idx="147">
                  <c:v>-107.43</c:v>
                </c:pt>
                <c:pt idx="148">
                  <c:v>-110.97</c:v>
                </c:pt>
                <c:pt idx="149">
                  <c:v>-106.29</c:v>
                </c:pt>
                <c:pt idx="150">
                  <c:v>-109.93</c:v>
                </c:pt>
                <c:pt idx="151">
                  <c:v>-106.4</c:v>
                </c:pt>
                <c:pt idx="152">
                  <c:v>-106.58</c:v>
                </c:pt>
                <c:pt idx="153">
                  <c:v>-109.81</c:v>
                </c:pt>
                <c:pt idx="154">
                  <c:v>-106.8</c:v>
                </c:pt>
                <c:pt idx="155">
                  <c:v>-107.42</c:v>
                </c:pt>
                <c:pt idx="156">
                  <c:v>-107.19</c:v>
                </c:pt>
                <c:pt idx="157">
                  <c:v>-109.36999999999999</c:v>
                </c:pt>
                <c:pt idx="158">
                  <c:v>-108.04</c:v>
                </c:pt>
                <c:pt idx="159">
                  <c:v>-109.58</c:v>
                </c:pt>
                <c:pt idx="160">
                  <c:v>-108.48</c:v>
                </c:pt>
                <c:pt idx="161">
                  <c:v>-107.61999999999999</c:v>
                </c:pt>
                <c:pt idx="162">
                  <c:v>-107.31</c:v>
                </c:pt>
                <c:pt idx="163">
                  <c:v>-110.66</c:v>
                </c:pt>
                <c:pt idx="164">
                  <c:v>-108.72</c:v>
                </c:pt>
                <c:pt idx="165">
                  <c:v>-109.77</c:v>
                </c:pt>
                <c:pt idx="166">
                  <c:v>-107.76</c:v>
                </c:pt>
                <c:pt idx="167">
                  <c:v>-109.4</c:v>
                </c:pt>
                <c:pt idx="168">
                  <c:v>-107.97</c:v>
                </c:pt>
                <c:pt idx="169">
                  <c:v>-110.19</c:v>
                </c:pt>
                <c:pt idx="170">
                  <c:v>-108.04</c:v>
                </c:pt>
                <c:pt idx="171">
                  <c:v>-108.58</c:v>
                </c:pt>
                <c:pt idx="172">
                  <c:v>-109.85</c:v>
                </c:pt>
                <c:pt idx="173">
                  <c:v>-110.77</c:v>
                </c:pt>
                <c:pt idx="174">
                  <c:v>-109.42</c:v>
                </c:pt>
                <c:pt idx="175">
                  <c:v>-108.97</c:v>
                </c:pt>
                <c:pt idx="176">
                  <c:v>-107.21000000000002</c:v>
                </c:pt>
                <c:pt idx="177">
                  <c:v>-110.56</c:v>
                </c:pt>
                <c:pt idx="178">
                  <c:v>-110.17999999999998</c:v>
                </c:pt>
                <c:pt idx="179">
                  <c:v>-110.39</c:v>
                </c:pt>
                <c:pt idx="180">
                  <c:v>-110.82</c:v>
                </c:pt>
                <c:pt idx="181">
                  <c:v>-107.7</c:v>
                </c:pt>
                <c:pt idx="182">
                  <c:v>-109.13</c:v>
                </c:pt>
                <c:pt idx="183">
                  <c:v>-109.85</c:v>
                </c:pt>
                <c:pt idx="184">
                  <c:v>-109.51</c:v>
                </c:pt>
                <c:pt idx="185">
                  <c:v>-109.95</c:v>
                </c:pt>
                <c:pt idx="186">
                  <c:v>-110.14</c:v>
                </c:pt>
                <c:pt idx="187">
                  <c:v>-110.5</c:v>
                </c:pt>
                <c:pt idx="188">
                  <c:v>-109.8</c:v>
                </c:pt>
                <c:pt idx="189">
                  <c:v>-111.53</c:v>
                </c:pt>
                <c:pt idx="190">
                  <c:v>-108.31</c:v>
                </c:pt>
                <c:pt idx="191">
                  <c:v>-108.3</c:v>
                </c:pt>
                <c:pt idx="192">
                  <c:v>-110.54</c:v>
                </c:pt>
                <c:pt idx="193">
                  <c:v>-109.76</c:v>
                </c:pt>
                <c:pt idx="194">
                  <c:v>-111.02</c:v>
                </c:pt>
                <c:pt idx="195">
                  <c:v>-110.49000000000002</c:v>
                </c:pt>
                <c:pt idx="196">
                  <c:v>-111.46000000000002</c:v>
                </c:pt>
                <c:pt idx="197">
                  <c:v>-110</c:v>
                </c:pt>
                <c:pt idx="198">
                  <c:v>-111.03</c:v>
                </c:pt>
                <c:pt idx="199">
                  <c:v>-110.47</c:v>
                </c:pt>
                <c:pt idx="200">
                  <c:v>-111.2</c:v>
                </c:pt>
                <c:pt idx="201">
                  <c:v>-109.42</c:v>
                </c:pt>
                <c:pt idx="202">
                  <c:v>-111.1</c:v>
                </c:pt>
                <c:pt idx="203">
                  <c:v>-111.99000000000002</c:v>
                </c:pt>
                <c:pt idx="204">
                  <c:v>-112.82</c:v>
                </c:pt>
                <c:pt idx="205">
                  <c:v>-112.03</c:v>
                </c:pt>
                <c:pt idx="206">
                  <c:v>-110.99000000000002</c:v>
                </c:pt>
                <c:pt idx="207">
                  <c:v>-111.55</c:v>
                </c:pt>
                <c:pt idx="208">
                  <c:v>-111.36</c:v>
                </c:pt>
                <c:pt idx="209">
                  <c:v>-112.73</c:v>
                </c:pt>
                <c:pt idx="210">
                  <c:v>-112.08</c:v>
                </c:pt>
                <c:pt idx="211">
                  <c:v>-112.25</c:v>
                </c:pt>
                <c:pt idx="212">
                  <c:v>-113.24000000000002</c:v>
                </c:pt>
                <c:pt idx="213">
                  <c:v>-111.99000000000002</c:v>
                </c:pt>
                <c:pt idx="214">
                  <c:v>-113.45</c:v>
                </c:pt>
                <c:pt idx="215">
                  <c:v>-112.29</c:v>
                </c:pt>
                <c:pt idx="216">
                  <c:v>-112.67999999999998</c:v>
                </c:pt>
                <c:pt idx="217">
                  <c:v>-112.61999999999999</c:v>
                </c:pt>
                <c:pt idx="218">
                  <c:v>-114.63</c:v>
                </c:pt>
                <c:pt idx="219">
                  <c:v>-112.43</c:v>
                </c:pt>
                <c:pt idx="220">
                  <c:v>-113.03</c:v>
                </c:pt>
                <c:pt idx="221">
                  <c:v>-112.8</c:v>
                </c:pt>
                <c:pt idx="222">
                  <c:v>-113.9</c:v>
                </c:pt>
                <c:pt idx="223">
                  <c:v>-113.7</c:v>
                </c:pt>
                <c:pt idx="224">
                  <c:v>-114.07</c:v>
                </c:pt>
                <c:pt idx="225">
                  <c:v>-114.67999999999998</c:v>
                </c:pt>
                <c:pt idx="226">
                  <c:v>-114.54</c:v>
                </c:pt>
                <c:pt idx="227">
                  <c:v>-113.93</c:v>
                </c:pt>
                <c:pt idx="228">
                  <c:v>-114.79</c:v>
                </c:pt>
                <c:pt idx="229">
                  <c:v>-115.27</c:v>
                </c:pt>
                <c:pt idx="230">
                  <c:v>-115.09</c:v>
                </c:pt>
                <c:pt idx="231">
                  <c:v>-114.03</c:v>
                </c:pt>
                <c:pt idx="232">
                  <c:v>-115.04</c:v>
                </c:pt>
                <c:pt idx="233">
                  <c:v>-115.56</c:v>
                </c:pt>
                <c:pt idx="234">
                  <c:v>-115.93</c:v>
                </c:pt>
                <c:pt idx="235">
                  <c:v>-117.16</c:v>
                </c:pt>
                <c:pt idx="236">
                  <c:v>-115.52</c:v>
                </c:pt>
                <c:pt idx="237">
                  <c:v>-115.08</c:v>
                </c:pt>
                <c:pt idx="238">
                  <c:v>-116.27</c:v>
                </c:pt>
                <c:pt idx="239">
                  <c:v>-117.14999999999999</c:v>
                </c:pt>
                <c:pt idx="240">
                  <c:v>-116.83</c:v>
                </c:pt>
                <c:pt idx="241">
                  <c:v>-116.93</c:v>
                </c:pt>
                <c:pt idx="242">
                  <c:v>-116.76</c:v>
                </c:pt>
                <c:pt idx="243">
                  <c:v>-117.1</c:v>
                </c:pt>
                <c:pt idx="244">
                  <c:v>-117.06</c:v>
                </c:pt>
                <c:pt idx="245">
                  <c:v>-117.61</c:v>
                </c:pt>
                <c:pt idx="246">
                  <c:v>-117.85</c:v>
                </c:pt>
                <c:pt idx="247">
                  <c:v>-118.46000000000002</c:v>
                </c:pt>
                <c:pt idx="248">
                  <c:v>-118.16</c:v>
                </c:pt>
                <c:pt idx="249">
                  <c:v>-118.85</c:v>
                </c:pt>
                <c:pt idx="250">
                  <c:v>-119.35</c:v>
                </c:pt>
                <c:pt idx="251">
                  <c:v>-119.11</c:v>
                </c:pt>
                <c:pt idx="252">
                  <c:v>-118.28</c:v>
                </c:pt>
                <c:pt idx="253">
                  <c:v>-118.97</c:v>
                </c:pt>
                <c:pt idx="254">
                  <c:v>-120.3</c:v>
                </c:pt>
                <c:pt idx="255">
                  <c:v>-120.11</c:v>
                </c:pt>
                <c:pt idx="256">
                  <c:v>-119.09</c:v>
                </c:pt>
                <c:pt idx="257">
                  <c:v>-120.33</c:v>
                </c:pt>
                <c:pt idx="258">
                  <c:v>-120.16</c:v>
                </c:pt>
                <c:pt idx="259">
                  <c:v>-119.81</c:v>
                </c:pt>
                <c:pt idx="260">
                  <c:v>-121.36999999999999</c:v>
                </c:pt>
                <c:pt idx="261">
                  <c:v>-120.16999999999999</c:v>
                </c:pt>
                <c:pt idx="262">
                  <c:v>-121.01</c:v>
                </c:pt>
                <c:pt idx="263">
                  <c:v>-121.14</c:v>
                </c:pt>
                <c:pt idx="264">
                  <c:v>-122.22</c:v>
                </c:pt>
                <c:pt idx="265">
                  <c:v>-121.86</c:v>
                </c:pt>
                <c:pt idx="266">
                  <c:v>-122.83</c:v>
                </c:pt>
                <c:pt idx="267">
                  <c:v>-122.61999999999999</c:v>
                </c:pt>
                <c:pt idx="268">
                  <c:v>-122.31</c:v>
                </c:pt>
                <c:pt idx="269">
                  <c:v>-121.63</c:v>
                </c:pt>
                <c:pt idx="270">
                  <c:v>-123.39</c:v>
                </c:pt>
                <c:pt idx="271">
                  <c:v>-122.5</c:v>
                </c:pt>
                <c:pt idx="272">
                  <c:v>-123.14</c:v>
                </c:pt>
                <c:pt idx="273">
                  <c:v>-122.29</c:v>
                </c:pt>
                <c:pt idx="274">
                  <c:v>-122.32</c:v>
                </c:pt>
                <c:pt idx="275">
                  <c:v>-123.36999999999999</c:v>
                </c:pt>
                <c:pt idx="276">
                  <c:v>-124.51</c:v>
                </c:pt>
                <c:pt idx="277">
                  <c:v>-123.66999999999999</c:v>
                </c:pt>
                <c:pt idx="278">
                  <c:v>-124.43</c:v>
                </c:pt>
                <c:pt idx="279">
                  <c:v>-123.64</c:v>
                </c:pt>
                <c:pt idx="280">
                  <c:v>-124.59</c:v>
                </c:pt>
                <c:pt idx="281">
                  <c:v>-124.41000000000012</c:v>
                </c:pt>
                <c:pt idx="282">
                  <c:v>-124.54</c:v>
                </c:pt>
                <c:pt idx="283">
                  <c:v>-124.17999999999998</c:v>
                </c:pt>
                <c:pt idx="284">
                  <c:v>-124.67999999999998</c:v>
                </c:pt>
                <c:pt idx="285">
                  <c:v>-125.45</c:v>
                </c:pt>
                <c:pt idx="286">
                  <c:v>-125.26</c:v>
                </c:pt>
                <c:pt idx="287">
                  <c:v>-124.83</c:v>
                </c:pt>
                <c:pt idx="288">
                  <c:v>-126.14999999999999</c:v>
                </c:pt>
                <c:pt idx="289">
                  <c:v>-125.86</c:v>
                </c:pt>
                <c:pt idx="290">
                  <c:v>-126.08</c:v>
                </c:pt>
                <c:pt idx="291">
                  <c:v>-126.11</c:v>
                </c:pt>
                <c:pt idx="292">
                  <c:v>-126.28</c:v>
                </c:pt>
                <c:pt idx="293">
                  <c:v>-126.81</c:v>
                </c:pt>
                <c:pt idx="294">
                  <c:v>-126.32</c:v>
                </c:pt>
                <c:pt idx="295">
                  <c:v>-126.61999999999999</c:v>
                </c:pt>
                <c:pt idx="296">
                  <c:v>-126.14</c:v>
                </c:pt>
                <c:pt idx="297">
                  <c:v>-126.66</c:v>
                </c:pt>
                <c:pt idx="298">
                  <c:v>-126.9</c:v>
                </c:pt>
                <c:pt idx="299">
                  <c:v>-127</c:v>
                </c:pt>
                <c:pt idx="300">
                  <c:v>-127.67999999999998</c:v>
                </c:pt>
                <c:pt idx="301">
                  <c:v>-127.6</c:v>
                </c:pt>
                <c:pt idx="302">
                  <c:v>-127.63</c:v>
                </c:pt>
                <c:pt idx="303">
                  <c:v>-126.85</c:v>
                </c:pt>
                <c:pt idx="304">
                  <c:v>-127.88</c:v>
                </c:pt>
                <c:pt idx="305">
                  <c:v>-127.09</c:v>
                </c:pt>
                <c:pt idx="306">
                  <c:v>-126.63</c:v>
                </c:pt>
                <c:pt idx="307">
                  <c:v>-127.1</c:v>
                </c:pt>
                <c:pt idx="308">
                  <c:v>-128.07</c:v>
                </c:pt>
                <c:pt idx="309">
                  <c:v>-127.69</c:v>
                </c:pt>
                <c:pt idx="310">
                  <c:v>-127.75</c:v>
                </c:pt>
                <c:pt idx="311">
                  <c:v>-127.99000000000002</c:v>
                </c:pt>
                <c:pt idx="312">
                  <c:v>-127.41000000000012</c:v>
                </c:pt>
                <c:pt idx="313">
                  <c:v>-127.96000000000002</c:v>
                </c:pt>
                <c:pt idx="314">
                  <c:v>-128.60999999999999</c:v>
                </c:pt>
                <c:pt idx="315">
                  <c:v>-128.94</c:v>
                </c:pt>
                <c:pt idx="316">
                  <c:v>-128.8200000000005</c:v>
                </c:pt>
                <c:pt idx="317">
                  <c:v>-128.47999999999999</c:v>
                </c:pt>
                <c:pt idx="318">
                  <c:v>-128.70999999999998</c:v>
                </c:pt>
                <c:pt idx="319">
                  <c:v>-128.09</c:v>
                </c:pt>
                <c:pt idx="320">
                  <c:v>-128.34</c:v>
                </c:pt>
                <c:pt idx="321">
                  <c:v>-127.85</c:v>
                </c:pt>
                <c:pt idx="322">
                  <c:v>-129.09</c:v>
                </c:pt>
                <c:pt idx="323">
                  <c:v>-128.69</c:v>
                </c:pt>
                <c:pt idx="324">
                  <c:v>-128.69</c:v>
                </c:pt>
                <c:pt idx="325">
                  <c:v>-129.02000000000001</c:v>
                </c:pt>
                <c:pt idx="326">
                  <c:v>-129.44</c:v>
                </c:pt>
                <c:pt idx="327">
                  <c:v>-129.28</c:v>
                </c:pt>
                <c:pt idx="328">
                  <c:v>-129.13</c:v>
                </c:pt>
                <c:pt idx="329">
                  <c:v>-129.26999999999998</c:v>
                </c:pt>
                <c:pt idx="330">
                  <c:v>-129.28</c:v>
                </c:pt>
                <c:pt idx="331">
                  <c:v>-129.65</c:v>
                </c:pt>
                <c:pt idx="332">
                  <c:v>-129.46</c:v>
                </c:pt>
                <c:pt idx="333">
                  <c:v>-129.09</c:v>
                </c:pt>
                <c:pt idx="334">
                  <c:v>-129.5</c:v>
                </c:pt>
                <c:pt idx="335">
                  <c:v>-129.36000000000001</c:v>
                </c:pt>
                <c:pt idx="336">
                  <c:v>-129.30000000000001</c:v>
                </c:pt>
                <c:pt idx="337">
                  <c:v>-129.66999999999999</c:v>
                </c:pt>
                <c:pt idx="338">
                  <c:v>-129.1</c:v>
                </c:pt>
                <c:pt idx="339">
                  <c:v>-129.41</c:v>
                </c:pt>
                <c:pt idx="340">
                  <c:v>-129.97</c:v>
                </c:pt>
                <c:pt idx="341">
                  <c:v>-128.94999999999999</c:v>
                </c:pt>
                <c:pt idx="342">
                  <c:v>-129.81</c:v>
                </c:pt>
                <c:pt idx="343">
                  <c:v>-129.16999999999999</c:v>
                </c:pt>
                <c:pt idx="344">
                  <c:v>-129.6</c:v>
                </c:pt>
                <c:pt idx="345">
                  <c:v>-129.4</c:v>
                </c:pt>
                <c:pt idx="346">
                  <c:v>-129.46</c:v>
                </c:pt>
                <c:pt idx="347">
                  <c:v>-129.6</c:v>
                </c:pt>
                <c:pt idx="348">
                  <c:v>-129.25</c:v>
                </c:pt>
                <c:pt idx="349">
                  <c:v>-129.37</c:v>
                </c:pt>
                <c:pt idx="350">
                  <c:v>-129.36000000000001</c:v>
                </c:pt>
                <c:pt idx="351">
                  <c:v>-129.49</c:v>
                </c:pt>
                <c:pt idx="352">
                  <c:v>-128.99</c:v>
                </c:pt>
                <c:pt idx="353">
                  <c:v>-129.65</c:v>
                </c:pt>
                <c:pt idx="354">
                  <c:v>-128.94</c:v>
                </c:pt>
                <c:pt idx="355">
                  <c:v>-129.09</c:v>
                </c:pt>
                <c:pt idx="356">
                  <c:v>-129.66999999999999</c:v>
                </c:pt>
                <c:pt idx="357">
                  <c:v>-128.85000000000051</c:v>
                </c:pt>
                <c:pt idx="358">
                  <c:v>-128.54</c:v>
                </c:pt>
                <c:pt idx="359">
                  <c:v>-129.13</c:v>
                </c:pt>
                <c:pt idx="360">
                  <c:v>-128.72</c:v>
                </c:pt>
                <c:pt idx="361">
                  <c:v>-129.26</c:v>
                </c:pt>
                <c:pt idx="362">
                  <c:v>-128.97999999999999</c:v>
                </c:pt>
                <c:pt idx="363">
                  <c:v>-128.63999999999999</c:v>
                </c:pt>
                <c:pt idx="364">
                  <c:v>-128.36000000000001</c:v>
                </c:pt>
                <c:pt idx="365">
                  <c:v>-128.63</c:v>
                </c:pt>
                <c:pt idx="366">
                  <c:v>-128.51</c:v>
                </c:pt>
                <c:pt idx="367">
                  <c:v>-128.1</c:v>
                </c:pt>
                <c:pt idx="368">
                  <c:v>-131.75</c:v>
                </c:pt>
                <c:pt idx="369">
                  <c:v>-131.10999999999999</c:v>
                </c:pt>
                <c:pt idx="370">
                  <c:v>-129.91</c:v>
                </c:pt>
                <c:pt idx="371">
                  <c:v>-131.09</c:v>
                </c:pt>
                <c:pt idx="372">
                  <c:v>-129.22999999999999</c:v>
                </c:pt>
                <c:pt idx="373">
                  <c:v>-130.12</c:v>
                </c:pt>
                <c:pt idx="374">
                  <c:v>-130.80000000000001</c:v>
                </c:pt>
                <c:pt idx="375">
                  <c:v>-128.76999999999998</c:v>
                </c:pt>
                <c:pt idx="376">
                  <c:v>-128.28</c:v>
                </c:pt>
                <c:pt idx="377">
                  <c:v>-129.88000000000051</c:v>
                </c:pt>
                <c:pt idx="378">
                  <c:v>-129.26</c:v>
                </c:pt>
                <c:pt idx="379">
                  <c:v>-131.39000000000001</c:v>
                </c:pt>
                <c:pt idx="380">
                  <c:v>-130.60999999999999</c:v>
                </c:pt>
                <c:pt idx="381">
                  <c:v>-132.05000000000001</c:v>
                </c:pt>
                <c:pt idx="382">
                  <c:v>-131.59</c:v>
                </c:pt>
                <c:pt idx="383">
                  <c:v>-131.63999999999999</c:v>
                </c:pt>
                <c:pt idx="384">
                  <c:v>-130.19</c:v>
                </c:pt>
                <c:pt idx="385">
                  <c:v>-130.26999999999998</c:v>
                </c:pt>
                <c:pt idx="386">
                  <c:v>-133.78</c:v>
                </c:pt>
                <c:pt idx="387">
                  <c:v>-133.16</c:v>
                </c:pt>
                <c:pt idx="388">
                  <c:v>-134.41</c:v>
                </c:pt>
                <c:pt idx="389">
                  <c:v>-132.52000000000001</c:v>
                </c:pt>
                <c:pt idx="390">
                  <c:v>-132.23999999999998</c:v>
                </c:pt>
                <c:pt idx="391">
                  <c:v>-133.12</c:v>
                </c:pt>
                <c:pt idx="392">
                  <c:v>-135.02000000000001</c:v>
                </c:pt>
                <c:pt idx="393">
                  <c:v>-136.81</c:v>
                </c:pt>
                <c:pt idx="394">
                  <c:v>-135.57</c:v>
                </c:pt>
                <c:pt idx="395">
                  <c:v>-134.59</c:v>
                </c:pt>
                <c:pt idx="396">
                  <c:v>-133.70999999999998</c:v>
                </c:pt>
                <c:pt idx="397">
                  <c:v>-133.28</c:v>
                </c:pt>
                <c:pt idx="398">
                  <c:v>-136.25</c:v>
                </c:pt>
                <c:pt idx="399">
                  <c:v>-136.18</c:v>
                </c:pt>
                <c:pt idx="400">
                  <c:v>-136.13</c:v>
                </c:pt>
                <c:pt idx="401">
                  <c:v>-135.30000000000001</c:v>
                </c:pt>
                <c:pt idx="402">
                  <c:v>-136.68</c:v>
                </c:pt>
                <c:pt idx="403">
                  <c:v>-135.52000000000001</c:v>
                </c:pt>
                <c:pt idx="404">
                  <c:v>-136.31</c:v>
                </c:pt>
                <c:pt idx="405">
                  <c:v>-138.30000000000001</c:v>
                </c:pt>
                <c:pt idx="406">
                  <c:v>-134.93</c:v>
                </c:pt>
                <c:pt idx="407">
                  <c:v>-135.53</c:v>
                </c:pt>
                <c:pt idx="408">
                  <c:v>-136.36000000000001</c:v>
                </c:pt>
                <c:pt idx="409">
                  <c:v>-136.44999999999999</c:v>
                </c:pt>
                <c:pt idx="410">
                  <c:v>-139.35000000000051</c:v>
                </c:pt>
                <c:pt idx="411">
                  <c:v>-135.06</c:v>
                </c:pt>
                <c:pt idx="412">
                  <c:v>-137.94</c:v>
                </c:pt>
                <c:pt idx="413">
                  <c:v>-134.97999999999999</c:v>
                </c:pt>
                <c:pt idx="414">
                  <c:v>-136.93</c:v>
                </c:pt>
                <c:pt idx="415">
                  <c:v>-135.72999999999999</c:v>
                </c:pt>
                <c:pt idx="416">
                  <c:v>-138.69999999999999</c:v>
                </c:pt>
                <c:pt idx="417">
                  <c:v>-137.81</c:v>
                </c:pt>
                <c:pt idx="418">
                  <c:v>-137.1</c:v>
                </c:pt>
                <c:pt idx="419">
                  <c:v>-139.19999999999999</c:v>
                </c:pt>
                <c:pt idx="420">
                  <c:v>-136.51</c:v>
                </c:pt>
                <c:pt idx="421">
                  <c:v>-137.47999999999999</c:v>
                </c:pt>
                <c:pt idx="422">
                  <c:v>-137.76999999999998</c:v>
                </c:pt>
                <c:pt idx="423">
                  <c:v>-137.09</c:v>
                </c:pt>
                <c:pt idx="424">
                  <c:v>-135.76999999999998</c:v>
                </c:pt>
                <c:pt idx="425">
                  <c:v>-138.05000000000001</c:v>
                </c:pt>
                <c:pt idx="426">
                  <c:v>-137.85000000000051</c:v>
                </c:pt>
                <c:pt idx="427">
                  <c:v>-135.97</c:v>
                </c:pt>
                <c:pt idx="428">
                  <c:v>-136.16999999999999</c:v>
                </c:pt>
                <c:pt idx="429">
                  <c:v>-136.18</c:v>
                </c:pt>
                <c:pt idx="430">
                  <c:v>-138.69999999999999</c:v>
                </c:pt>
                <c:pt idx="431">
                  <c:v>-137.1</c:v>
                </c:pt>
                <c:pt idx="432">
                  <c:v>-137.93</c:v>
                </c:pt>
                <c:pt idx="433">
                  <c:v>-138.62</c:v>
                </c:pt>
                <c:pt idx="434">
                  <c:v>-138.06</c:v>
                </c:pt>
                <c:pt idx="435">
                  <c:v>-138.26999999999998</c:v>
                </c:pt>
                <c:pt idx="436">
                  <c:v>-138.12</c:v>
                </c:pt>
                <c:pt idx="437">
                  <c:v>-137.62</c:v>
                </c:pt>
                <c:pt idx="438">
                  <c:v>-136.4</c:v>
                </c:pt>
                <c:pt idx="439">
                  <c:v>-138.8200000000005</c:v>
                </c:pt>
                <c:pt idx="440">
                  <c:v>-137.49</c:v>
                </c:pt>
                <c:pt idx="441">
                  <c:v>-137.51</c:v>
                </c:pt>
                <c:pt idx="442">
                  <c:v>-138.29</c:v>
                </c:pt>
                <c:pt idx="443">
                  <c:v>-137.93</c:v>
                </c:pt>
                <c:pt idx="444">
                  <c:v>-137.19999999999999</c:v>
                </c:pt>
                <c:pt idx="445">
                  <c:v>-136.03</c:v>
                </c:pt>
                <c:pt idx="446">
                  <c:v>-140.16</c:v>
                </c:pt>
                <c:pt idx="447">
                  <c:v>-138.63999999999999</c:v>
                </c:pt>
                <c:pt idx="448">
                  <c:v>-140.91</c:v>
                </c:pt>
                <c:pt idx="449">
                  <c:v>-137.30000000000001</c:v>
                </c:pt>
                <c:pt idx="450">
                  <c:v>-137.99</c:v>
                </c:pt>
                <c:pt idx="451">
                  <c:v>-138.52000000000001</c:v>
                </c:pt>
                <c:pt idx="452">
                  <c:v>-137.83000000000001</c:v>
                </c:pt>
                <c:pt idx="453">
                  <c:v>-137.15</c:v>
                </c:pt>
                <c:pt idx="454">
                  <c:v>-138.23999999999998</c:v>
                </c:pt>
                <c:pt idx="455">
                  <c:v>-138.26999999999998</c:v>
                </c:pt>
                <c:pt idx="456">
                  <c:v>-138.55000000000001</c:v>
                </c:pt>
                <c:pt idx="457">
                  <c:v>-139.15</c:v>
                </c:pt>
                <c:pt idx="458">
                  <c:v>-138.23999999999998</c:v>
                </c:pt>
                <c:pt idx="459">
                  <c:v>-139.6</c:v>
                </c:pt>
                <c:pt idx="460">
                  <c:v>-138.20999999999998</c:v>
                </c:pt>
                <c:pt idx="461">
                  <c:v>-138.56</c:v>
                </c:pt>
                <c:pt idx="462">
                  <c:v>-137.5</c:v>
                </c:pt>
                <c:pt idx="463">
                  <c:v>-137.72999999999999</c:v>
                </c:pt>
                <c:pt idx="464">
                  <c:v>-138.44999999999999</c:v>
                </c:pt>
                <c:pt idx="465">
                  <c:v>-139.59</c:v>
                </c:pt>
                <c:pt idx="466">
                  <c:v>-139.26</c:v>
                </c:pt>
                <c:pt idx="467">
                  <c:v>-137.97</c:v>
                </c:pt>
                <c:pt idx="468">
                  <c:v>-139.69999999999999</c:v>
                </c:pt>
                <c:pt idx="469">
                  <c:v>-140.97</c:v>
                </c:pt>
                <c:pt idx="470">
                  <c:v>-140.52000000000001</c:v>
                </c:pt>
                <c:pt idx="471">
                  <c:v>-139.81</c:v>
                </c:pt>
                <c:pt idx="472">
                  <c:v>-139.69999999999999</c:v>
                </c:pt>
                <c:pt idx="473">
                  <c:v>-139.41</c:v>
                </c:pt>
                <c:pt idx="474">
                  <c:v>-141.04</c:v>
                </c:pt>
                <c:pt idx="475">
                  <c:v>-140.04</c:v>
                </c:pt>
                <c:pt idx="476">
                  <c:v>-139.66</c:v>
                </c:pt>
                <c:pt idx="477">
                  <c:v>-140.43</c:v>
                </c:pt>
                <c:pt idx="478">
                  <c:v>-140.94</c:v>
                </c:pt>
                <c:pt idx="479">
                  <c:v>-141.69</c:v>
                </c:pt>
                <c:pt idx="480">
                  <c:v>-140.15</c:v>
                </c:pt>
                <c:pt idx="481">
                  <c:v>-140.94999999999999</c:v>
                </c:pt>
                <c:pt idx="482">
                  <c:v>-140.65</c:v>
                </c:pt>
                <c:pt idx="483">
                  <c:v>-141.63999999999999</c:v>
                </c:pt>
                <c:pt idx="484">
                  <c:v>-142.16999999999999</c:v>
                </c:pt>
                <c:pt idx="485">
                  <c:v>-140.47999999999999</c:v>
                </c:pt>
                <c:pt idx="486">
                  <c:v>-140.83000000000001</c:v>
                </c:pt>
                <c:pt idx="487">
                  <c:v>-140.63999999999999</c:v>
                </c:pt>
                <c:pt idx="488">
                  <c:v>-142.36000000000001</c:v>
                </c:pt>
                <c:pt idx="489">
                  <c:v>-139.62</c:v>
                </c:pt>
                <c:pt idx="490">
                  <c:v>-142.05000000000001</c:v>
                </c:pt>
                <c:pt idx="491">
                  <c:v>-140.83000000000001</c:v>
                </c:pt>
                <c:pt idx="492">
                  <c:v>-142.62</c:v>
                </c:pt>
                <c:pt idx="493">
                  <c:v>-140.43</c:v>
                </c:pt>
                <c:pt idx="494">
                  <c:v>-141.53</c:v>
                </c:pt>
                <c:pt idx="495">
                  <c:v>-140.9</c:v>
                </c:pt>
                <c:pt idx="496">
                  <c:v>-140.94999999999999</c:v>
                </c:pt>
                <c:pt idx="497">
                  <c:v>-140.94</c:v>
                </c:pt>
                <c:pt idx="498">
                  <c:v>-141.72999999999999</c:v>
                </c:pt>
                <c:pt idx="499">
                  <c:v>-141.88000000000051</c:v>
                </c:pt>
                <c:pt idx="500">
                  <c:v>-140.20999999999998</c:v>
                </c:pt>
                <c:pt idx="501">
                  <c:v>-140.41</c:v>
                </c:pt>
                <c:pt idx="502">
                  <c:v>-142.46</c:v>
                </c:pt>
                <c:pt idx="503">
                  <c:v>-141.53</c:v>
                </c:pt>
                <c:pt idx="504">
                  <c:v>-141.46</c:v>
                </c:pt>
                <c:pt idx="505">
                  <c:v>-141.13</c:v>
                </c:pt>
                <c:pt idx="506">
                  <c:v>-141.09</c:v>
                </c:pt>
                <c:pt idx="507">
                  <c:v>-140.20999999999998</c:v>
                </c:pt>
                <c:pt idx="508">
                  <c:v>-136.13999999999999</c:v>
                </c:pt>
                <c:pt idx="509">
                  <c:v>-140.96</c:v>
                </c:pt>
                <c:pt idx="510">
                  <c:v>-140.03</c:v>
                </c:pt>
                <c:pt idx="511">
                  <c:v>-138.66</c:v>
                </c:pt>
                <c:pt idx="512">
                  <c:v>-139.33000000000001</c:v>
                </c:pt>
                <c:pt idx="513">
                  <c:v>-139.52000000000001</c:v>
                </c:pt>
                <c:pt idx="514">
                  <c:v>-139.66999999999999</c:v>
                </c:pt>
                <c:pt idx="515">
                  <c:v>-138.34</c:v>
                </c:pt>
                <c:pt idx="516">
                  <c:v>-139.16</c:v>
                </c:pt>
                <c:pt idx="517">
                  <c:v>-139.69999999999999</c:v>
                </c:pt>
                <c:pt idx="518">
                  <c:v>-138.87</c:v>
                </c:pt>
                <c:pt idx="519">
                  <c:v>-138.94999999999999</c:v>
                </c:pt>
                <c:pt idx="520">
                  <c:v>-137.72999999999999</c:v>
                </c:pt>
                <c:pt idx="521">
                  <c:v>-138.4</c:v>
                </c:pt>
                <c:pt idx="522">
                  <c:v>-139.05000000000001</c:v>
                </c:pt>
                <c:pt idx="523">
                  <c:v>-139.76</c:v>
                </c:pt>
                <c:pt idx="524">
                  <c:v>-139.69</c:v>
                </c:pt>
                <c:pt idx="525">
                  <c:v>-139.73999999999998</c:v>
                </c:pt>
                <c:pt idx="526">
                  <c:v>-141.46</c:v>
                </c:pt>
                <c:pt idx="527">
                  <c:v>-142.02000000000001</c:v>
                </c:pt>
                <c:pt idx="528">
                  <c:v>-142.10999999999999</c:v>
                </c:pt>
                <c:pt idx="529">
                  <c:v>-143.34</c:v>
                </c:pt>
                <c:pt idx="530">
                  <c:v>-142.91999999999999</c:v>
                </c:pt>
                <c:pt idx="531">
                  <c:v>-144.07</c:v>
                </c:pt>
                <c:pt idx="532">
                  <c:v>-143.88000000000051</c:v>
                </c:pt>
                <c:pt idx="533">
                  <c:v>-142.9</c:v>
                </c:pt>
                <c:pt idx="534">
                  <c:v>-143.02000000000001</c:v>
                </c:pt>
                <c:pt idx="535">
                  <c:v>-142.25</c:v>
                </c:pt>
                <c:pt idx="536">
                  <c:v>-141.29</c:v>
                </c:pt>
                <c:pt idx="537">
                  <c:v>-141.72</c:v>
                </c:pt>
                <c:pt idx="538">
                  <c:v>-141.52000000000001</c:v>
                </c:pt>
                <c:pt idx="539">
                  <c:v>-141.03</c:v>
                </c:pt>
                <c:pt idx="540">
                  <c:v>-140.47999999999999</c:v>
                </c:pt>
                <c:pt idx="541">
                  <c:v>-140.47</c:v>
                </c:pt>
                <c:pt idx="542">
                  <c:v>-139.41</c:v>
                </c:pt>
                <c:pt idx="543">
                  <c:v>-139.96</c:v>
                </c:pt>
                <c:pt idx="544">
                  <c:v>-139.53</c:v>
                </c:pt>
                <c:pt idx="545">
                  <c:v>-140.51</c:v>
                </c:pt>
                <c:pt idx="546">
                  <c:v>-139.18</c:v>
                </c:pt>
                <c:pt idx="547">
                  <c:v>-137.97999999999999</c:v>
                </c:pt>
                <c:pt idx="548">
                  <c:v>-137.91</c:v>
                </c:pt>
                <c:pt idx="549">
                  <c:v>-138.56</c:v>
                </c:pt>
                <c:pt idx="550">
                  <c:v>-138.89000000000001</c:v>
                </c:pt>
                <c:pt idx="551">
                  <c:v>-139.75</c:v>
                </c:pt>
                <c:pt idx="552">
                  <c:v>-141.09</c:v>
                </c:pt>
                <c:pt idx="553">
                  <c:v>-141.09</c:v>
                </c:pt>
                <c:pt idx="554">
                  <c:v>-141.94999999999999</c:v>
                </c:pt>
                <c:pt idx="555">
                  <c:v>-141.76</c:v>
                </c:pt>
                <c:pt idx="556">
                  <c:v>-143.57</c:v>
                </c:pt>
                <c:pt idx="557">
                  <c:v>-142.73999999999998</c:v>
                </c:pt>
                <c:pt idx="558">
                  <c:v>-142.72</c:v>
                </c:pt>
                <c:pt idx="559">
                  <c:v>-142.13999999999999</c:v>
                </c:pt>
                <c:pt idx="560">
                  <c:v>-140.35000000000051</c:v>
                </c:pt>
                <c:pt idx="561">
                  <c:v>-139.51</c:v>
                </c:pt>
                <c:pt idx="562">
                  <c:v>-139.26</c:v>
                </c:pt>
                <c:pt idx="563">
                  <c:v>-138.31</c:v>
                </c:pt>
                <c:pt idx="564">
                  <c:v>-138.89000000000001</c:v>
                </c:pt>
                <c:pt idx="565">
                  <c:v>-138.47</c:v>
                </c:pt>
                <c:pt idx="566">
                  <c:v>-139.05000000000001</c:v>
                </c:pt>
                <c:pt idx="567">
                  <c:v>-138.75</c:v>
                </c:pt>
                <c:pt idx="568">
                  <c:v>-140.84</c:v>
                </c:pt>
                <c:pt idx="569">
                  <c:v>-141.53</c:v>
                </c:pt>
                <c:pt idx="570">
                  <c:v>-141.81</c:v>
                </c:pt>
                <c:pt idx="571">
                  <c:v>-141.6</c:v>
                </c:pt>
                <c:pt idx="572">
                  <c:v>-143</c:v>
                </c:pt>
                <c:pt idx="573">
                  <c:v>-142.81</c:v>
                </c:pt>
                <c:pt idx="574">
                  <c:v>-142.03</c:v>
                </c:pt>
                <c:pt idx="575">
                  <c:v>-141.94</c:v>
                </c:pt>
                <c:pt idx="576">
                  <c:v>-141.16</c:v>
                </c:pt>
                <c:pt idx="577">
                  <c:v>-139.16</c:v>
                </c:pt>
                <c:pt idx="578">
                  <c:v>-137.55000000000001</c:v>
                </c:pt>
                <c:pt idx="579">
                  <c:v>-137</c:v>
                </c:pt>
                <c:pt idx="580">
                  <c:v>-138.43</c:v>
                </c:pt>
                <c:pt idx="581">
                  <c:v>-138.76</c:v>
                </c:pt>
                <c:pt idx="582">
                  <c:v>-140.10999999999999</c:v>
                </c:pt>
                <c:pt idx="583">
                  <c:v>-141.86000000000001</c:v>
                </c:pt>
                <c:pt idx="584">
                  <c:v>-143.63</c:v>
                </c:pt>
                <c:pt idx="585">
                  <c:v>-143.44</c:v>
                </c:pt>
                <c:pt idx="586">
                  <c:v>-141.52000000000001</c:v>
                </c:pt>
                <c:pt idx="587">
                  <c:v>-138.38000000000051</c:v>
                </c:pt>
                <c:pt idx="588">
                  <c:v>-139.16999999999999</c:v>
                </c:pt>
                <c:pt idx="589">
                  <c:v>-138.69999999999999</c:v>
                </c:pt>
                <c:pt idx="590">
                  <c:v>-137.15</c:v>
                </c:pt>
                <c:pt idx="591">
                  <c:v>-136.69999999999999</c:v>
                </c:pt>
                <c:pt idx="592">
                  <c:v>-137.26</c:v>
                </c:pt>
                <c:pt idx="593">
                  <c:v>-139.10999999999999</c:v>
                </c:pt>
                <c:pt idx="594">
                  <c:v>-141.31</c:v>
                </c:pt>
                <c:pt idx="595">
                  <c:v>-141.12</c:v>
                </c:pt>
                <c:pt idx="596">
                  <c:v>-140.94999999999999</c:v>
                </c:pt>
                <c:pt idx="597">
                  <c:v>-139.73999999999998</c:v>
                </c:pt>
                <c:pt idx="598">
                  <c:v>-138.49</c:v>
                </c:pt>
                <c:pt idx="599">
                  <c:v>-138.18</c:v>
                </c:pt>
                <c:pt idx="600">
                  <c:v>-136.60999999999999</c:v>
                </c:pt>
              </c:numCache>
            </c:numRef>
          </c:yVal>
          <c:smooth val="1"/>
        </c:ser>
        <c:axId val="44347776"/>
        <c:axId val="44349312"/>
      </c:scatterChart>
      <c:valAx>
        <c:axId val="44347776"/>
        <c:scaling>
          <c:logBase val="10"/>
          <c:orientation val="minMax"/>
          <c:max val="4000000000"/>
          <c:min val="100000"/>
        </c:scaling>
        <c:axPos val="b"/>
        <c:majorGridlines/>
        <c:minorGridlines/>
        <c:numFmt formatCode="0.E+00" sourceLinked="0"/>
        <c:tickLblPos val="high"/>
        <c:crossAx val="44349312"/>
        <c:crosses val="autoZero"/>
        <c:crossBetween val="midCat"/>
      </c:valAx>
      <c:valAx>
        <c:axId val="44349312"/>
        <c:scaling>
          <c:orientation val="minMax"/>
          <c:max val="-80"/>
          <c:min val="-150"/>
        </c:scaling>
        <c:axPos val="l"/>
        <c:majorGridlines/>
        <c:numFmt formatCode="General" sourceLinked="1"/>
        <c:tickLblPos val="nextTo"/>
        <c:crossAx val="44347776"/>
        <c:crosses val="autoZero"/>
        <c:crossBetween val="midCat"/>
      </c:valAx>
    </c:plotArea>
    <c:legend>
      <c:legendPos val="r"/>
      <c:layout/>
    </c:legend>
    <c:plotVisOnly val="1"/>
  </c:chart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0.13344</cdr:x>
      <cdr:y>0.11508</cdr:y>
    </cdr:from>
    <cdr:to>
      <cdr:x>0.2491</cdr:x>
      <cdr:y>0.19707</cdr:y>
    </cdr:to>
    <cdr:sp macro="" textlink="">
      <cdr:nvSpPr>
        <cdr:cNvPr id="3" name="Straight Arrow Connector 2"/>
        <cdr:cNvSpPr/>
      </cdr:nvSpPr>
      <cdr:spPr>
        <a:xfrm xmlns:a="http://schemas.openxmlformats.org/drawingml/2006/main" flipH="1">
          <a:off x="1143000" y="489466"/>
          <a:ext cx="990600" cy="34873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4" tIns="48323" rIns="96644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4" tIns="48323" rIns="96644" bIns="48323" rtlCol="0"/>
          <a:lstStyle>
            <a:lvl1pPr algn="r">
              <a:defRPr sz="1200"/>
            </a:lvl1pPr>
          </a:lstStyle>
          <a:p>
            <a:fld id="{F9BC3A04-13AD-4F73-80D1-F4C9D430C4C5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3" rIns="96644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4" tIns="48323" rIns="96644" bIns="483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4" tIns="48323" rIns="96644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4" tIns="48323" rIns="96644" bIns="48323" rtlCol="0" anchor="b"/>
          <a:lstStyle>
            <a:lvl1pPr algn="r">
              <a:defRPr sz="1200"/>
            </a:lvl1pPr>
          </a:lstStyle>
          <a:p>
            <a:fld id="{666C282A-9EA9-4242-AE12-8E798C2F9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76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81058"/>
            <a:ext cx="6400800" cy="11291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-7938" y="6502400"/>
            <a:ext cx="9144001" cy="0"/>
          </a:xfrm>
          <a:prstGeom prst="line">
            <a:avLst/>
          </a:prstGeom>
          <a:noFill/>
          <a:ln w="38100">
            <a:solidFill>
              <a:srgbClr val="32B4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867400" cy="762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ropbox\Shared\Stationary\IMS\2012\2012_IMS_Stationary_header_no_spac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0"/>
            <a:ext cx="91440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2B4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1" name="Picture 7" descr="IMS-Logo-(stadium,-color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3538"/>
            <a:ext cx="11430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8" descr="IMS-Logo-(stamp,-color)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6825" y="304800"/>
            <a:ext cx="1276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-7938" y="6502400"/>
            <a:ext cx="9144001" cy="0"/>
          </a:xfrm>
          <a:prstGeom prst="line">
            <a:avLst/>
          </a:prstGeom>
          <a:noFill/>
          <a:ln w="38100">
            <a:solidFill>
              <a:srgbClr val="32B4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-7938" y="6502400"/>
            <a:ext cx="9144001" cy="0"/>
          </a:xfrm>
          <a:prstGeom prst="line">
            <a:avLst/>
          </a:prstGeom>
          <a:noFill/>
          <a:ln w="38100">
            <a:solidFill>
              <a:srgbClr val="32B4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6200" y="6553200"/>
            <a:ext cx="50292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WSA: Advances in Noise Analysis for RF Circuits</a:t>
            </a:r>
            <a:endParaRPr lang="en-CA" sz="12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5784850" y="6559550"/>
            <a:ext cx="27495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IMS2012, Montreal, June 17-22, 2012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8610600" y="6561138"/>
            <a:ext cx="5334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fld id="{AA4CBDCF-8067-4BFA-99DB-4F511E78DD77}" type="slidenum">
              <a:rPr lang="en-US" sz="120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 bwMode="auto">
          <a:xfrm>
            <a:off x="685800" y="2362200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Practical Noise Analysis for 14GHz PLL and Silicon Correlation </a:t>
            </a:r>
            <a:endParaRPr lang="en-CA" sz="4000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962400"/>
            <a:ext cx="6400800" cy="1128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Nandu Bhagwan</a:t>
            </a:r>
          </a:p>
          <a:p>
            <a:r>
              <a:rPr lang="en-CA" dirty="0" smtClean="0"/>
              <a:t>GHz Circuits, Inc.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286000" y="6248400"/>
            <a:ext cx="5186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WSA: Advances in Noise Analysis for RF Circuits</a:t>
            </a:r>
            <a:endParaRPr lang="en-CA" dirty="0"/>
          </a:p>
        </p:txBody>
      </p:sp>
      <p:pic>
        <p:nvPicPr>
          <p:cNvPr id="1026" name="Picture 2" descr="C:\Program Files\Yahoo SiteBuilder\sites\ghzcircuits\images\Ghz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975" y="5175962"/>
            <a:ext cx="1952625" cy="996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14400"/>
          </a:xfrm>
        </p:spPr>
        <p:txBody>
          <a:bodyPr/>
          <a:lstStyle/>
          <a:p>
            <a:r>
              <a:rPr lang="en-US" dirty="0" smtClean="0"/>
              <a:t>Simulation Correlation</a:t>
            </a:r>
            <a:br>
              <a:rPr lang="en-US" dirty="0" smtClean="0"/>
            </a:br>
            <a:r>
              <a:rPr lang="en-US" sz="2000" i="1" dirty="0" smtClean="0"/>
              <a:t>Level Shifters + </a:t>
            </a:r>
            <a:r>
              <a:rPr lang="en-US" sz="2000" i="1" dirty="0" err="1" smtClean="0"/>
              <a:t>Quadrature</a:t>
            </a:r>
            <a:r>
              <a:rPr lang="en-US" sz="2000" i="1" dirty="0" smtClean="0"/>
              <a:t> Generator</a:t>
            </a:r>
            <a:endParaRPr lang="en-US" i="1" dirty="0" smtClean="0"/>
          </a:p>
        </p:txBody>
      </p:sp>
      <p:pic>
        <p:nvPicPr>
          <p:cNvPr id="4" name="Picture 2" descr="C:\appserv_work\Nandu\ls_div2_4phgen5.png"/>
          <p:cNvPicPr>
            <a:picLocks noChangeAspect="1" noChangeArrowheads="1"/>
          </p:cNvPicPr>
          <p:nvPr/>
        </p:nvPicPr>
        <p:blipFill>
          <a:blip r:embed="rId2" cstate="print"/>
          <a:srcRect l="5455"/>
          <a:stretch>
            <a:fillRect/>
          </a:stretch>
        </p:blipFill>
        <p:spPr bwMode="auto">
          <a:xfrm>
            <a:off x="4880959" y="1600200"/>
            <a:ext cx="4034441" cy="4674524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091940"/>
            <a:ext cx="4572000" cy="2308860"/>
          </a:xfrm>
        </p:spPr>
        <p:txBody>
          <a:bodyPr/>
          <a:lstStyle/>
          <a:p>
            <a:r>
              <a:rPr lang="en-US" sz="2000" dirty="0" smtClean="0"/>
              <a:t>Circuit scale by 10% removed to deteriorate circuit performance </a:t>
            </a:r>
          </a:p>
          <a:p>
            <a:r>
              <a:rPr lang="en-US" sz="2000" dirty="0" smtClean="0"/>
              <a:t>Good correlation between PSS/PNOISE and Transient Noise</a:t>
            </a:r>
          </a:p>
          <a:p>
            <a:r>
              <a:rPr lang="en-US" sz="2000" dirty="0" smtClean="0"/>
              <a:t>Except for very deteriorated signals at low VCO amplitudes when 1.2V devices are used in level shifter</a:t>
            </a:r>
          </a:p>
        </p:txBody>
      </p:sp>
      <p:sp>
        <p:nvSpPr>
          <p:cNvPr id="5" name="Left Brace 4"/>
          <p:cNvSpPr/>
          <p:nvPr/>
        </p:nvSpPr>
        <p:spPr>
          <a:xfrm rot="1184524">
            <a:off x="7475783" y="3807258"/>
            <a:ext cx="210125" cy="1300884"/>
          </a:xfrm>
          <a:prstGeom prst="leftBrace">
            <a:avLst>
              <a:gd name="adj1" fmla="val 8333"/>
              <a:gd name="adj2" fmla="val 498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184524">
            <a:off x="7155480" y="5058719"/>
            <a:ext cx="280718" cy="234769"/>
          </a:xfrm>
          <a:prstGeom prst="leftBrace">
            <a:avLst>
              <a:gd name="adj1" fmla="val 8333"/>
              <a:gd name="adj2" fmla="val 4985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600200"/>
          <a:ext cx="4001546" cy="240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88"/>
                <a:gridCol w="1165412"/>
                <a:gridCol w="1359946"/>
              </a:tblGrid>
              <a:tr h="3131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OP Stage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OP Stage 2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Devices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1.2V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0.9 V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VDD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1V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FOUT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14GHz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SS, 0.95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, 0ºC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Types of Analysis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Transient Noise</a:t>
                      </a:r>
                    </a:p>
                    <a:p>
                      <a:pPr algn="ctr"/>
                      <a:r>
                        <a:rPr lang="en-US" sz="1400" dirty="0" smtClean="0"/>
                        <a:t>PSS/PNOISE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785360" y="3962400"/>
            <a:ext cx="2682240" cy="1668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719" y="38354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0.45V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02825" y="484127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0.50V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06719" y="507052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0.55V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16912" y="3816872"/>
            <a:ext cx="343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Phase Noise </a:t>
            </a:r>
            <a:r>
              <a:rPr lang="en-US" sz="1400" dirty="0" err="1" smtClean="0"/>
              <a:t>dBc</a:t>
            </a:r>
            <a:r>
              <a:rPr lang="en-US" sz="1400" dirty="0" smtClean="0"/>
              <a:t>/Hz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90600"/>
          </a:xfrm>
        </p:spPr>
        <p:txBody>
          <a:bodyPr/>
          <a:lstStyle/>
          <a:p>
            <a:r>
              <a:rPr lang="en-US" dirty="0" smtClean="0"/>
              <a:t>Silicon Measurements/ Correlation</a:t>
            </a:r>
            <a:endParaRPr lang="en-US" dirty="0"/>
          </a:p>
        </p:txBody>
      </p:sp>
      <p:pic>
        <p:nvPicPr>
          <p:cNvPr id="1028" name="Picture 4" descr="\\ghzstorage\share\IMS_2012\MeasurementData\SS3_7G_CP001_VCO1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7800" y="1447800"/>
            <a:ext cx="4775200" cy="3581400"/>
          </a:xfrm>
          <a:prstGeom prst="rect">
            <a:avLst/>
          </a:prstGeom>
          <a:noFill/>
        </p:spPr>
      </p:pic>
      <p:pic>
        <p:nvPicPr>
          <p:cNvPr id="1027" name="Picture 3" descr="\\ghzstorage\share\IMS_2012\MeasurementData\FF15_7G_CP111_VCO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400" y="2743200"/>
            <a:ext cx="4775200" cy="3581399"/>
          </a:xfrm>
          <a:prstGeom prst="rect">
            <a:avLst/>
          </a:prstGeom>
          <a:noFill/>
        </p:spPr>
      </p:pic>
      <p:pic>
        <p:nvPicPr>
          <p:cNvPr id="1026" name="Picture 2" descr="\\ghzstorage\share\IMS_2012\MeasurementData\FF15_7G_CP111_VCO1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905000"/>
            <a:ext cx="4978400" cy="3733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95601" y="3124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Jitter integrated from 1MHz to 3.5GHz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0941" y="2727960"/>
            <a:ext cx="571499" cy="4572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83380" y="2491740"/>
            <a:ext cx="685800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3581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Span of interest for SERDES is 10MHz to 3.5GHz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Measurements: FF Wafers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04800" y="1828800"/>
          <a:ext cx="8565328" cy="425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2133600"/>
            <a:ext cx="15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PLL BW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514600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PLL BW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895600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PLL BW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1524000" y="2699266"/>
            <a:ext cx="914400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1752600" y="3080266"/>
            <a:ext cx="685800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641065" y="3919891"/>
            <a:ext cx="384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Phase Noise </a:t>
            </a:r>
            <a:r>
              <a:rPr lang="en-US" sz="1200" dirty="0" err="1" smtClean="0"/>
              <a:t>dBc</a:t>
            </a:r>
            <a:r>
              <a:rPr lang="en-US" sz="1200" dirty="0" smtClean="0"/>
              <a:t>/Hz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135" y="5939191"/>
            <a:ext cx="605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Frequency Offset, Hz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Measurements: SS Wafers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676400"/>
          <a:ext cx="845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133600"/>
            <a:ext cx="15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PLL BW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514600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PLL BW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895600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PLL BW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447800" y="2699266"/>
            <a:ext cx="990600" cy="2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1752600" y="3080266"/>
            <a:ext cx="685800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aight Arrow Connector 11"/>
          <p:cNvSpPr/>
          <p:nvPr/>
        </p:nvSpPr>
        <p:spPr>
          <a:xfrm flipH="1">
            <a:off x="1447800" y="2339340"/>
            <a:ext cx="990600" cy="251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834633" y="3945820"/>
            <a:ext cx="423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Phase Noise </a:t>
            </a:r>
            <a:r>
              <a:rPr lang="en-US" sz="1200" dirty="0" err="1" smtClean="0"/>
              <a:t>dBc</a:t>
            </a:r>
            <a:r>
              <a:rPr lang="en-US" sz="1200" dirty="0" smtClean="0"/>
              <a:t>/Hz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1135" y="6183031"/>
            <a:ext cx="605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Frequency Offset, Hz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Frequency Offsets </a:t>
            </a:r>
          </a:p>
          <a:p>
            <a:pPr lvl="1"/>
            <a:r>
              <a:rPr lang="en-US" dirty="0" smtClean="0"/>
              <a:t>For a clean reference clock, Phase Noise at output improves with increase in BW, even under casual observation</a:t>
            </a:r>
          </a:p>
          <a:p>
            <a:r>
              <a:rPr lang="en-US" dirty="0" smtClean="0"/>
              <a:t>Higher Frequency Offsets </a:t>
            </a:r>
          </a:p>
          <a:p>
            <a:pPr lvl="1"/>
            <a:r>
              <a:rPr lang="en-US" dirty="0" smtClean="0"/>
              <a:t>Differences are not so apparent visually</a:t>
            </a:r>
          </a:p>
          <a:p>
            <a:pPr lvl="1"/>
            <a:r>
              <a:rPr lang="en-US" dirty="0" smtClean="0"/>
              <a:t>Integration BW for this presentation 1M-3.5G </a:t>
            </a:r>
          </a:p>
          <a:p>
            <a:pPr lvl="1"/>
            <a:r>
              <a:rPr lang="en-US" dirty="0" smtClean="0"/>
              <a:t>Actual Requirements 10M-3.5G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Measurements: Observations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RMS Jitter (</a:t>
            </a:r>
            <a:r>
              <a:rPr lang="en-US" sz="2400" b="1" dirty="0" err="1" smtClean="0"/>
              <a:t>fs</a:t>
            </a:r>
            <a:r>
              <a:rPr lang="en-US" sz="2400" b="1" dirty="0" smtClean="0"/>
              <a:t>), ∫1MHz↔3.5GHz, F</a:t>
            </a:r>
            <a:r>
              <a:rPr lang="en-US" sz="2400" b="1" baseline="-25000" dirty="0" smtClean="0"/>
              <a:t>OUT</a:t>
            </a:r>
            <a:r>
              <a:rPr lang="en-US" sz="2400" b="1" dirty="0" smtClean="0"/>
              <a:t>=7GHz</a:t>
            </a:r>
          </a:p>
          <a:p>
            <a:pPr algn="ctr"/>
            <a:r>
              <a:rPr lang="en-US" sz="2400" b="1" dirty="0" smtClean="0"/>
              <a:t>Spec for this application &lt; 500 </a:t>
            </a:r>
            <a:r>
              <a:rPr lang="en-US" sz="2400" b="1" dirty="0" err="1" smtClean="0"/>
              <a:t>fs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2638424"/>
          <a:ext cx="6858000" cy="1552576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  <a:gridCol w="1714500"/>
                <a:gridCol w="1714500"/>
              </a:tblGrid>
              <a:tr h="3881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FF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Low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378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337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360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4523184"/>
          <a:ext cx="6858000" cy="1496616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  <a:gridCol w="1714500"/>
                <a:gridCol w="1714500"/>
              </a:tblGrid>
              <a:tr h="37415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SS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Low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37415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384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</a:tr>
              <a:tr h="37415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366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7415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307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648200"/>
          </a:xfrm>
        </p:spPr>
        <p:txBody>
          <a:bodyPr/>
          <a:lstStyle/>
          <a:p>
            <a:r>
              <a:rPr lang="en-US" sz="2400" dirty="0" smtClean="0"/>
              <a:t>Methodology: Pick 2 extremes</a:t>
            </a:r>
            <a:endParaRPr lang="en-US" sz="2000" dirty="0" smtClean="0"/>
          </a:p>
          <a:p>
            <a:pPr lvl="1"/>
            <a:r>
              <a:rPr lang="en-US" sz="2000" dirty="0" smtClean="0"/>
              <a:t>SS wafers, Low Amplitude, Low Bandwidth, worst phase-noise</a:t>
            </a:r>
          </a:p>
          <a:p>
            <a:pPr lvl="1"/>
            <a:r>
              <a:rPr lang="en-US" sz="2000" dirty="0" smtClean="0"/>
              <a:t>FF wafers, High Amplitude, High BW, best phase-noise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Architectural Analysis:</a:t>
            </a:r>
          </a:p>
          <a:p>
            <a:pPr lvl="1"/>
            <a:r>
              <a:rPr lang="en-US" sz="2000" dirty="0" smtClean="0"/>
              <a:t>Frequency Domain Analysis is presented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Transient Noise Analysis: </a:t>
            </a:r>
          </a:p>
          <a:p>
            <a:pPr lvl="1"/>
            <a:r>
              <a:rPr lang="en-US" sz="2000" dirty="0" smtClean="0"/>
              <a:t>Focus should be on higher frequency offsets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PSS/PNOISE Analysis: </a:t>
            </a:r>
          </a:p>
          <a:p>
            <a:pPr lvl="1"/>
            <a:r>
              <a:rPr lang="en-US" sz="2000" dirty="0" smtClean="0"/>
              <a:t>Focus should be on lower frequency offsets if not full band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4247" y="2713236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Wingdings 2" pitchFamily="18" charset="2"/>
              </a:rPr>
              <a:t>P</a:t>
            </a:r>
            <a:endParaRPr lang="en-US" b="1" dirty="0">
              <a:latin typeface="Wingdings 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7128"/>
            <a:ext cx="5943600" cy="875872"/>
          </a:xfrm>
        </p:spPr>
        <p:txBody>
          <a:bodyPr/>
          <a:lstStyle/>
          <a:p>
            <a:r>
              <a:rPr lang="en-US" dirty="0" smtClean="0"/>
              <a:t>Silicon Correlation </a:t>
            </a:r>
            <a:r>
              <a:rPr lang="en-US" sz="2400" dirty="0" smtClean="0"/>
              <a:t>(Best Case)</a:t>
            </a:r>
            <a:br>
              <a:rPr lang="en-US" sz="2400" dirty="0" smtClean="0"/>
            </a:br>
            <a:r>
              <a:rPr lang="en-US" sz="2000" i="1" dirty="0" smtClean="0"/>
              <a:t>FF Wafers, High BW, High VCO Amp</a:t>
            </a:r>
            <a:endParaRPr lang="en-US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746084" y="1425834"/>
            <a:ext cx="6446485" cy="5029200"/>
            <a:chOff x="746084" y="1425834"/>
            <a:chExt cx="6446485" cy="5029200"/>
          </a:xfrm>
        </p:grpSpPr>
        <p:grpSp>
          <p:nvGrpSpPr>
            <p:cNvPr id="15" name="Group 14"/>
            <p:cNvGrpSpPr/>
            <p:nvPr/>
          </p:nvGrpSpPr>
          <p:grpSpPr>
            <a:xfrm>
              <a:off x="746084" y="1425834"/>
              <a:ext cx="6446485" cy="5029200"/>
              <a:chOff x="839072" y="1425834"/>
              <a:chExt cx="6446485" cy="50292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9072" y="1425834"/>
                <a:ext cx="63500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ight Brace 5"/>
              <p:cNvSpPr/>
              <p:nvPr/>
            </p:nvSpPr>
            <p:spPr>
              <a:xfrm rot="17684736">
                <a:off x="2440940" y="1229026"/>
                <a:ext cx="204765" cy="1980073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Brace 6"/>
              <p:cNvSpPr/>
              <p:nvPr/>
            </p:nvSpPr>
            <p:spPr>
              <a:xfrm rot="18458267">
                <a:off x="4186926" y="2689363"/>
                <a:ext cx="191937" cy="1370704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Brace 7"/>
              <p:cNvSpPr/>
              <p:nvPr/>
            </p:nvSpPr>
            <p:spPr>
              <a:xfrm rot="16765293">
                <a:off x="6021226" y="3347903"/>
                <a:ext cx="191937" cy="1910999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2118524">
                <a:off x="3709831" y="2991238"/>
                <a:ext cx="1489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VCO Dominated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525149">
                <a:off x="5041032" y="3871590"/>
                <a:ext cx="2244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Noise floor of Meas. </a:t>
                </a:r>
                <a:r>
                  <a:rPr lang="en-US" sz="1400" dirty="0" err="1" smtClean="0"/>
                  <a:t>Eqpt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583898">
              <a:off x="1777811" y="1804023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Refclk</a:t>
              </a:r>
              <a:r>
                <a:rPr lang="en-US" sz="1400" dirty="0" smtClean="0"/>
                <a:t> Dominated</a:t>
              </a:r>
              <a:endParaRPr 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66138" y="4187229"/>
            <a:ext cx="1709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FF Wafers</a:t>
            </a:r>
          </a:p>
          <a:p>
            <a:r>
              <a:rPr lang="en-US" sz="1600" dirty="0" smtClean="0"/>
              <a:t>V: 1.2V, 1V</a:t>
            </a:r>
          </a:p>
          <a:p>
            <a:r>
              <a:rPr lang="en-US" sz="1600" dirty="0" smtClean="0"/>
              <a:t>Room Temp</a:t>
            </a:r>
          </a:p>
          <a:p>
            <a:r>
              <a:rPr lang="en-US" sz="1600" dirty="0" smtClean="0"/>
              <a:t>BW ~ 4.2MHz</a:t>
            </a:r>
          </a:p>
          <a:p>
            <a:r>
              <a:rPr lang="en-US" sz="1600" dirty="0" smtClean="0"/>
              <a:t>Amp ~ 0.55V</a:t>
            </a:r>
          </a:p>
          <a:p>
            <a:r>
              <a:rPr lang="en-US" sz="1600" dirty="0" err="1" smtClean="0"/>
              <a:t>F</a:t>
            </a:r>
            <a:r>
              <a:rPr lang="en-US" sz="1600" baseline="-25000" dirty="0" err="1" smtClean="0"/>
              <a:t>out</a:t>
            </a:r>
            <a:r>
              <a:rPr lang="en-US" sz="1600" dirty="0" smtClean="0"/>
              <a:t> = 7GHz</a:t>
            </a:r>
          </a:p>
          <a:p>
            <a:r>
              <a:rPr lang="en-US" sz="1600" dirty="0" smtClean="0"/>
              <a:t>Jitter = 285 </a:t>
            </a:r>
            <a:r>
              <a:rPr lang="en-US" sz="1600" dirty="0" err="1" smtClean="0"/>
              <a:t>fs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3559" y="1642533"/>
            <a:ext cx="1709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LEGEND: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LMEAS</a:t>
            </a:r>
          </a:p>
          <a:p>
            <a:r>
              <a:rPr lang="en-US" sz="1600" dirty="0" smtClean="0">
                <a:solidFill>
                  <a:srgbClr val="339933"/>
                </a:solidFill>
              </a:rPr>
              <a:t>LSIM - Total</a:t>
            </a:r>
          </a:p>
          <a:p>
            <a:r>
              <a:rPr lang="en-US" sz="1600" dirty="0" smtClean="0">
                <a:solidFill>
                  <a:srgbClr val="00CCFF"/>
                </a:solidFill>
              </a:rPr>
              <a:t>LSIM – REF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LSIM – VCO</a:t>
            </a:r>
          </a:p>
          <a:p>
            <a:r>
              <a:rPr lang="en-US" sz="1600" dirty="0" smtClean="0">
                <a:solidFill>
                  <a:srgbClr val="FF3399"/>
                </a:solidFill>
              </a:rPr>
              <a:t>LSIM - OPSTG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621273" y="3694359"/>
            <a:ext cx="4373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Phase Noise </a:t>
            </a:r>
            <a:r>
              <a:rPr lang="en-US" sz="1200" dirty="0" err="1" smtClean="0"/>
              <a:t>dBc</a:t>
            </a:r>
            <a:r>
              <a:rPr lang="en-US" sz="1200" dirty="0" smtClean="0"/>
              <a:t>/Hz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02" y="1430408"/>
            <a:ext cx="63436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Correlation </a:t>
            </a:r>
            <a:r>
              <a:rPr lang="en-US" sz="2400" dirty="0" smtClean="0"/>
              <a:t>(Worst Case)</a:t>
            </a:r>
            <a:br>
              <a:rPr lang="en-US" sz="2400" dirty="0" smtClean="0"/>
            </a:br>
            <a:r>
              <a:rPr lang="en-US" sz="2000" i="1" dirty="0" smtClean="0"/>
              <a:t>SS Wafers, Low BW, Low VCO Amp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8817541">
            <a:off x="3239504" y="1093316"/>
            <a:ext cx="191937" cy="3483066"/>
          </a:xfrm>
          <a:prstGeom prst="rightBrace">
            <a:avLst>
              <a:gd name="adj1" fmla="val 10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765293">
            <a:off x="6020704" y="3340907"/>
            <a:ext cx="191937" cy="1910999"/>
          </a:xfrm>
          <a:prstGeom prst="rightBrace">
            <a:avLst>
              <a:gd name="adj1" fmla="val 10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507655">
            <a:off x="1753178" y="2489520"/>
            <a:ext cx="355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VCO Dominated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rot="525149">
            <a:off x="5040510" y="3856845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Stages Dominated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1970" y="217492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</a:rPr>
              <a:t>Remember this hump ?</a:t>
            </a:r>
          </a:p>
          <a:p>
            <a:r>
              <a:rPr lang="en-US" sz="1100" dirty="0" smtClean="0">
                <a:solidFill>
                  <a:schemeClr val="accent6"/>
                </a:solidFill>
              </a:rPr>
              <a:t>Amplitude Modulation</a:t>
            </a:r>
            <a:endParaRPr lang="en-US" sz="1100" dirty="0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5215" y="2552700"/>
            <a:ext cx="405925" cy="158534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6138" y="4187229"/>
            <a:ext cx="1709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SS Wafers</a:t>
            </a:r>
          </a:p>
          <a:p>
            <a:r>
              <a:rPr lang="en-US" sz="1600" dirty="0" smtClean="0"/>
              <a:t>V: 1.2 V, 1 V</a:t>
            </a:r>
          </a:p>
          <a:p>
            <a:r>
              <a:rPr lang="en-US" sz="1600" dirty="0" smtClean="0"/>
              <a:t>Room Temp</a:t>
            </a:r>
          </a:p>
          <a:p>
            <a:r>
              <a:rPr lang="en-US" sz="1600" dirty="0" smtClean="0"/>
              <a:t>BW ~ 450 KHz</a:t>
            </a:r>
          </a:p>
          <a:p>
            <a:r>
              <a:rPr lang="en-US" sz="1600" dirty="0" smtClean="0"/>
              <a:t>Amp ~ 0.35 V</a:t>
            </a:r>
          </a:p>
          <a:p>
            <a:r>
              <a:rPr lang="en-US" sz="1600" dirty="0" err="1" smtClean="0"/>
              <a:t>F</a:t>
            </a:r>
            <a:r>
              <a:rPr lang="en-US" sz="1600" baseline="-25000" dirty="0" err="1" smtClean="0"/>
              <a:t>out</a:t>
            </a:r>
            <a:r>
              <a:rPr lang="en-US" sz="1600" dirty="0" smtClean="0"/>
              <a:t> = 7 GHz</a:t>
            </a:r>
          </a:p>
          <a:p>
            <a:r>
              <a:rPr lang="en-US" sz="1600" dirty="0" smtClean="0"/>
              <a:t>Jitter = 384 </a:t>
            </a:r>
            <a:r>
              <a:rPr lang="en-US" sz="1600" dirty="0" err="1" smtClean="0"/>
              <a:t>fs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63559" y="1634784"/>
            <a:ext cx="1709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LEGEND: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LMEAS</a:t>
            </a:r>
          </a:p>
          <a:p>
            <a:r>
              <a:rPr lang="en-US" sz="1600" dirty="0" smtClean="0">
                <a:solidFill>
                  <a:srgbClr val="339933"/>
                </a:solidFill>
              </a:rPr>
              <a:t>LSIM - Total</a:t>
            </a:r>
          </a:p>
          <a:p>
            <a:r>
              <a:rPr lang="en-US" sz="1600" dirty="0" smtClean="0">
                <a:solidFill>
                  <a:srgbClr val="00CCFF"/>
                </a:solidFill>
              </a:rPr>
              <a:t>LSIM – REF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LSIM – VCO</a:t>
            </a:r>
          </a:p>
          <a:p>
            <a:r>
              <a:rPr lang="en-US" sz="1600" dirty="0" smtClean="0">
                <a:solidFill>
                  <a:srgbClr val="FF3399"/>
                </a:solidFill>
              </a:rPr>
              <a:t>LSIM - OPSTG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621273" y="3694359"/>
            <a:ext cx="4373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Phase Noise </a:t>
            </a:r>
            <a:r>
              <a:rPr lang="en-US" sz="1200" dirty="0" err="1" smtClean="0"/>
              <a:t>dBc</a:t>
            </a:r>
            <a:r>
              <a:rPr lang="en-US" sz="1200" dirty="0" smtClean="0"/>
              <a:t>/Hz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518834"/>
            <a:ext cx="8229600" cy="4607329"/>
          </a:xfrm>
        </p:spPr>
        <p:txBody>
          <a:bodyPr/>
          <a:lstStyle/>
          <a:p>
            <a:r>
              <a:rPr lang="en-US" sz="3000" dirty="0" smtClean="0"/>
              <a:t>Compare full loop Transient Noise and PSS/PNOISE results with Silicon</a:t>
            </a:r>
          </a:p>
          <a:p>
            <a:r>
              <a:rPr lang="en-US" sz="3000" dirty="0" smtClean="0"/>
              <a:t>Extensions to TOPS</a:t>
            </a:r>
          </a:p>
          <a:p>
            <a:pPr lvl="1"/>
            <a:r>
              <a:rPr lang="en-US" sz="2600" dirty="0" smtClean="0"/>
              <a:t>Frequency domain analysis is currently for LTI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order systems </a:t>
            </a:r>
          </a:p>
          <a:p>
            <a:pPr lvl="2"/>
            <a:r>
              <a:rPr lang="en-US" dirty="0" smtClean="0"/>
              <a:t>Add non-linear, time varying and higher order functionality</a:t>
            </a:r>
          </a:p>
          <a:p>
            <a:pPr lvl="1"/>
            <a:r>
              <a:rPr lang="en-US" sz="2600" dirty="0" smtClean="0"/>
              <a:t>Transient analysis is currently for non-linear time varying and higher order systems</a:t>
            </a:r>
          </a:p>
          <a:p>
            <a:pPr lvl="2"/>
            <a:r>
              <a:rPr lang="en-US" dirty="0" smtClean="0"/>
              <a:t>Add random noise analysis to transient domain simulations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Problem Statement</a:t>
            </a:r>
          </a:p>
          <a:p>
            <a:r>
              <a:rPr lang="en-CA" dirty="0" smtClean="0"/>
              <a:t>Noise Analysis of a 14GHz PLL</a:t>
            </a:r>
          </a:p>
          <a:p>
            <a:pPr lvl="1"/>
            <a:r>
              <a:rPr lang="en-CA" dirty="0" smtClean="0"/>
              <a:t>Compare Different Simulation Methods</a:t>
            </a:r>
          </a:p>
          <a:p>
            <a:pPr lvl="1"/>
            <a:r>
              <a:rPr lang="en-CA" dirty="0" smtClean="0"/>
              <a:t>Present Measured Results</a:t>
            </a:r>
          </a:p>
          <a:p>
            <a:pPr lvl="1"/>
            <a:r>
              <a:rPr lang="en-CA" dirty="0" smtClean="0"/>
              <a:t>Correlate Silicon to Simulations</a:t>
            </a:r>
          </a:p>
          <a:p>
            <a:r>
              <a:rPr lang="en-CA" dirty="0" smtClean="0"/>
              <a:t>Future Advances</a:t>
            </a:r>
          </a:p>
          <a:p>
            <a:r>
              <a:rPr lang="en-CA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6583"/>
            <a:ext cx="8229600" cy="4742481"/>
          </a:xfrm>
        </p:spPr>
        <p:txBody>
          <a:bodyPr/>
          <a:lstStyle/>
          <a:p>
            <a:r>
              <a:rPr lang="en-CA" dirty="0" smtClean="0"/>
              <a:t>Discussed Challenges for 100GBE -</a:t>
            </a:r>
            <a:r>
              <a:rPr lang="en-CA" dirty="0" err="1" smtClean="0"/>
              <a:t>SerDes</a:t>
            </a:r>
            <a:r>
              <a:rPr lang="en-CA" dirty="0" smtClean="0"/>
              <a:t> application PLL design</a:t>
            </a:r>
          </a:p>
          <a:p>
            <a:r>
              <a:rPr lang="en-CA" dirty="0" smtClean="0"/>
              <a:t>Concentrated on Noise Analysis of the 14GHz PLL</a:t>
            </a:r>
          </a:p>
          <a:p>
            <a:pPr lvl="1"/>
            <a:r>
              <a:rPr lang="en-CA" dirty="0" smtClean="0"/>
              <a:t>Compared 3 Different Methods</a:t>
            </a:r>
          </a:p>
          <a:p>
            <a:pPr lvl="1"/>
            <a:r>
              <a:rPr lang="en-CA" dirty="0" smtClean="0"/>
              <a:t>Presented Silicon Measurements</a:t>
            </a:r>
          </a:p>
          <a:p>
            <a:pPr lvl="1"/>
            <a:r>
              <a:rPr lang="en-CA" dirty="0" smtClean="0"/>
              <a:t>Correlated Silicon Measurements to </a:t>
            </a:r>
            <a:r>
              <a:rPr lang="en-CA" smtClean="0"/>
              <a:t>Simulation Results</a:t>
            </a:r>
            <a:endParaRPr lang="en-CA" dirty="0" smtClean="0"/>
          </a:p>
          <a:p>
            <a:r>
              <a:rPr lang="en-CA" dirty="0" smtClean="0"/>
              <a:t>Identified important Next Steps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dirty="0" smtClean="0"/>
              <a:t>Application: 100Gigabit Ethernet</a:t>
            </a:r>
          </a:p>
          <a:p>
            <a:pPr marL="914400" lvl="1" indent="-457200" eaLnBrk="1" hangingPunct="1"/>
            <a:r>
              <a:rPr lang="en-US" sz="2000" dirty="0" smtClean="0"/>
              <a:t>Moving from 10G to 100G, 100GBASE-LR4</a:t>
            </a:r>
          </a:p>
          <a:p>
            <a:pPr marL="914400" lvl="1" indent="-457200" eaLnBrk="1" hangingPunct="1"/>
            <a:r>
              <a:rPr lang="en-US" sz="2000" dirty="0" smtClean="0"/>
              <a:t>Employs OIF-CEI-28G (28 </a:t>
            </a:r>
            <a:r>
              <a:rPr lang="en-US" sz="2000" dirty="0" err="1" smtClean="0"/>
              <a:t>Gbps</a:t>
            </a:r>
            <a:r>
              <a:rPr lang="en-US" sz="2000" dirty="0" smtClean="0"/>
              <a:t> SERDES)</a:t>
            </a:r>
          </a:p>
          <a:p>
            <a:pPr marL="914400" lvl="1" indent="-457200" eaLnBrk="1" hangingPunct="1"/>
            <a:r>
              <a:rPr lang="en-US" sz="2000" dirty="0" smtClean="0"/>
              <a:t>Requires Design of High-Speed PLL (28 GHz, effective)</a:t>
            </a:r>
          </a:p>
          <a:p>
            <a:pPr marL="914400" lvl="1" indent="-457200" eaLnBrk="1" hangingPunct="1"/>
            <a:r>
              <a:rPr lang="en-US" sz="2000" dirty="0" smtClean="0"/>
              <a:t>Requires Stringent Jitter Specifications for PLL (&lt;500fs)</a:t>
            </a:r>
          </a:p>
          <a:p>
            <a:pPr marL="533400" indent="-533400" eaLnBrk="1" hangingPunct="1"/>
            <a:r>
              <a:rPr lang="en-US" sz="2800" dirty="0" smtClean="0"/>
              <a:t>Need to precisely analyze and predict </a:t>
            </a:r>
          </a:p>
          <a:p>
            <a:pPr marL="914400" lvl="1" indent="-457200" eaLnBrk="1" hangingPunct="1"/>
            <a:r>
              <a:rPr lang="en-US" sz="2000" dirty="0" smtClean="0"/>
              <a:t>PLL Phase noise</a:t>
            </a:r>
          </a:p>
          <a:p>
            <a:pPr marL="914400" lvl="1" indent="-457200" eaLnBrk="1" hangingPunct="1"/>
            <a:r>
              <a:rPr lang="en-US" sz="2000" dirty="0" smtClean="0"/>
              <a:t>PLL Jitter (Random and Deterministic Jitter)</a:t>
            </a:r>
          </a:p>
          <a:p>
            <a:pPr marL="533400" indent="-533400" eaLnBrk="1" hangingPunct="1"/>
            <a:r>
              <a:rPr lang="en-US" sz="2800" dirty="0" smtClean="0"/>
              <a:t>Need to exploit (or live with) 40nm CMOS and next-generation </a:t>
            </a:r>
            <a:r>
              <a:rPr lang="en-US" sz="2800" dirty="0" smtClean="0"/>
              <a:t>28/20/14nm </a:t>
            </a:r>
            <a:r>
              <a:rPr lang="en-US" sz="2800" dirty="0" smtClean="0"/>
              <a:t>CMOS issues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Cost: PLL Simulations are very expensive</a:t>
            </a:r>
          </a:p>
          <a:p>
            <a:pPr lvl="1"/>
            <a:r>
              <a:rPr lang="en-US" sz="2400" dirty="0" smtClean="0"/>
              <a:t>Time</a:t>
            </a:r>
          </a:p>
          <a:p>
            <a:pPr lvl="1"/>
            <a:r>
              <a:rPr lang="en-US" sz="2400" dirty="0" smtClean="0"/>
              <a:t>Compute resources</a:t>
            </a:r>
          </a:p>
          <a:p>
            <a:r>
              <a:rPr lang="en-US" sz="2800" dirty="0" smtClean="0"/>
              <a:t>Breadth: Impossible to do one comprehensive simulation</a:t>
            </a:r>
          </a:p>
          <a:p>
            <a:pPr lvl="1"/>
            <a:r>
              <a:rPr lang="en-US" sz="2400" dirty="0" smtClean="0"/>
              <a:t>To verify phase noise across full spectrum</a:t>
            </a:r>
          </a:p>
          <a:p>
            <a:r>
              <a:rPr lang="en-US" sz="2800" dirty="0" smtClean="0"/>
              <a:t>Creativity: Have to resort to ingenious techniques</a:t>
            </a:r>
          </a:p>
          <a:p>
            <a:pPr lvl="1"/>
            <a:r>
              <a:rPr lang="en-US" sz="2400" dirty="0" smtClean="0"/>
              <a:t>Cannot be ad-hoc, must be structured</a:t>
            </a:r>
          </a:p>
          <a:p>
            <a:pPr lvl="1"/>
            <a:r>
              <a:rPr lang="en-US" sz="2400" dirty="0" smtClean="0"/>
              <a:t>Have to be reliable predictor of Silicon performance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90600"/>
          </a:xfrm>
        </p:spPr>
        <p:txBody>
          <a:bodyPr/>
          <a:lstStyle/>
          <a:p>
            <a:r>
              <a:rPr lang="en-US" dirty="0" smtClean="0"/>
              <a:t>PLL Blocks &amp; Noise Contribution Characteristics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14601"/>
            <a:ext cx="8343900" cy="423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 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588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Architectural Analysis: </a:t>
            </a:r>
          </a:p>
          <a:p>
            <a:pPr lvl="1"/>
            <a:r>
              <a:rPr lang="en-US" sz="2400" dirty="0" smtClean="0"/>
              <a:t>Extract individual parameters and noise contributions of sub-blocks using commercial RF simulators</a:t>
            </a:r>
          </a:p>
          <a:p>
            <a:pPr lvl="1"/>
            <a:r>
              <a:rPr lang="en-US" sz="2400" dirty="0" smtClean="0"/>
              <a:t>Plug these into Architectural Simulator (e.g. TOPS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 </a:t>
            </a:r>
          </a:p>
          <a:p>
            <a:pPr lvl="2"/>
            <a:r>
              <a:rPr lang="en-US" sz="2000" dirty="0" smtClean="0"/>
              <a:t>Frequency Domain</a:t>
            </a:r>
          </a:p>
          <a:p>
            <a:pPr lvl="2"/>
            <a:r>
              <a:rPr lang="en-US" sz="2000" dirty="0" smtClean="0"/>
              <a:t>Time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Transient Noise Analysis: </a:t>
            </a:r>
          </a:p>
          <a:p>
            <a:pPr lvl="1"/>
            <a:r>
              <a:rPr lang="en-US" sz="2400" dirty="0" smtClean="0"/>
              <a:t>Run Transient Noise on full-loop PLL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PSS/PNOISE Analysis: </a:t>
            </a:r>
          </a:p>
          <a:p>
            <a:pPr lvl="1"/>
            <a:r>
              <a:rPr lang="en-US" sz="2400" dirty="0" smtClean="0"/>
              <a:t>Run PSS/PNOISE on full-loop PLL instance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37316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:  TOPS is a proprietary GHz Circuits Architectural Simulator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Analysis Methods:</a:t>
            </a:r>
            <a:br>
              <a:rPr lang="en-US" dirty="0" smtClean="0"/>
            </a:br>
            <a:r>
              <a:rPr lang="en-US" sz="2000" i="1" dirty="0" smtClean="0"/>
              <a:t>Pros &amp; Cons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Simulation Method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Architectural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Transient Noise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PSS/PN</a:t>
                      </a:r>
                      <a:r>
                        <a:rPr lang="en-US" baseline="0" dirty="0" smtClean="0"/>
                        <a:t>OISE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Effective Analysis Range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Full Band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 Frequency</a:t>
                      </a:r>
                    </a:p>
                    <a:p>
                      <a:pPr algn="ctr"/>
                      <a:r>
                        <a:rPr lang="en-US" sz="1400" dirty="0" smtClean="0"/>
                        <a:t>(limited by run time)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Full Band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Spur Evaluation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 Domain: No</a:t>
                      </a:r>
                    </a:p>
                    <a:p>
                      <a:pPr algn="ctr"/>
                      <a:r>
                        <a:rPr lang="en-US" sz="1400" dirty="0" smtClean="0"/>
                        <a:t>Time Domain: 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Noise Modeling of </a:t>
                      </a:r>
                      <a:r>
                        <a:rPr lang="en-US" sz="1400" dirty="0" err="1" smtClean="0"/>
                        <a:t>RefClk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Supply, etc.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Simulation</a:t>
                      </a:r>
                      <a:r>
                        <a:rPr lang="en-US" sz="1400" baseline="0" dirty="0" smtClean="0"/>
                        <a:t> Setup/Complexity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Convergence</a:t>
                      </a:r>
                      <a:r>
                        <a:rPr lang="en-US" sz="1400" baseline="0" dirty="0" smtClean="0"/>
                        <a:t> Issues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Minimal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Possible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Implementation Dependent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Limited by run time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(for Low Freq Offsets)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Limited by convergence &amp; Tool issues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Simulation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Moderate to Long, if and after convergence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14400"/>
          </a:xfrm>
        </p:spPr>
        <p:txBody>
          <a:bodyPr/>
          <a:lstStyle/>
          <a:p>
            <a:r>
              <a:rPr lang="en-US" dirty="0" smtClean="0"/>
              <a:t>Simulation Correlation: </a:t>
            </a:r>
            <a:br>
              <a:rPr lang="en-US" dirty="0" smtClean="0"/>
            </a:br>
            <a:r>
              <a:rPr lang="en-US" sz="2000" i="1" dirty="0" smtClean="0"/>
              <a:t>Noise Contributor - LPF RZ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837" y="1458913"/>
            <a:ext cx="6252302" cy="3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73580" y="22285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Architectural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7480" y="2560320"/>
            <a:ext cx="266700" cy="278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2580" y="2068513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Transient Noise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67546" y="2362200"/>
            <a:ext cx="344634" cy="4688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80560" y="2156460"/>
            <a:ext cx="7620" cy="1676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2460" y="2914333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Noise floor difference between transient simulation and transient noise simulation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8820" y="1752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Ignore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point in LPHI as calculation artifact</a:t>
            </a:r>
            <a:endParaRPr 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208020" y="1828800"/>
            <a:ext cx="228600" cy="15240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8020" y="1981200"/>
            <a:ext cx="518160" cy="85344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81000" y="4785360"/>
            <a:ext cx="8229600" cy="1691640"/>
          </a:xfrm>
        </p:spPr>
        <p:txBody>
          <a:bodyPr/>
          <a:lstStyle/>
          <a:p>
            <a:r>
              <a:rPr lang="en-US" sz="2000" dirty="0" err="1" smtClean="0"/>
              <a:t>Linearized</a:t>
            </a:r>
            <a:r>
              <a:rPr lang="en-US" sz="2000" dirty="0" smtClean="0"/>
              <a:t> </a:t>
            </a:r>
            <a:r>
              <a:rPr lang="en-US" sz="2000" dirty="0" err="1" smtClean="0"/>
              <a:t>Verilog</a:t>
            </a:r>
            <a:r>
              <a:rPr lang="en-US" sz="2000" dirty="0" smtClean="0"/>
              <a:t>-A models, only noise contributor is LPF </a:t>
            </a:r>
            <a:r>
              <a:rPr lang="en-US" sz="2000" dirty="0" err="1" smtClean="0"/>
              <a:t>Rz</a:t>
            </a:r>
            <a:endParaRPr lang="en-US" sz="2000" dirty="0" smtClean="0"/>
          </a:p>
          <a:p>
            <a:r>
              <a:rPr lang="en-US" sz="2000" dirty="0" smtClean="0"/>
              <a:t>Good match validates Architectural Simulator or conversely Transient Noise simulation</a:t>
            </a:r>
          </a:p>
          <a:p>
            <a:r>
              <a:rPr lang="en-US" sz="2000" dirty="0" smtClean="0"/>
              <a:t>Notice difference between numerical noise and small signal random noise – when Transient Noise is turned ON and OFF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89474" y="2966502"/>
            <a:ext cx="329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Phase Noise </a:t>
            </a:r>
            <a:r>
              <a:rPr lang="en-US" sz="1400" dirty="0" err="1" smtClean="0"/>
              <a:t>dBc</a:t>
            </a:r>
            <a:r>
              <a:rPr lang="en-US" sz="1400" dirty="0" smtClean="0"/>
              <a:t>/Hz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90600"/>
          </a:xfrm>
        </p:spPr>
        <p:txBody>
          <a:bodyPr/>
          <a:lstStyle/>
          <a:p>
            <a:r>
              <a:rPr lang="en-US" dirty="0" smtClean="0"/>
              <a:t>Simulation Correlation:</a:t>
            </a:r>
            <a:br>
              <a:rPr lang="en-US" dirty="0" smtClean="0"/>
            </a:br>
            <a:r>
              <a:rPr lang="en-US" sz="2000" i="1" dirty="0" smtClean="0"/>
              <a:t>Open Loop VCO</a:t>
            </a:r>
            <a:endParaRPr lang="en-US" i="1" dirty="0"/>
          </a:p>
        </p:txBody>
      </p:sp>
      <p:pic>
        <p:nvPicPr>
          <p:cNvPr id="6" name="Picture 2" descr="C:\appserv_work\Nandu\lc_osc_calib_oscnoise6.png"/>
          <p:cNvPicPr>
            <a:picLocks noChangeAspect="1" noChangeArrowheads="1"/>
          </p:cNvPicPr>
          <p:nvPr/>
        </p:nvPicPr>
        <p:blipFill>
          <a:blip r:embed="rId2" cstate="print"/>
          <a:srcRect l="7160"/>
          <a:stretch>
            <a:fillRect/>
          </a:stretch>
        </p:blipFill>
        <p:spPr bwMode="auto">
          <a:xfrm>
            <a:off x="4806773" y="1447800"/>
            <a:ext cx="4032427" cy="4996467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4419600" cy="2133600"/>
          </a:xfrm>
        </p:spPr>
        <p:txBody>
          <a:bodyPr/>
          <a:lstStyle/>
          <a:p>
            <a:r>
              <a:rPr lang="en-US" sz="2400" dirty="0" smtClean="0"/>
              <a:t>Spurs are transformation artifacts, ignore</a:t>
            </a:r>
          </a:p>
          <a:p>
            <a:r>
              <a:rPr lang="en-US" sz="2400" dirty="0" smtClean="0"/>
              <a:t>Good correlation between PSS/PNOISE and Transient Noise</a:t>
            </a:r>
          </a:p>
        </p:txBody>
      </p:sp>
      <p:sp>
        <p:nvSpPr>
          <p:cNvPr id="5" name="Oval 4"/>
          <p:cNvSpPr/>
          <p:nvPr/>
        </p:nvSpPr>
        <p:spPr>
          <a:xfrm rot="19163105">
            <a:off x="7328092" y="4119452"/>
            <a:ext cx="304800" cy="152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163105">
            <a:off x="7480492" y="4567348"/>
            <a:ext cx="3048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48600" y="3124200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Remember 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this hump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72400" y="3505200"/>
            <a:ext cx="228600" cy="838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600200"/>
          <a:ext cx="3962400" cy="201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88"/>
                <a:gridCol w="1165412"/>
                <a:gridCol w="1320800"/>
              </a:tblGrid>
              <a:tr h="3131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VCO 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VCO 2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1.8V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1.2V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FOUT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13.7 – 13.8 GHz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SS, Lo T</a:t>
                      </a:r>
                      <a:r>
                        <a:rPr lang="en-US" sz="1400" baseline="0" dirty="0" smtClean="0"/>
                        <a:t> (0º)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Types of Analysis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Transient Noise</a:t>
                      </a:r>
                    </a:p>
                    <a:p>
                      <a:pPr algn="ctr"/>
                      <a:r>
                        <a:rPr lang="en-US" sz="1400" dirty="0" smtClean="0"/>
                        <a:t>PSS/PNOISE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077624" y="3751361"/>
            <a:ext cx="381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Phase Noise </a:t>
            </a:r>
            <a:r>
              <a:rPr lang="en-US" sz="1400" dirty="0" err="1" smtClean="0"/>
              <a:t>dBc</a:t>
            </a:r>
            <a:r>
              <a:rPr lang="en-US" sz="1400" dirty="0" smtClean="0"/>
              <a:t>/Hz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946</Words>
  <Application>Microsoft Office PowerPoint</Application>
  <PresentationFormat>On-screen Show (4:3)</PresentationFormat>
  <Paragraphs>251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1_Default Design</vt:lpstr>
      <vt:lpstr>Practical Noise Analysis for 14GHz PLL and Silicon Correlation </vt:lpstr>
      <vt:lpstr>Outline</vt:lpstr>
      <vt:lpstr>Introduction</vt:lpstr>
      <vt:lpstr>Problem Statement</vt:lpstr>
      <vt:lpstr>PLL Blocks &amp; Noise Contribution Characteristics</vt:lpstr>
      <vt:lpstr>Noise Analysis Methods</vt:lpstr>
      <vt:lpstr>Noise Analysis Methods: Pros &amp; Cons</vt:lpstr>
      <vt:lpstr>Simulation Correlation:  Noise Contributor - LPF RZ</vt:lpstr>
      <vt:lpstr>Simulation Correlation: Open Loop VCO</vt:lpstr>
      <vt:lpstr>Simulation Correlation Level Shifters + Quadrature Generator</vt:lpstr>
      <vt:lpstr>Silicon Measurements/ Correlation</vt:lpstr>
      <vt:lpstr>Measurements: FF Wafers</vt:lpstr>
      <vt:lpstr>Measurements: SS Wafers</vt:lpstr>
      <vt:lpstr>Measurements: Observations</vt:lpstr>
      <vt:lpstr>Measurements: Observations</vt:lpstr>
      <vt:lpstr>Silicon Correlation</vt:lpstr>
      <vt:lpstr>Silicon Correlation (Best Case) FF Wafers, High BW, High VCO Amp</vt:lpstr>
      <vt:lpstr>Silicon Correlation (Worst Case) SS Wafers, Low BW, Low VCO Amp </vt:lpstr>
      <vt:lpstr>Next Steps</vt:lpstr>
      <vt:lpstr>Summary</vt:lpstr>
    </vt:vector>
  </TitlesOfParts>
  <Company>CU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QJ ZHANG</dc:creator>
  <cp:lastModifiedBy>Nandu Bhagwan</cp:lastModifiedBy>
  <cp:revision>277</cp:revision>
  <dcterms:created xsi:type="dcterms:W3CDTF">2011-01-15T15:44:20Z</dcterms:created>
  <dcterms:modified xsi:type="dcterms:W3CDTF">2012-03-17T06:07:36Z</dcterms:modified>
</cp:coreProperties>
</file>