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67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 smtClean="0">
                <a:solidFill>
                  <a:schemeClr val="bg1"/>
                </a:solidFill>
              </a:rPr>
              <a:t>Mobile ASP.NET MVC</a:t>
            </a:r>
            <a:endParaRPr lang="en-US" sz="66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Eric Sowell</a:t>
            </a:r>
          </a:p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http://ericsowell.com</a:t>
            </a:r>
          </a:p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@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mallioch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eric.sowell@gmail.com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8270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43200"/>
            <a:ext cx="8229600" cy="338296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>
                <a:solidFill>
                  <a:schemeClr val="bg1"/>
                </a:solidFill>
              </a:rPr>
              <a:t>There is so much to talk about to develop effectively for our tiny mobile phones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8088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0"/>
            <a:ext cx="8229600" cy="1143000"/>
          </a:xfrm>
        </p:spPr>
        <p:txBody>
          <a:bodyPr>
            <a:noAutofit/>
          </a:bodyPr>
          <a:lstStyle/>
          <a:p>
            <a:r>
              <a:rPr lang="en-US" sz="8000" dirty="0" smtClean="0">
                <a:solidFill>
                  <a:schemeClr val="bg1"/>
                </a:solidFill>
              </a:rPr>
              <a:t>Client-side</a:t>
            </a:r>
            <a:endParaRPr lang="en-US" sz="8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32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8382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>
                <a:solidFill>
                  <a:schemeClr val="bg1"/>
                </a:solidFill>
              </a:rPr>
              <a:t>Responsive Web Design</a:t>
            </a:r>
          </a:p>
          <a:p>
            <a:pPr marL="0" indent="0" algn="ctr">
              <a:buNone/>
            </a:pP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2057399"/>
            <a:ext cx="8229600" cy="838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dirty="0" smtClean="0">
                <a:solidFill>
                  <a:schemeClr val="bg1"/>
                </a:solidFill>
              </a:rPr>
              <a:t>Browser Touch Programming</a:t>
            </a:r>
          </a:p>
          <a:p>
            <a:pPr marL="0" indent="0" algn="ctr">
              <a:buFont typeface="Arial" pitchFamily="34" charset="0"/>
              <a:buNone/>
            </a:pP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3124199"/>
            <a:ext cx="8229600" cy="838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dirty="0" smtClean="0">
                <a:solidFill>
                  <a:schemeClr val="bg1"/>
                </a:solidFill>
              </a:rPr>
              <a:t>Interesting Browser APIs</a:t>
            </a:r>
          </a:p>
          <a:p>
            <a:pPr marL="0" indent="0" algn="ctr">
              <a:buFont typeface="Arial" pitchFamily="34" charset="0"/>
              <a:buNone/>
            </a:pP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4267199"/>
            <a:ext cx="8229600" cy="723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dirty="0" smtClean="0">
                <a:solidFill>
                  <a:schemeClr val="bg1"/>
                </a:solidFill>
              </a:rPr>
              <a:t>Interesting Third-Party Libraries</a:t>
            </a:r>
          </a:p>
          <a:p>
            <a:pPr marL="0" indent="0" algn="ctr">
              <a:buFont typeface="Arial" pitchFamily="34" charset="0"/>
              <a:buNone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04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43200"/>
            <a:ext cx="8229600" cy="338296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>
                <a:solidFill>
                  <a:schemeClr val="bg1"/>
                </a:solidFill>
              </a:rPr>
              <a:t>I will not be focusing on this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045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0"/>
            <a:ext cx="8229600" cy="1143000"/>
          </a:xfrm>
        </p:spPr>
        <p:txBody>
          <a:bodyPr>
            <a:noAutofit/>
          </a:bodyPr>
          <a:lstStyle/>
          <a:p>
            <a:r>
              <a:rPr lang="en-US" sz="8000" dirty="0" smtClean="0">
                <a:solidFill>
                  <a:schemeClr val="bg1"/>
                </a:solidFill>
              </a:rPr>
              <a:t>Server-side</a:t>
            </a:r>
            <a:endParaRPr lang="en-US" sz="8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6970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1"/>
            <a:ext cx="8229600" cy="914399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>
                <a:solidFill>
                  <a:schemeClr val="bg1"/>
                </a:solidFill>
              </a:rPr>
              <a:t>Adaptive Rendering</a:t>
            </a:r>
          </a:p>
          <a:p>
            <a:pPr marL="0" indent="0" algn="ctr">
              <a:buNone/>
            </a:pP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251460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dirty="0" smtClean="0">
                <a:solidFill>
                  <a:schemeClr val="bg1"/>
                </a:solidFill>
              </a:rPr>
              <a:t>Interrogating the Browser</a:t>
            </a:r>
          </a:p>
          <a:p>
            <a:pPr marL="0" indent="0" algn="ctr">
              <a:buFont typeface="Arial" pitchFamily="34" charset="0"/>
              <a:buNone/>
            </a:pP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3581400"/>
            <a:ext cx="8229600" cy="723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dirty="0" smtClean="0">
                <a:solidFill>
                  <a:schemeClr val="bg1"/>
                </a:solidFill>
              </a:rPr>
              <a:t>Performance</a:t>
            </a:r>
          </a:p>
          <a:p>
            <a:pPr marL="0" indent="0" algn="ctr">
              <a:buFont typeface="Arial" pitchFamily="34" charset="0"/>
              <a:buNone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044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876</TotalTime>
  <Words>53</Words>
  <Application>Microsoft Office PowerPoint</Application>
  <PresentationFormat>On-screen Show (4:3)</PresentationFormat>
  <Paragraphs>16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Mobile ASP.NET MVC</vt:lpstr>
      <vt:lpstr>PowerPoint Presentation</vt:lpstr>
      <vt:lpstr>Client-side</vt:lpstr>
      <vt:lpstr>PowerPoint Presentation</vt:lpstr>
      <vt:lpstr>PowerPoint Presentation</vt:lpstr>
      <vt:lpstr>Server-side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ASP.NET MVC</dc:title>
  <dc:creator>Eric Sowell</dc:creator>
  <cp:lastModifiedBy>Eric Sowell</cp:lastModifiedBy>
  <cp:revision>5</cp:revision>
  <dcterms:created xsi:type="dcterms:W3CDTF">2006-08-16T00:00:00Z</dcterms:created>
  <dcterms:modified xsi:type="dcterms:W3CDTF">2013-07-10T14:26:49Z</dcterms:modified>
</cp:coreProperties>
</file>