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1"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D4F5E-4ABA-4964-9114-256BB185AB8F}" v="13" dt="2024-08-29T09:47:45.46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li shanthine" userId="5b11d6e4e1e9f8ec" providerId="LiveId" clId="{168D4F5E-4ABA-4964-9114-256BB185AB8F}"/>
    <pc:docChg chg="custSel modSld">
      <pc:chgData name="malli shanthine" userId="5b11d6e4e1e9f8ec" providerId="LiveId" clId="{168D4F5E-4ABA-4964-9114-256BB185AB8F}" dt="2024-08-29T09:48:18.625" v="663" actId="207"/>
      <pc:docMkLst>
        <pc:docMk/>
      </pc:docMkLst>
      <pc:sldChg chg="modSp mod">
        <pc:chgData name="malli shanthine" userId="5b11d6e4e1e9f8ec" providerId="LiveId" clId="{168D4F5E-4ABA-4964-9114-256BB185AB8F}" dt="2024-08-29T09:22:25.726" v="68" actId="14100"/>
        <pc:sldMkLst>
          <pc:docMk/>
          <pc:sldMk cId="0" sldId="256"/>
        </pc:sldMkLst>
        <pc:spChg chg="mod">
          <ac:chgData name="malli shanthine" userId="5b11d6e4e1e9f8ec" providerId="LiveId" clId="{168D4F5E-4ABA-4964-9114-256BB185AB8F}" dt="2024-08-29T09:22:25.726" v="68" actId="14100"/>
          <ac:spMkLst>
            <pc:docMk/>
            <pc:sldMk cId="0" sldId="256"/>
            <ac:spMk id="7" creationId="{00000000-0000-0000-0000-000000000000}"/>
          </ac:spMkLst>
        </pc:spChg>
        <pc:spChg chg="mod">
          <ac:chgData name="malli shanthine" userId="5b11d6e4e1e9f8ec" providerId="LiveId" clId="{168D4F5E-4ABA-4964-9114-256BB185AB8F}" dt="2024-08-29T09:22:05.032" v="65" actId="20577"/>
          <ac:spMkLst>
            <pc:docMk/>
            <pc:sldMk cId="0" sldId="256"/>
            <ac:spMk id="14" creationId="{D55ADE35-C35B-07C1-F5AA-C33B3DDB802E}"/>
          </ac:spMkLst>
        </pc:spChg>
      </pc:sldChg>
      <pc:sldChg chg="modSp mod">
        <pc:chgData name="malli shanthine" userId="5b11d6e4e1e9f8ec" providerId="LiveId" clId="{168D4F5E-4ABA-4964-9114-256BB185AB8F}" dt="2024-08-29T09:27:46.778" v="103" actId="207"/>
        <pc:sldMkLst>
          <pc:docMk/>
          <pc:sldMk cId="0" sldId="259"/>
        </pc:sldMkLst>
        <pc:spChg chg="mod">
          <ac:chgData name="malli shanthine" userId="5b11d6e4e1e9f8ec" providerId="LiveId" clId="{168D4F5E-4ABA-4964-9114-256BB185AB8F}" dt="2024-08-29T09:27:22.338" v="99" actId="113"/>
          <ac:spMkLst>
            <pc:docMk/>
            <pc:sldMk cId="0" sldId="259"/>
            <ac:spMk id="7" creationId="{00000000-0000-0000-0000-000000000000}"/>
          </ac:spMkLst>
        </pc:spChg>
        <pc:spChg chg="mod">
          <ac:chgData name="malli shanthine" userId="5b11d6e4e1e9f8ec" providerId="LiveId" clId="{168D4F5E-4ABA-4964-9114-256BB185AB8F}" dt="2024-08-29T09:27:30.779" v="100" actId="207"/>
          <ac:spMkLst>
            <pc:docMk/>
            <pc:sldMk cId="0" sldId="259"/>
            <ac:spMk id="12" creationId="{00000000-0000-0000-0000-000000000000}"/>
          </ac:spMkLst>
        </pc:spChg>
        <pc:spChg chg="mod">
          <ac:chgData name="malli shanthine" userId="5b11d6e4e1e9f8ec" providerId="LiveId" clId="{168D4F5E-4ABA-4964-9114-256BB185AB8F}" dt="2024-08-29T09:27:46.778" v="103" actId="207"/>
          <ac:spMkLst>
            <pc:docMk/>
            <pc:sldMk cId="0" sldId="259"/>
            <ac:spMk id="13" creationId="{00000000-0000-0000-0000-000000000000}"/>
          </ac:spMkLst>
        </pc:spChg>
      </pc:sldChg>
      <pc:sldChg chg="modSp mod">
        <pc:chgData name="malli shanthine" userId="5b11d6e4e1e9f8ec" providerId="LiveId" clId="{168D4F5E-4ABA-4964-9114-256BB185AB8F}" dt="2024-08-29T09:28:18.003" v="107" actId="207"/>
        <pc:sldMkLst>
          <pc:docMk/>
          <pc:sldMk cId="0" sldId="260"/>
        </pc:sldMkLst>
        <pc:spChg chg="mod">
          <ac:chgData name="malli shanthine" userId="5b11d6e4e1e9f8ec" providerId="LiveId" clId="{168D4F5E-4ABA-4964-9114-256BB185AB8F}" dt="2024-08-29T09:28:18.003" v="107" actId="207"/>
          <ac:spMkLst>
            <pc:docMk/>
            <pc:sldMk cId="0" sldId="260"/>
            <ac:spMk id="7" creationId="{00000000-0000-0000-0000-000000000000}"/>
          </ac:spMkLst>
        </pc:spChg>
        <pc:spChg chg="mod">
          <ac:chgData name="malli shanthine" userId="5b11d6e4e1e9f8ec" providerId="LiveId" clId="{168D4F5E-4ABA-4964-9114-256BB185AB8F}" dt="2024-08-29T09:28:03.749" v="104" actId="207"/>
          <ac:spMkLst>
            <pc:docMk/>
            <pc:sldMk cId="0" sldId="260"/>
            <ac:spMk id="11" creationId="{F050B57B-77CA-84FA-9910-3F41C17BBB48}"/>
          </ac:spMkLst>
        </pc:spChg>
      </pc:sldChg>
      <pc:sldChg chg="modSp mod">
        <pc:chgData name="malli shanthine" userId="5b11d6e4e1e9f8ec" providerId="LiveId" clId="{168D4F5E-4ABA-4964-9114-256BB185AB8F}" dt="2024-08-29T09:34:45.168" v="413" actId="20577"/>
        <pc:sldMkLst>
          <pc:docMk/>
          <pc:sldMk cId="0" sldId="261"/>
        </pc:sldMkLst>
        <pc:spChg chg="mod">
          <ac:chgData name="malli shanthine" userId="5b11d6e4e1e9f8ec" providerId="LiveId" clId="{168D4F5E-4ABA-4964-9114-256BB185AB8F}" dt="2024-08-29T09:34:45.168" v="413" actId="20577"/>
          <ac:spMkLst>
            <pc:docMk/>
            <pc:sldMk cId="0" sldId="261"/>
            <ac:spMk id="7" creationId="{00000000-0000-0000-0000-000000000000}"/>
          </ac:spMkLst>
        </pc:spChg>
      </pc:sldChg>
      <pc:sldChg chg="modSp mod">
        <pc:chgData name="malli shanthine" userId="5b11d6e4e1e9f8ec" providerId="LiveId" clId="{168D4F5E-4ABA-4964-9114-256BB185AB8F}" dt="2024-08-29T09:37:09.641" v="424" actId="207"/>
        <pc:sldMkLst>
          <pc:docMk/>
          <pc:sldMk cId="0" sldId="262"/>
        </pc:sldMkLst>
        <pc:spChg chg="mod">
          <ac:chgData name="malli shanthine" userId="5b11d6e4e1e9f8ec" providerId="LiveId" clId="{168D4F5E-4ABA-4964-9114-256BB185AB8F}" dt="2024-08-29T09:36:19.200" v="415" actId="207"/>
          <ac:spMkLst>
            <pc:docMk/>
            <pc:sldMk cId="0" sldId="262"/>
            <ac:spMk id="6" creationId="{00000000-0000-0000-0000-000000000000}"/>
          </ac:spMkLst>
        </pc:spChg>
        <pc:spChg chg="mod">
          <ac:chgData name="malli shanthine" userId="5b11d6e4e1e9f8ec" providerId="LiveId" clId="{168D4F5E-4ABA-4964-9114-256BB185AB8F}" dt="2024-08-29T09:37:09.641" v="424" actId="207"/>
          <ac:spMkLst>
            <pc:docMk/>
            <pc:sldMk cId="0" sldId="262"/>
            <ac:spMk id="10" creationId="{00000000-0000-0000-0000-000000000000}"/>
          </ac:spMkLst>
        </pc:spChg>
      </pc:sldChg>
      <pc:sldChg chg="modSp mod">
        <pc:chgData name="malli shanthine" userId="5b11d6e4e1e9f8ec" providerId="LiveId" clId="{168D4F5E-4ABA-4964-9114-256BB185AB8F}" dt="2024-08-29T09:46:24.295" v="642" actId="20577"/>
        <pc:sldMkLst>
          <pc:docMk/>
          <pc:sldMk cId="0" sldId="263"/>
        </pc:sldMkLst>
        <pc:spChg chg="mod">
          <ac:chgData name="malli shanthine" userId="5b11d6e4e1e9f8ec" providerId="LiveId" clId="{168D4F5E-4ABA-4964-9114-256BB185AB8F}" dt="2024-08-29T09:46:06.170" v="639" actId="114"/>
          <ac:spMkLst>
            <pc:docMk/>
            <pc:sldMk cId="0" sldId="263"/>
            <ac:spMk id="7" creationId="{00000000-0000-0000-0000-000000000000}"/>
          </ac:spMkLst>
        </pc:spChg>
        <pc:spChg chg="mod">
          <ac:chgData name="malli shanthine" userId="5b11d6e4e1e9f8ec" providerId="LiveId" clId="{168D4F5E-4ABA-4964-9114-256BB185AB8F}" dt="2024-08-29T09:46:24.295" v="642" actId="20577"/>
          <ac:spMkLst>
            <pc:docMk/>
            <pc:sldMk cId="0" sldId="263"/>
            <ac:spMk id="10" creationId="{00000000-0000-0000-0000-000000000000}"/>
          </ac:spMkLst>
        </pc:spChg>
      </pc:sldChg>
      <pc:sldChg chg="modSp mod">
        <pc:chgData name="malli shanthine" userId="5b11d6e4e1e9f8ec" providerId="LiveId" clId="{168D4F5E-4ABA-4964-9114-256BB185AB8F}" dt="2024-08-29T09:47:05.873" v="647" actId="255"/>
        <pc:sldMkLst>
          <pc:docMk/>
          <pc:sldMk cId="0" sldId="264"/>
        </pc:sldMkLst>
        <pc:spChg chg="mod">
          <ac:chgData name="malli shanthine" userId="5b11d6e4e1e9f8ec" providerId="LiveId" clId="{168D4F5E-4ABA-4964-9114-256BB185AB8F}" dt="2024-08-29T09:46:45.496" v="644" actId="207"/>
          <ac:spMkLst>
            <pc:docMk/>
            <pc:sldMk cId="0" sldId="264"/>
            <ac:spMk id="2" creationId="{00000000-0000-0000-0000-000000000000}"/>
          </ac:spMkLst>
        </pc:spChg>
        <pc:spChg chg="mod">
          <ac:chgData name="malli shanthine" userId="5b11d6e4e1e9f8ec" providerId="LiveId" clId="{168D4F5E-4ABA-4964-9114-256BB185AB8F}" dt="2024-08-29T09:47:05.873" v="647" actId="255"/>
          <ac:spMkLst>
            <pc:docMk/>
            <pc:sldMk cId="0" sldId="264"/>
            <ac:spMk id="3" creationId="{00000000-0000-0000-0000-000000000000}"/>
          </ac:spMkLst>
        </pc:spChg>
      </pc:sldChg>
      <pc:sldChg chg="modSp mod">
        <pc:chgData name="malli shanthine" userId="5b11d6e4e1e9f8ec" providerId="LiveId" clId="{168D4F5E-4ABA-4964-9114-256BB185AB8F}" dt="2024-08-29T09:47:45.468" v="660"/>
        <pc:sldMkLst>
          <pc:docMk/>
          <pc:sldMk cId="0" sldId="265"/>
        </pc:sldMkLst>
        <pc:graphicFrameChg chg="mod">
          <ac:chgData name="malli shanthine" userId="5b11d6e4e1e9f8ec" providerId="LiveId" clId="{168D4F5E-4ABA-4964-9114-256BB185AB8F}" dt="2024-08-29T09:47:45.468" v="660"/>
          <ac:graphicFrameMkLst>
            <pc:docMk/>
            <pc:sldMk cId="0" sldId="265"/>
            <ac:graphicFrameMk id="15" creationId="{1F660327-573F-4C4E-D4B8-ABDFB6AECC2E}"/>
          </ac:graphicFrameMkLst>
        </pc:graphicFrameChg>
      </pc:sldChg>
      <pc:sldChg chg="modSp mod">
        <pc:chgData name="malli shanthine" userId="5b11d6e4e1e9f8ec" providerId="LiveId" clId="{168D4F5E-4ABA-4964-9114-256BB185AB8F}" dt="2024-08-29T09:48:18.625" v="663" actId="207"/>
        <pc:sldMkLst>
          <pc:docMk/>
          <pc:sldMk cId="2986442291" sldId="268"/>
        </pc:sldMkLst>
        <pc:spChg chg="mod">
          <ac:chgData name="malli shanthine" userId="5b11d6e4e1e9f8ec" providerId="LiveId" clId="{168D4F5E-4ABA-4964-9114-256BB185AB8F}" dt="2024-08-29T09:48:02.553" v="661" actId="207"/>
          <ac:spMkLst>
            <pc:docMk/>
            <pc:sldMk cId="2986442291" sldId="268"/>
            <ac:spMk id="3" creationId="{00000000-0000-0000-0000-000000000000}"/>
          </ac:spMkLst>
        </pc:spChg>
        <pc:spChg chg="mod">
          <ac:chgData name="malli shanthine" userId="5b11d6e4e1e9f8ec" providerId="LiveId" clId="{168D4F5E-4ABA-4964-9114-256BB185AB8F}" dt="2024-08-29T09:48:18.625" v="663" actId="207"/>
          <ac:spMkLst>
            <pc:docMk/>
            <pc:sldMk cId="2986442291" sldId="268"/>
            <ac:spMk id="4" creationId="{00000000-0000-0000-0000-000000000000}"/>
          </ac:spMkLst>
        </pc:spChg>
      </pc:sldChg>
      <pc:sldChg chg="modSp mod">
        <pc:chgData name="malli shanthine" userId="5b11d6e4e1e9f8ec" providerId="LiveId" clId="{168D4F5E-4ABA-4964-9114-256BB185AB8F}" dt="2024-08-29T09:45:24.921" v="636" actId="255"/>
        <pc:sldMkLst>
          <pc:docMk/>
          <pc:sldMk cId="2720660618" sldId="269"/>
        </pc:sldMkLst>
        <pc:spChg chg="mod">
          <ac:chgData name="malli shanthine" userId="5b11d6e4e1e9f8ec" providerId="LiveId" clId="{168D4F5E-4ABA-4964-9114-256BB185AB8F}" dt="2024-08-29T09:45:24.921" v="636" actId="255"/>
          <ac:spMkLst>
            <pc:docMk/>
            <pc:sldMk cId="2720660618" sldId="269"/>
            <ac:spMk id="3" creationId="{00000000-0000-0000-0000-000000000000}"/>
          </ac:spMkLst>
        </pc:spChg>
      </pc:sldChg>
      <pc:sldChg chg="modSp mod">
        <pc:chgData name="malli shanthine" userId="5b11d6e4e1e9f8ec" providerId="LiveId" clId="{168D4F5E-4ABA-4964-9114-256BB185AB8F}" dt="2024-08-29T09:22:52.953" v="70" actId="207"/>
        <pc:sldMkLst>
          <pc:docMk/>
          <pc:sldMk cId="2727082124" sldId="270"/>
        </pc:sldMkLst>
        <pc:spChg chg="mod">
          <ac:chgData name="malli shanthine" userId="5b11d6e4e1e9f8ec" providerId="LiveId" clId="{168D4F5E-4ABA-4964-9114-256BB185AB8F}" dt="2024-08-29T09:22:42.587" v="69" actId="207"/>
          <ac:spMkLst>
            <pc:docMk/>
            <pc:sldMk cId="2727082124" sldId="270"/>
            <ac:spMk id="2" creationId="{00000000-0000-0000-0000-000000000000}"/>
          </ac:spMkLst>
        </pc:spChg>
        <pc:spChg chg="mod">
          <ac:chgData name="malli shanthine" userId="5b11d6e4e1e9f8ec" providerId="LiveId" clId="{168D4F5E-4ABA-4964-9114-256BB185AB8F}" dt="2024-08-29T09:22:52.953" v="70" actId="207"/>
          <ac:spMkLst>
            <pc:docMk/>
            <pc:sldMk cId="2727082124" sldId="270"/>
            <ac:spMk id="3" creationId="{00000000-0000-0000-0000-000000000000}"/>
          </ac:spMkLst>
        </pc:spChg>
      </pc:sldChg>
      <pc:sldChg chg="modSp mod">
        <pc:chgData name="malli shanthine" userId="5b11d6e4e1e9f8ec" providerId="LiveId" clId="{168D4F5E-4ABA-4964-9114-256BB185AB8F}" dt="2024-08-29T09:25:55.998" v="95" actId="20577"/>
        <pc:sldMkLst>
          <pc:docMk/>
          <pc:sldMk cId="2419313723" sldId="271"/>
        </pc:sldMkLst>
        <pc:spChg chg="mod">
          <ac:chgData name="malli shanthine" userId="5b11d6e4e1e9f8ec" providerId="LiveId" clId="{168D4F5E-4ABA-4964-9114-256BB185AB8F}" dt="2024-08-29T09:24:00.331" v="72" actId="207"/>
          <ac:spMkLst>
            <pc:docMk/>
            <pc:sldMk cId="2419313723" sldId="271"/>
            <ac:spMk id="2" creationId="{00000000-0000-0000-0000-000000000000}"/>
          </ac:spMkLst>
        </pc:spChg>
        <pc:spChg chg="mod">
          <ac:chgData name="malli shanthine" userId="5b11d6e4e1e9f8ec" providerId="LiveId" clId="{168D4F5E-4ABA-4964-9114-256BB185AB8F}" dt="2024-08-29T09:25:55.998" v="95" actId="20577"/>
          <ac:spMkLst>
            <pc:docMk/>
            <pc:sldMk cId="2419313723" sldId="271"/>
            <ac:spMk id="3"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P\Desktop\MYTHILI%20S%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[MYTHILI S PROJECT.xlsx]Sheet4!PivotTable1</c:name>
    <c:fmtId val="26"/>
  </c:pivotSource>
  <c:chart>
    <c:autoTitleDeleted val="1"/>
    <c:pivotFmts>
      <c:pivotFmt>
        <c:idx val="0"/>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pivotFmt>
      <c:pivotFmt>
        <c:idx val="6"/>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pivotFmt>
      <c:pivotFmt>
        <c:idx val="7"/>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pivotFmt>
      <c:pivotFmt>
        <c:idx val="8"/>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pivotFmt>
      <c:pivotFmt>
        <c:idx val="9"/>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pivotFmt>
      <c:pivotFmt>
        <c:idx val="10"/>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pivotFmt>
      <c:pivotFmt>
        <c:idx val="11"/>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pivotFmt>
      <c:pivotFmt>
        <c:idx val="12"/>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pivotFmt>
      <c:pivotFmt>
        <c:idx val="13"/>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pivotFmt>
      <c:pivotFmt>
        <c:idx val="14"/>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pivotFmt>
      <c:pivotFmt>
        <c:idx val="15"/>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pivotFmt>
      <c:pivotFmt>
        <c:idx val="16"/>
        <c:spPr>
          <a:gradFill rotWithShape="1">
            <a:gsLst>
              <a:gs pos="0">
                <a:schemeClr val="accent6">
                  <a:tint val="96000"/>
                  <a:lumMod val="100000"/>
                </a:schemeClr>
              </a:gs>
              <a:gs pos="78000">
                <a:schemeClr val="accent6">
                  <a:shade val="94000"/>
                  <a:lumMod val="94000"/>
                </a:schemeClr>
              </a:gs>
            </a:gsLst>
            <a:lin ang="5400000" scaled="0"/>
          </a:gradFill>
          <a:ln>
            <a:noFill/>
          </a:ln>
          <a:effectLst/>
          <a:scene3d>
            <a:camera prst="orthographicFront">
              <a:rot lat="0" lon="0" rev="0"/>
            </a:camera>
            <a:lightRig rig="threePt" dir="tl"/>
          </a:scene3d>
          <a:sp3d prstMaterial="plastic">
            <a:bevelT w="0" h="0"/>
          </a:sp3d>
        </c:spPr>
        <c:marker>
          <c:symbol val="none"/>
        </c:marker>
      </c:pivotFmt>
    </c:pivotFmts>
    <c:plotArea>
      <c:layout>
        <c:manualLayout>
          <c:layoutTarget val="inner"/>
          <c:xMode val="edge"/>
          <c:yMode val="edge"/>
          <c:x val="4.3880445474757085E-2"/>
          <c:y val="9.2450038478017291E-2"/>
          <c:w val="0.79812842995926625"/>
          <c:h val="0.8074821258209266"/>
        </c:manualLayout>
      </c:layout>
      <c:barChart>
        <c:barDir val="col"/>
        <c:grouping val="clustered"/>
        <c:varyColors val="0"/>
        <c:ser>
          <c:idx val="0"/>
          <c:order val="0"/>
          <c:tx>
            <c:strRef>
              <c:f>Sheet4!$B$3:$B$4</c:f>
              <c:strCache>
                <c:ptCount val="1"/>
                <c:pt idx="0">
                  <c:v>HIGH</c:v>
                </c:pt>
              </c:strCache>
            </c:strRef>
          </c:tx>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98F-49F1-B56D-A696B5BDC868}"/>
            </c:ext>
          </c:extLst>
        </c:ser>
        <c:ser>
          <c:idx val="1"/>
          <c:order val="1"/>
          <c:tx>
            <c:strRef>
              <c:f>Sheet4!$C$3:$C$4</c:f>
              <c:strCache>
                <c:ptCount val="1"/>
                <c:pt idx="0">
                  <c:v>LOW</c:v>
                </c:pt>
              </c:strCache>
            </c:strRef>
          </c:tx>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trendline>
            <c:spPr>
              <a:ln w="19050" cap="rnd">
                <a:solidFill>
                  <a:schemeClr val="accent5"/>
                </a:solidFill>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1A-598F-49F1-B56D-A696B5BDC868}"/>
            </c:ext>
          </c:extLst>
        </c:ser>
        <c:ser>
          <c:idx val="2"/>
          <c:order val="2"/>
          <c:tx>
            <c:strRef>
              <c:f>Sheet4!$D$3:$D$4</c:f>
              <c:strCache>
                <c:ptCount val="1"/>
                <c:pt idx="0">
                  <c:v>MED</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trendline>
            <c:spPr>
              <a:ln w="19050" cap="rnd">
                <a:solidFill>
                  <a:schemeClr val="accent4"/>
                </a:solidFill>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1B-598F-49F1-B56D-A696B5BDC868}"/>
            </c:ext>
          </c:extLst>
        </c:ser>
        <c:ser>
          <c:idx val="3"/>
          <c:order val="3"/>
          <c:tx>
            <c:strRef>
              <c:f>Sheet4!$E$3:$E$4</c:f>
              <c:strCache>
                <c:ptCount val="1"/>
                <c:pt idx="0">
                  <c:v>VERY HIGH</c:v>
                </c:pt>
              </c:strCache>
            </c:strRef>
          </c:tx>
          <c:spPr>
            <a:gradFill rotWithShape="1">
              <a:gsLst>
                <a:gs pos="0">
                  <a:schemeClr val="accent6">
                    <a:lumMod val="60000"/>
                    <a:tint val="96000"/>
                    <a:lumMod val="100000"/>
                  </a:schemeClr>
                </a:gs>
                <a:gs pos="78000">
                  <a:schemeClr val="accent6">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1C-598F-49F1-B56D-A696B5BDC868}"/>
            </c:ext>
          </c:extLst>
        </c:ser>
        <c:dLbls>
          <c:dLblPos val="outEnd"/>
          <c:showLegendKey val="0"/>
          <c:showVal val="0"/>
          <c:showCatName val="0"/>
          <c:showSerName val="0"/>
          <c:showPercent val="0"/>
          <c:showBubbleSize val="0"/>
        </c:dLbls>
        <c:gapWidth val="100"/>
        <c:overlap val="-24"/>
        <c:axId val="267601624"/>
        <c:axId val="267594176"/>
      </c:barChart>
      <c:catAx>
        <c:axId val="267601624"/>
        <c:scaling>
          <c:orientation val="minMax"/>
        </c:scaling>
        <c:delete val="0"/>
        <c:axPos val="b"/>
        <c:title>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7594176"/>
        <c:crosses val="autoZero"/>
        <c:auto val="1"/>
        <c:lblAlgn val="ctr"/>
        <c:lblOffset val="100"/>
        <c:noMultiLvlLbl val="0"/>
      </c:catAx>
      <c:valAx>
        <c:axId val="267594176"/>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7601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3884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742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866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6971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4071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2890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36762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0886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798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8147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4207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060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434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128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60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613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0067382"/>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27399" y="533400"/>
            <a:ext cx="10766599" cy="2232662"/>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br>
              <a:rPr lang="en-US" spc="15" dirty="0"/>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53161"/>
            <a:ext cx="10844212" cy="2677656"/>
          </a:xfrm>
          <a:prstGeom prst="rect">
            <a:avLst/>
          </a:prstGeom>
          <a:noFill/>
        </p:spPr>
        <p:txBody>
          <a:bodyPr wrap="square" rtlCol="0">
            <a:spAutoFit/>
          </a:bodyPr>
          <a:lstStyle/>
          <a:p>
            <a:r>
              <a:rPr lang="en-US" sz="2400" dirty="0"/>
              <a:t>STUDENT NAME	:MALLISHANTHINE.M</a:t>
            </a:r>
          </a:p>
          <a:p>
            <a:r>
              <a:rPr lang="en-US" sz="2400" dirty="0"/>
              <a:t>REGISTER NO		:312220759 									 </a:t>
            </a:r>
          </a:p>
          <a:p>
            <a:r>
              <a:rPr lang="en-US" sz="2400" dirty="0"/>
              <a:t>DEPARTMENT		:B.COM (GENERAL)</a:t>
            </a:r>
          </a:p>
          <a:p>
            <a:r>
              <a:rPr lang="en-US" sz="2400" dirty="0"/>
              <a:t>COLLEGE		:ARULMIGU KAPALEESWARAR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a:xfrm>
            <a:off x="677334" y="626733"/>
            <a:ext cx="8596668" cy="1320800"/>
          </a:xfrm>
        </p:spPr>
        <p:txBody>
          <a:bodyPr/>
          <a:lstStyle/>
          <a:p>
            <a:r>
              <a:rPr lang="en-US" b="1" i="1" dirty="0">
                <a:solidFill>
                  <a:srgbClr val="92D050"/>
                </a:solidFill>
              </a:rPr>
              <a:t>MODELLING</a:t>
            </a:r>
            <a:endParaRPr lang="en-IN" b="1" i="1" dirty="0">
              <a:solidFill>
                <a:srgbClr val="92D050"/>
              </a:solidFill>
            </a:endParaRPr>
          </a:p>
        </p:txBody>
      </p:sp>
      <p:sp>
        <p:nvSpPr>
          <p:cNvPr id="3" name="Content Placeholder 2"/>
          <p:cNvSpPr>
            <a:spLocks noGrp="1"/>
          </p:cNvSpPr>
          <p:nvPr>
            <p:ph idx="1"/>
          </p:nvPr>
        </p:nvSpPr>
        <p:spPr/>
        <p:txBody>
          <a:bodyPr/>
          <a:lstStyle/>
          <a:p>
            <a:pPr marL="0" indent="0">
              <a:buNone/>
            </a:pPr>
            <a:r>
              <a:rPr lang="en-US" sz="2800" b="1" dirty="0">
                <a:solidFill>
                  <a:schemeClr val="tx2">
                    <a:lumMod val="60000"/>
                    <a:lumOff val="40000"/>
                  </a:schemeClr>
                </a:solidFill>
              </a:rPr>
              <a:t>The modelling in this employee performance analysis project includes the following:</a:t>
            </a:r>
            <a:endParaRPr lang="en-IN" sz="2800" b="1" dirty="0">
              <a:solidFill>
                <a:schemeClr val="tx2">
                  <a:lumMod val="60000"/>
                  <a:lumOff val="40000"/>
                </a:schemeClr>
              </a:solidFill>
            </a:endParaRPr>
          </a:p>
          <a:p>
            <a:pPr marL="400050" lvl="1" indent="0">
              <a:buNone/>
            </a:pPr>
            <a:r>
              <a:rPr lang="en-US" sz="2800" b="1" dirty="0">
                <a:solidFill>
                  <a:schemeClr val="tx2">
                    <a:lumMod val="60000"/>
                    <a:lumOff val="40000"/>
                  </a:schemeClr>
                </a:solidFill>
              </a:rPr>
              <a:t>*Data collection</a:t>
            </a:r>
          </a:p>
          <a:p>
            <a:pPr marL="400050" lvl="1" indent="0">
              <a:buNone/>
            </a:pPr>
            <a:r>
              <a:rPr lang="en-US" sz="2800" b="1" dirty="0">
                <a:solidFill>
                  <a:schemeClr val="tx2">
                    <a:lumMod val="60000"/>
                    <a:lumOff val="40000"/>
                  </a:schemeClr>
                </a:solidFill>
              </a:rPr>
              <a:t>*Data cleaning</a:t>
            </a:r>
          </a:p>
          <a:p>
            <a:pPr marL="400050" lvl="1" indent="0">
              <a:buNone/>
            </a:pPr>
            <a:r>
              <a:rPr lang="en-US" sz="2800" b="1" dirty="0">
                <a:solidFill>
                  <a:schemeClr val="tx2">
                    <a:lumMod val="60000"/>
                    <a:lumOff val="40000"/>
                  </a:schemeClr>
                </a:solidFill>
              </a:rPr>
              <a:t>*Results</a:t>
            </a:r>
          </a:p>
          <a:p>
            <a:pPr marL="400050" lvl="1" indent="0">
              <a:buNone/>
            </a:pPr>
            <a:r>
              <a:rPr lang="en-US" sz="2800" b="1" dirty="0">
                <a:solidFill>
                  <a:schemeClr val="tx2">
                    <a:lumMod val="60000"/>
                    <a:lumOff val="40000"/>
                  </a:schemeClr>
                </a:solidFill>
              </a:rPr>
              <a:t>*Pivot table</a:t>
            </a:r>
          </a:p>
          <a:p>
            <a:pPr marL="400050" lvl="1" indent="0">
              <a:buNone/>
            </a:pP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533400"/>
            <a:ext cx="8596668" cy="567463"/>
          </a:xfrm>
          <a:prstGeom prst="rect">
            <a:avLst/>
          </a:prstGeom>
        </p:spPr>
        <p:txBody>
          <a:bodyPr vert="horz" wrap="square" lIns="0" tIns="13335" rIns="0" bIns="0" rtlCol="0">
            <a:spAutoFit/>
          </a:bodyPr>
          <a:lstStyle/>
          <a:p>
            <a:pPr marL="12700">
              <a:lnSpc>
                <a:spcPct val="100000"/>
              </a:lnSpc>
              <a:spcBef>
                <a:spcPts val="105"/>
              </a:spcBef>
            </a:pPr>
            <a:r>
              <a:rPr b="1" dirty="0">
                <a:solidFill>
                  <a:schemeClr val="accent1">
                    <a:lumMod val="60000"/>
                    <a:lumOff val="40000"/>
                  </a:schemeClr>
                </a:solidFill>
              </a:rPr>
              <a:t>R</a:t>
            </a:r>
            <a:r>
              <a:rPr b="1" spc="-40" dirty="0">
                <a:solidFill>
                  <a:schemeClr val="accent1">
                    <a:lumMod val="60000"/>
                    <a:lumOff val="40000"/>
                  </a:schemeClr>
                </a:solidFill>
              </a:rPr>
              <a:t>E</a:t>
            </a:r>
            <a:r>
              <a:rPr b="1" spc="15" dirty="0">
                <a:solidFill>
                  <a:schemeClr val="accent1">
                    <a:lumMod val="60000"/>
                    <a:lumOff val="40000"/>
                  </a:schemeClr>
                </a:solidFill>
              </a:rPr>
              <a:t>S</a:t>
            </a:r>
            <a:r>
              <a:rPr b="1" spc="-30" dirty="0">
                <a:solidFill>
                  <a:schemeClr val="accent1">
                    <a:lumMod val="60000"/>
                    <a:lumOff val="40000"/>
                  </a:schemeClr>
                </a:solidFill>
              </a:rPr>
              <a:t>U</a:t>
            </a:r>
            <a:r>
              <a:rPr b="1" spc="-405" dirty="0">
                <a:solidFill>
                  <a:schemeClr val="accent1">
                    <a:lumMod val="60000"/>
                    <a:lumOff val="40000"/>
                  </a:schemeClr>
                </a:solidFill>
              </a:rPr>
              <a:t>L</a:t>
            </a:r>
            <a:r>
              <a:rPr b="1" dirty="0">
                <a:solidFill>
                  <a:schemeClr val="accent1">
                    <a:lumMod val="60000"/>
                    <a:lumOff val="40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5" name="Content Placeholder 14">
            <a:extLst>
              <a:ext uri="{FF2B5EF4-FFF2-40B4-BE49-F238E27FC236}">
                <a16:creationId xmlns:a16="http://schemas.microsoft.com/office/drawing/2014/main" id="{1F660327-573F-4C4E-D4B8-ABDFB6AECC2E}"/>
              </a:ext>
            </a:extLst>
          </p:cNvPr>
          <p:cNvGraphicFramePr>
            <a:graphicFrameLocks noGrp="1"/>
          </p:cNvGraphicFramePr>
          <p:nvPr>
            <p:ph idx="1"/>
            <p:extLst>
              <p:ext uri="{D42A27DB-BD31-4B8C-83A1-F6EECF244321}">
                <p14:modId xmlns:p14="http://schemas.microsoft.com/office/powerpoint/2010/main" val="2526857347"/>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accent2"/>
                </a:solidFill>
              </a:rPr>
              <a:t>CONCLUSION</a:t>
            </a:r>
            <a:endParaRPr lang="en-IN" b="1" dirty="0">
              <a:solidFill>
                <a:schemeClr val="accent2"/>
              </a:solidFill>
            </a:endParaRPr>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400" dirty="0">
                <a:solidFill>
                  <a:schemeClr val="tx2"/>
                </a:solidFill>
              </a:rPr>
              <a:t>The conclusion is the employee data analysis reveals the key insights in workforce performance and areas needed for improvement. By analyzing the data such as productivity, turnover rates and engagement levels, the organizations can identify the strengths and weakness in their work environment.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92D050"/>
                </a:solidFill>
                <a:highlight>
                  <a:srgbClr val="FFFF00"/>
                </a:highlight>
              </a:rPr>
              <a:t>PROJECT TITLE</a:t>
            </a:r>
            <a:endParaRPr lang="en-IN" sz="4800" b="1" dirty="0">
              <a:solidFill>
                <a:srgbClr val="92D050"/>
              </a:solidFill>
              <a:highlight>
                <a:srgbClr val="FFFF00"/>
              </a:highlight>
            </a:endParaRPr>
          </a:p>
        </p:txBody>
      </p:sp>
      <p:sp>
        <p:nvSpPr>
          <p:cNvPr id="3" name="Content Placeholder 2"/>
          <p:cNvSpPr>
            <a:spLocks noGrp="1"/>
          </p:cNvSpPr>
          <p:nvPr>
            <p:ph idx="1"/>
          </p:nvPr>
        </p:nvSpPr>
        <p:spPr/>
        <p:txBody>
          <a:bodyPr>
            <a:normAutofit/>
          </a:bodyPr>
          <a:lstStyle/>
          <a:p>
            <a:pPr marL="0" indent="0">
              <a:buNone/>
            </a:pPr>
            <a:r>
              <a:rPr lang="en-US" sz="3600" dirty="0">
                <a:solidFill>
                  <a:schemeClr val="tx2">
                    <a:lumMod val="60000"/>
                    <a:lumOff val="40000"/>
                  </a:schemeClr>
                </a:solidFill>
              </a:rPr>
              <a:t>EMPLOYEE PERFORMANCE ANALYSIS USING EXCEL</a:t>
            </a:r>
            <a:endParaRPr lang="en-IN" sz="3600" dirty="0">
              <a:solidFill>
                <a:schemeClr val="tx2">
                  <a:lumMod val="60000"/>
                  <a:lumOff val="40000"/>
                </a:schemeClr>
              </a:solidFill>
            </a:endParaRPr>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8596668" cy="1320800"/>
          </a:xfrm>
        </p:spPr>
        <p:txBody>
          <a:bodyPr/>
          <a:lstStyle/>
          <a:p>
            <a:r>
              <a:rPr lang="en-US" b="1" dirty="0">
                <a:solidFill>
                  <a:schemeClr val="tx2"/>
                </a:solidFill>
              </a:rPr>
              <a:t>AGENDA</a:t>
            </a:r>
            <a:endParaRPr lang="en-IN" b="1" dirty="0">
              <a:solidFill>
                <a:schemeClr val="tx2"/>
              </a:solidFill>
            </a:endParaRPr>
          </a:p>
        </p:txBody>
      </p:sp>
      <p:sp>
        <p:nvSpPr>
          <p:cNvPr id="3" name="Content Placeholder 2"/>
          <p:cNvSpPr>
            <a:spLocks noGrp="1"/>
          </p:cNvSpPr>
          <p:nvPr>
            <p:ph idx="1"/>
          </p:nvPr>
        </p:nvSpPr>
        <p:spPr>
          <a:xfrm>
            <a:off x="2743200" y="1524000"/>
            <a:ext cx="3742266" cy="3880773"/>
          </a:xfrm>
        </p:spPr>
        <p:txBody>
          <a:bodyPr>
            <a:noAutofit/>
          </a:bodyPr>
          <a:lstStyle/>
          <a:p>
            <a:pPr marL="0" indent="0">
              <a:buNone/>
            </a:pPr>
            <a:r>
              <a:rPr lang="en-US" sz="2400" dirty="0">
                <a:solidFill>
                  <a:schemeClr val="accent1"/>
                </a:solidFill>
                <a:latin typeface="Times New Roman" panose="02020603050405020304" pitchFamily="18" charset="0"/>
                <a:cs typeface="Times New Roman" panose="02020603050405020304" pitchFamily="18" charset="0"/>
              </a:rPr>
              <a:t>Problem Statement</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*Project Overview</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*End Users</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*Our Solution and Proposition</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*Dataset Description</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*Modelling Approach</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*Results and Discussion</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*Conclusion</a:t>
            </a:r>
          </a:p>
          <a:p>
            <a:pPr marL="0" indent="0">
              <a:buNone/>
            </a:pPr>
            <a:endParaRPr lang="en-IN" sz="2400" dirty="0"/>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tx1"/>
                </a:solidFill>
              </a:rPr>
              <a:t>P</a:t>
            </a:r>
            <a:r>
              <a:rPr sz="4250" spc="15" dirty="0">
                <a:solidFill>
                  <a:schemeClr val="tx1"/>
                </a:solidFill>
              </a:rPr>
              <a:t>ROB</a:t>
            </a:r>
            <a:r>
              <a:rPr sz="4250" spc="55" dirty="0">
                <a:solidFill>
                  <a:schemeClr val="tx1"/>
                </a:solidFill>
              </a:rPr>
              <a:t>L</a:t>
            </a:r>
            <a:r>
              <a:rPr sz="4250" spc="-20" dirty="0">
                <a:solidFill>
                  <a:schemeClr val="tx1"/>
                </a:solidFill>
              </a:rPr>
              <a:t>E</a:t>
            </a:r>
            <a:r>
              <a:rPr sz="4250" spc="20" dirty="0">
                <a:solidFill>
                  <a:schemeClr val="tx1"/>
                </a:solidFill>
              </a:rPr>
              <a:t>M</a:t>
            </a:r>
            <a:r>
              <a:rPr lang="en-US" sz="4250" dirty="0">
                <a:solidFill>
                  <a:schemeClr val="tx1"/>
                </a:solidFill>
              </a:rPr>
              <a:t> </a:t>
            </a:r>
            <a:r>
              <a:rPr sz="4250" spc="10" dirty="0">
                <a:solidFill>
                  <a:schemeClr val="tx1"/>
                </a:solidFill>
              </a:rPr>
              <a:t>S</a:t>
            </a:r>
            <a:r>
              <a:rPr sz="4250" spc="-370" dirty="0">
                <a:solidFill>
                  <a:schemeClr val="tx1"/>
                </a:solidFill>
              </a:rPr>
              <a:t>T</a:t>
            </a:r>
            <a:r>
              <a:rPr sz="4250" spc="-375" dirty="0">
                <a:solidFill>
                  <a:schemeClr val="tx1"/>
                </a:solidFill>
              </a:rPr>
              <a:t>A</a:t>
            </a:r>
            <a:r>
              <a:rPr sz="4250" spc="15" dirty="0">
                <a:solidFill>
                  <a:schemeClr val="tx1"/>
                </a:solidFill>
              </a:rPr>
              <a:t>T</a:t>
            </a:r>
            <a:r>
              <a:rPr sz="4250" spc="-10" dirty="0">
                <a:solidFill>
                  <a:schemeClr val="tx1"/>
                </a:solidFill>
              </a:rPr>
              <a:t>E</a:t>
            </a:r>
            <a:r>
              <a:rPr sz="4250" spc="-20" dirty="0">
                <a:solidFill>
                  <a:schemeClr val="tx1"/>
                </a:solidFill>
              </a:rPr>
              <a:t>ME</a:t>
            </a:r>
            <a:r>
              <a:rPr sz="4250" spc="10" dirty="0">
                <a:solidFill>
                  <a:schemeClr val="tx1"/>
                </a:solidFill>
              </a:rPr>
              <a:t>NT</a:t>
            </a:r>
            <a:endParaRPr sz="4250" dirty="0">
              <a:solidFill>
                <a:schemeClr val="tx1"/>
              </a:solidFill>
            </a:endParaRPr>
          </a:p>
        </p:txBody>
      </p:sp>
      <p:sp>
        <p:nvSpPr>
          <p:cNvPr id="12" name="Content Placeholder 11"/>
          <p:cNvSpPr>
            <a:spLocks noGrp="1"/>
          </p:cNvSpPr>
          <p:nvPr>
            <p:ph sz="half" idx="1"/>
          </p:nvPr>
        </p:nvSpPr>
        <p:spPr/>
        <p:txBody>
          <a:bodyPr/>
          <a:lstStyle/>
          <a:p>
            <a:pPr marL="0" indent="0">
              <a:buNone/>
            </a:pPr>
            <a:r>
              <a:rPr lang="en-US" dirty="0">
                <a:solidFill>
                  <a:schemeClr val="tx2"/>
                </a:solidFill>
              </a:rPr>
              <a:t>Employee performance is defined as how well a person executes their job duties and responsibilities. The companies assess their employees performance on an annual or quarterly basis to define certain areas.</a:t>
            </a:r>
            <a:endParaRPr lang="en-IN" dirty="0">
              <a:solidFill>
                <a:schemeClr val="tx2"/>
              </a:solidFill>
            </a:endParaRPr>
          </a:p>
        </p:txBody>
      </p:sp>
      <p:sp>
        <p:nvSpPr>
          <p:cNvPr id="13" name="Content Placeholder 12"/>
          <p:cNvSpPr>
            <a:spLocks noGrp="1"/>
          </p:cNvSpPr>
          <p:nvPr>
            <p:ph sz="half" idx="2"/>
          </p:nvPr>
        </p:nvSpPr>
        <p:spPr>
          <a:xfrm>
            <a:off x="5089970" y="2160589"/>
            <a:ext cx="2821957" cy="3880773"/>
          </a:xfrm>
        </p:spPr>
        <p:txBody>
          <a:bodyPr/>
          <a:lstStyle/>
          <a:p>
            <a:pPr marL="0" indent="0">
              <a:buNone/>
            </a:pPr>
            <a:r>
              <a:rPr lang="en-US" dirty="0">
                <a:solidFill>
                  <a:schemeClr val="accent1"/>
                </a:solidFill>
              </a:rPr>
              <a:t>The Dataset overview of an employee, contains the information about employees in a company</a:t>
            </a:r>
            <a:r>
              <a:rPr lang="en-US" dirty="0"/>
              <a:t>.</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8200"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2"/>
                </a:solidFill>
              </a:rPr>
              <a:t>PROJECT</a:t>
            </a:r>
            <a:r>
              <a:rPr lang="en-US" sz="4250" spc="5" dirty="0">
                <a:solidFill>
                  <a:schemeClr val="tx2"/>
                </a:solidFill>
              </a:rPr>
              <a:t> </a:t>
            </a:r>
            <a:r>
              <a:rPr sz="4250" spc="-20" dirty="0">
                <a:solidFill>
                  <a:schemeClr val="tx2"/>
                </a:solidFill>
              </a:rPr>
              <a:t>OVERVIEW</a:t>
            </a:r>
            <a:endParaRPr sz="4250" dirty="0">
              <a:solidFill>
                <a:schemeClr val="tx2"/>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248400" cy="2308324"/>
          </a:xfrm>
          <a:prstGeom prst="rect">
            <a:avLst/>
          </a:prstGeom>
          <a:noFill/>
        </p:spPr>
        <p:txBody>
          <a:bodyPr wrap="square" rtlCol="0">
            <a:spAutoFit/>
          </a:bodyPr>
          <a:lstStyle/>
          <a:p>
            <a:r>
              <a:rPr lang="en-US" sz="2400" dirty="0">
                <a:solidFill>
                  <a:srgbClr val="92D050"/>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dirty="0">
              <a:solidFill>
                <a:srgbClr val="92D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77334" y="609600"/>
            <a:ext cx="8596668" cy="509114"/>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accent1">
                    <a:lumMod val="60000"/>
                    <a:lumOff val="40000"/>
                  </a:schemeClr>
                </a:solidFill>
              </a:rPr>
              <a:t>W</a:t>
            </a:r>
            <a:r>
              <a:rPr sz="3200" b="1" spc="-20" dirty="0">
                <a:solidFill>
                  <a:schemeClr val="accent1">
                    <a:lumMod val="60000"/>
                    <a:lumOff val="40000"/>
                  </a:schemeClr>
                </a:solidFill>
              </a:rPr>
              <a:t>H</a:t>
            </a:r>
            <a:r>
              <a:rPr sz="3200" b="1" spc="20" dirty="0">
                <a:solidFill>
                  <a:schemeClr val="accent1">
                    <a:lumMod val="60000"/>
                    <a:lumOff val="40000"/>
                  </a:schemeClr>
                </a:solidFill>
              </a:rPr>
              <a:t>O</a:t>
            </a:r>
            <a:r>
              <a:rPr sz="3200" b="1" spc="-235" dirty="0">
                <a:solidFill>
                  <a:schemeClr val="accent1">
                    <a:lumMod val="60000"/>
                    <a:lumOff val="40000"/>
                  </a:schemeClr>
                </a:solidFill>
              </a:rPr>
              <a:t> </a:t>
            </a:r>
            <a:r>
              <a:rPr sz="3200" b="1" spc="-10" dirty="0">
                <a:solidFill>
                  <a:schemeClr val="accent1">
                    <a:lumMod val="60000"/>
                    <a:lumOff val="40000"/>
                  </a:schemeClr>
                </a:solidFill>
              </a:rPr>
              <a:t>AR</a:t>
            </a:r>
            <a:r>
              <a:rPr sz="3200" b="1" spc="15" dirty="0">
                <a:solidFill>
                  <a:schemeClr val="accent1">
                    <a:lumMod val="60000"/>
                    <a:lumOff val="40000"/>
                  </a:schemeClr>
                </a:solidFill>
              </a:rPr>
              <a:t>E</a:t>
            </a:r>
            <a:r>
              <a:rPr sz="3200" b="1" spc="-35" dirty="0">
                <a:solidFill>
                  <a:schemeClr val="accent1">
                    <a:lumMod val="60000"/>
                    <a:lumOff val="40000"/>
                  </a:schemeClr>
                </a:solidFill>
              </a:rPr>
              <a:t> </a:t>
            </a:r>
            <a:r>
              <a:rPr sz="3200" b="1" spc="-10" dirty="0">
                <a:solidFill>
                  <a:schemeClr val="accent1">
                    <a:lumMod val="60000"/>
                    <a:lumOff val="40000"/>
                  </a:schemeClr>
                </a:solidFill>
              </a:rPr>
              <a:t>T</a:t>
            </a:r>
            <a:r>
              <a:rPr sz="3200" b="1" spc="-15" dirty="0">
                <a:solidFill>
                  <a:schemeClr val="accent1">
                    <a:lumMod val="60000"/>
                    <a:lumOff val="40000"/>
                  </a:schemeClr>
                </a:solidFill>
              </a:rPr>
              <a:t>H</a:t>
            </a:r>
            <a:r>
              <a:rPr sz="3200" b="1" spc="15" dirty="0">
                <a:solidFill>
                  <a:schemeClr val="accent1">
                    <a:lumMod val="60000"/>
                    <a:lumOff val="40000"/>
                  </a:schemeClr>
                </a:solidFill>
              </a:rPr>
              <a:t>E</a:t>
            </a:r>
            <a:r>
              <a:rPr sz="3200" b="1" spc="-35" dirty="0">
                <a:solidFill>
                  <a:schemeClr val="accent1">
                    <a:lumMod val="60000"/>
                    <a:lumOff val="40000"/>
                  </a:schemeClr>
                </a:solidFill>
              </a:rPr>
              <a:t> </a:t>
            </a:r>
            <a:r>
              <a:rPr sz="3200" b="1" spc="-20" dirty="0">
                <a:solidFill>
                  <a:schemeClr val="accent1">
                    <a:lumMod val="60000"/>
                    <a:lumOff val="40000"/>
                  </a:schemeClr>
                </a:solidFill>
              </a:rPr>
              <a:t>E</a:t>
            </a:r>
            <a:r>
              <a:rPr sz="3200" b="1" spc="30" dirty="0">
                <a:solidFill>
                  <a:schemeClr val="accent1">
                    <a:lumMod val="60000"/>
                    <a:lumOff val="40000"/>
                  </a:schemeClr>
                </a:solidFill>
              </a:rPr>
              <a:t>N</a:t>
            </a:r>
            <a:r>
              <a:rPr sz="3200" b="1" spc="15" dirty="0">
                <a:solidFill>
                  <a:schemeClr val="accent1">
                    <a:lumMod val="60000"/>
                    <a:lumOff val="40000"/>
                  </a:schemeClr>
                </a:solidFill>
              </a:rPr>
              <a:t>D</a:t>
            </a:r>
            <a:r>
              <a:rPr sz="3200" b="1" spc="-45" dirty="0">
                <a:solidFill>
                  <a:schemeClr val="accent1">
                    <a:lumMod val="60000"/>
                    <a:lumOff val="40000"/>
                  </a:schemeClr>
                </a:solidFill>
              </a:rPr>
              <a:t> </a:t>
            </a:r>
            <a:r>
              <a:rPr sz="3200" b="1" dirty="0">
                <a:solidFill>
                  <a:schemeClr val="accent1">
                    <a:lumMod val="60000"/>
                    <a:lumOff val="40000"/>
                  </a:schemeClr>
                </a:solidFill>
              </a:rPr>
              <a:t>U</a:t>
            </a:r>
            <a:r>
              <a:rPr sz="3200" b="1" spc="10" dirty="0">
                <a:solidFill>
                  <a:schemeClr val="accent1">
                    <a:lumMod val="60000"/>
                    <a:lumOff val="40000"/>
                  </a:schemeClr>
                </a:solidFill>
              </a:rPr>
              <a:t>S</a:t>
            </a:r>
            <a:r>
              <a:rPr sz="3200" b="1" spc="-25" dirty="0">
                <a:solidFill>
                  <a:schemeClr val="accent1">
                    <a:lumMod val="60000"/>
                    <a:lumOff val="40000"/>
                  </a:schemeClr>
                </a:solidFill>
              </a:rPr>
              <a:t>E</a:t>
            </a:r>
            <a:r>
              <a:rPr sz="3200" b="1" spc="-10" dirty="0">
                <a:solidFill>
                  <a:schemeClr val="accent1">
                    <a:lumMod val="60000"/>
                    <a:lumOff val="40000"/>
                  </a:schemeClr>
                </a:solidFill>
              </a:rPr>
              <a:t>R</a:t>
            </a:r>
            <a:r>
              <a:rPr sz="3200" b="1" spc="5" dirty="0">
                <a:solidFill>
                  <a:schemeClr val="accent1">
                    <a:lumMod val="60000"/>
                    <a:lumOff val="40000"/>
                  </a:schemeClr>
                </a:solidFill>
              </a:rPr>
              <a:t>S?</a:t>
            </a:r>
            <a:endParaRPr sz="3200" b="1" dirty="0">
              <a:solidFill>
                <a:schemeClr val="accent1">
                  <a:lumMod val="60000"/>
                  <a:lumOff val="40000"/>
                </a:schemeClr>
              </a:solidFill>
            </a:endParaRPr>
          </a:p>
        </p:txBody>
      </p:sp>
      <p:sp>
        <p:nvSpPr>
          <p:cNvPr id="7" name="Content Placeholder 6"/>
          <p:cNvSpPr>
            <a:spLocks noGrp="1"/>
          </p:cNvSpPr>
          <p:nvPr>
            <p:ph idx="1"/>
          </p:nvPr>
        </p:nvSpPr>
        <p:spPr/>
        <p:txBody>
          <a:bodyPr/>
          <a:lstStyle/>
          <a:p>
            <a:pPr marL="0" indent="0">
              <a:buNone/>
            </a:pPr>
            <a:r>
              <a:rPr lang="en-US" sz="2400" b="1" dirty="0">
                <a:solidFill>
                  <a:srgbClr val="00B0F0"/>
                </a:solidFill>
              </a:rPr>
              <a:t>THE END USER OF EXCEL CAN BE ANYONE WHO NEEDS TOM ORGANIZE,ANALYZE,OR VISUALIZE DATA.THAT INCLUDES:</a:t>
            </a:r>
          </a:p>
          <a:p>
            <a:pPr marL="0" indent="0">
              <a:buNone/>
            </a:pPr>
            <a:r>
              <a:rPr lang="en-US" sz="2400" b="1" dirty="0">
                <a:solidFill>
                  <a:srgbClr val="00B0F0"/>
                </a:solidFill>
              </a:rPr>
              <a:t>	1. BUSINESS PROFESSIONAL</a:t>
            </a:r>
          </a:p>
          <a:p>
            <a:pPr marL="0" indent="0">
              <a:buNone/>
            </a:pPr>
            <a:r>
              <a:rPr lang="en-US" sz="2400" b="1" dirty="0">
                <a:solidFill>
                  <a:srgbClr val="00B0F0"/>
                </a:solidFill>
              </a:rPr>
              <a:t>	2.DATA ANALYSTS</a:t>
            </a:r>
          </a:p>
          <a:p>
            <a:pPr marL="0" indent="0">
              <a:buNone/>
            </a:pPr>
            <a:r>
              <a:rPr lang="en-US" sz="2400" b="1" dirty="0">
                <a:solidFill>
                  <a:srgbClr val="00B0F0"/>
                </a:solidFill>
              </a:rPr>
              <a:t>	3. ACCOUNTANTS</a:t>
            </a:r>
          </a:p>
          <a:p>
            <a:pPr marL="0" indent="0">
              <a:buNone/>
            </a:pPr>
            <a:r>
              <a:rPr lang="en-US" sz="2400" b="1" dirty="0">
                <a:solidFill>
                  <a:srgbClr val="00B0F0"/>
                </a:solidFill>
              </a:rPr>
              <a:t>	4. STUDENT AND EDUCATORS</a:t>
            </a:r>
          </a:p>
          <a:p>
            <a:pPr marL="0" indent="0">
              <a:buNone/>
            </a:pPr>
            <a:r>
              <a:rPr lang="en-US" sz="2400" b="1" dirty="0">
                <a:solidFill>
                  <a:srgbClr val="00B0F0"/>
                </a:solidFill>
              </a:rPr>
              <a:t>	5.PROJECT MANGER</a:t>
            </a:r>
            <a:endParaRPr lang="en-IN" sz="2400" b="1" dirty="0">
              <a:solidFill>
                <a:srgbClr val="00B0F0"/>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19893" y="457200"/>
            <a:ext cx="3854528" cy="1675459"/>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tx2"/>
                </a:solidFill>
              </a:rPr>
              <a:t>O</a:t>
            </a:r>
            <a:r>
              <a:rPr sz="3600" b="1" spc="25" dirty="0">
                <a:solidFill>
                  <a:schemeClr val="tx2"/>
                </a:solidFill>
              </a:rPr>
              <a:t>U</a:t>
            </a:r>
            <a:r>
              <a:rPr sz="3600" b="1" dirty="0">
                <a:solidFill>
                  <a:schemeClr val="tx2"/>
                </a:solidFill>
              </a:rPr>
              <a:t>R</a:t>
            </a:r>
            <a:r>
              <a:rPr sz="3600" b="1" spc="5" dirty="0">
                <a:solidFill>
                  <a:schemeClr val="tx2"/>
                </a:solidFill>
              </a:rPr>
              <a:t> </a:t>
            </a:r>
            <a:r>
              <a:rPr sz="3600" b="1" spc="25" dirty="0">
                <a:solidFill>
                  <a:schemeClr val="tx2"/>
                </a:solidFill>
              </a:rPr>
              <a:t>S</a:t>
            </a:r>
            <a:r>
              <a:rPr sz="3600" b="1" spc="10" dirty="0">
                <a:solidFill>
                  <a:schemeClr val="tx2"/>
                </a:solidFill>
              </a:rPr>
              <a:t>O</a:t>
            </a:r>
            <a:r>
              <a:rPr sz="3600" b="1" spc="25" dirty="0">
                <a:solidFill>
                  <a:schemeClr val="tx2"/>
                </a:solidFill>
              </a:rPr>
              <a:t>LU</a:t>
            </a:r>
            <a:r>
              <a:rPr sz="3600" b="1" spc="-35" dirty="0">
                <a:solidFill>
                  <a:schemeClr val="tx2"/>
                </a:solidFill>
              </a:rPr>
              <a:t>T</a:t>
            </a:r>
            <a:r>
              <a:rPr sz="3600" b="1" spc="-30" dirty="0">
                <a:solidFill>
                  <a:schemeClr val="tx2"/>
                </a:solidFill>
              </a:rPr>
              <a:t>I</a:t>
            </a:r>
            <a:r>
              <a:rPr sz="3600" b="1" spc="10" dirty="0">
                <a:solidFill>
                  <a:schemeClr val="tx2"/>
                </a:solidFill>
              </a:rPr>
              <a:t>O</a:t>
            </a:r>
            <a:r>
              <a:rPr sz="3600" b="1" dirty="0">
                <a:solidFill>
                  <a:schemeClr val="tx2"/>
                </a:solidFill>
              </a:rPr>
              <a:t>N</a:t>
            </a:r>
            <a:r>
              <a:rPr sz="3600" b="1" spc="-345" dirty="0">
                <a:solidFill>
                  <a:schemeClr val="tx2"/>
                </a:solidFill>
              </a:rPr>
              <a:t> </a:t>
            </a:r>
            <a:r>
              <a:rPr sz="3600" b="1" spc="-35" dirty="0">
                <a:solidFill>
                  <a:schemeClr val="tx2"/>
                </a:solidFill>
              </a:rPr>
              <a:t>A</a:t>
            </a:r>
            <a:r>
              <a:rPr sz="3600" b="1" spc="-5" dirty="0">
                <a:solidFill>
                  <a:schemeClr val="tx2"/>
                </a:solidFill>
              </a:rPr>
              <a:t>N</a:t>
            </a:r>
            <a:r>
              <a:rPr sz="3600" b="1" dirty="0">
                <a:solidFill>
                  <a:schemeClr val="tx2"/>
                </a:solidFill>
              </a:rPr>
              <a:t>D</a:t>
            </a:r>
            <a:r>
              <a:rPr sz="3600" b="1" spc="35" dirty="0">
                <a:solidFill>
                  <a:schemeClr val="tx2"/>
                </a:solidFill>
              </a:rPr>
              <a:t> </a:t>
            </a:r>
            <a:r>
              <a:rPr sz="3600" b="1" spc="-30" dirty="0">
                <a:solidFill>
                  <a:schemeClr val="tx2"/>
                </a:solidFill>
              </a:rPr>
              <a:t>I</a:t>
            </a:r>
            <a:r>
              <a:rPr sz="3600" b="1" spc="-35" dirty="0">
                <a:solidFill>
                  <a:schemeClr val="tx2"/>
                </a:solidFill>
              </a:rPr>
              <a:t>T</a:t>
            </a:r>
            <a:r>
              <a:rPr sz="3600" b="1" dirty="0">
                <a:solidFill>
                  <a:schemeClr val="tx2"/>
                </a:solidFill>
              </a:rPr>
              <a:t>S</a:t>
            </a:r>
            <a:r>
              <a:rPr sz="3600" b="1" spc="60" dirty="0">
                <a:solidFill>
                  <a:schemeClr val="tx2"/>
                </a:solidFill>
              </a:rPr>
              <a:t> </a:t>
            </a:r>
            <a:r>
              <a:rPr sz="3600" b="1" spc="-295" dirty="0">
                <a:solidFill>
                  <a:schemeClr val="tx2"/>
                </a:solidFill>
              </a:rPr>
              <a:t>V</a:t>
            </a:r>
            <a:r>
              <a:rPr sz="3600" b="1" spc="-35" dirty="0">
                <a:solidFill>
                  <a:schemeClr val="tx2"/>
                </a:solidFill>
              </a:rPr>
              <a:t>A</a:t>
            </a:r>
            <a:r>
              <a:rPr sz="3600" b="1" spc="25" dirty="0">
                <a:solidFill>
                  <a:schemeClr val="tx2"/>
                </a:solidFill>
              </a:rPr>
              <a:t>LU</a:t>
            </a:r>
            <a:r>
              <a:rPr sz="3600" b="1" dirty="0">
                <a:solidFill>
                  <a:schemeClr val="tx2"/>
                </a:solidFill>
              </a:rPr>
              <a:t>E</a:t>
            </a:r>
            <a:r>
              <a:rPr sz="3600" b="1" spc="-65" dirty="0">
                <a:solidFill>
                  <a:schemeClr val="tx2"/>
                </a:solidFill>
              </a:rPr>
              <a:t> </a:t>
            </a:r>
            <a:r>
              <a:rPr sz="3600" b="1" spc="-15" dirty="0">
                <a:solidFill>
                  <a:schemeClr val="tx2"/>
                </a:solidFill>
              </a:rPr>
              <a:t>P</a:t>
            </a:r>
            <a:r>
              <a:rPr sz="3600" b="1" spc="-30" dirty="0">
                <a:solidFill>
                  <a:schemeClr val="tx2"/>
                </a:solidFill>
              </a:rPr>
              <a:t>R</a:t>
            </a:r>
            <a:r>
              <a:rPr sz="3600" b="1" spc="10" dirty="0">
                <a:solidFill>
                  <a:schemeClr val="tx2"/>
                </a:solidFill>
              </a:rPr>
              <a:t>O</a:t>
            </a:r>
            <a:r>
              <a:rPr sz="3600" b="1" spc="-15" dirty="0">
                <a:solidFill>
                  <a:schemeClr val="tx2"/>
                </a:solidFill>
              </a:rPr>
              <a:t>P</a:t>
            </a:r>
            <a:r>
              <a:rPr sz="3600" b="1" spc="10" dirty="0">
                <a:solidFill>
                  <a:schemeClr val="tx2"/>
                </a:solidFill>
              </a:rPr>
              <a:t>O</a:t>
            </a:r>
            <a:r>
              <a:rPr sz="3600" b="1" spc="25" dirty="0">
                <a:solidFill>
                  <a:schemeClr val="tx2"/>
                </a:solidFill>
              </a:rPr>
              <a:t>S</a:t>
            </a:r>
            <a:r>
              <a:rPr sz="3600" b="1" spc="-30" dirty="0">
                <a:solidFill>
                  <a:schemeClr val="tx2"/>
                </a:solidFill>
              </a:rPr>
              <a:t>I</a:t>
            </a:r>
            <a:r>
              <a:rPr sz="3600" b="1" spc="-35" dirty="0">
                <a:solidFill>
                  <a:schemeClr val="tx2"/>
                </a:solidFill>
              </a:rPr>
              <a:t>T</a:t>
            </a:r>
            <a:r>
              <a:rPr sz="3600" b="1" spc="-30" dirty="0">
                <a:solidFill>
                  <a:schemeClr val="tx2"/>
                </a:solidFill>
              </a:rPr>
              <a:t>I</a:t>
            </a:r>
            <a:r>
              <a:rPr sz="3600" b="1" spc="10" dirty="0">
                <a:solidFill>
                  <a:schemeClr val="tx2"/>
                </a:solidFill>
              </a:rPr>
              <a:t>O</a:t>
            </a:r>
            <a:r>
              <a:rPr sz="3600" b="1" dirty="0">
                <a:solidFill>
                  <a:schemeClr val="tx2"/>
                </a:solidFill>
              </a:rPr>
              <a:t>N</a:t>
            </a:r>
          </a:p>
        </p:txBody>
      </p:sp>
      <p:sp>
        <p:nvSpPr>
          <p:cNvPr id="10" name="Text Placeholder 9"/>
          <p:cNvSpPr>
            <a:spLocks noGrp="1"/>
          </p:cNvSpPr>
          <p:nvPr>
            <p:ph type="body" sz="half" idx="2"/>
          </p:nvPr>
        </p:nvSpPr>
        <p:spPr>
          <a:xfrm>
            <a:off x="533400" y="2362200"/>
            <a:ext cx="3854528" cy="4267200"/>
          </a:xfrm>
        </p:spPr>
        <p:txBody>
          <a:bodyPr>
            <a:normAutofit/>
          </a:bodyPr>
          <a:lstStyle/>
          <a:p>
            <a:r>
              <a:rPr lang="en-US" sz="2800" dirty="0">
                <a:solidFill>
                  <a:schemeClr val="accent1"/>
                </a:solidFill>
              </a:rPr>
              <a:t>1.Filtering- purpose to fill the missing values.</a:t>
            </a:r>
          </a:p>
          <a:p>
            <a:r>
              <a:rPr lang="en-US" sz="2800" dirty="0">
                <a:solidFill>
                  <a:schemeClr val="accent1"/>
                </a:solidFill>
              </a:rPr>
              <a:t>2.Conditional formatting- blank values.</a:t>
            </a:r>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solidFill>
                  <a:schemeClr val="accent1">
                    <a:lumMod val="60000"/>
                    <a:lumOff val="40000"/>
                  </a:schemeClr>
                </a:solidFill>
              </a:rPr>
              <a:t>Dataset Description</a:t>
            </a:r>
          </a:p>
        </p:txBody>
      </p:sp>
      <p:sp>
        <p:nvSpPr>
          <p:cNvPr id="3" name="Content Placeholder 2"/>
          <p:cNvSpPr>
            <a:spLocks noGrp="1"/>
          </p:cNvSpPr>
          <p:nvPr>
            <p:ph idx="1"/>
          </p:nvPr>
        </p:nvSpPr>
        <p:spPr>
          <a:xfrm>
            <a:off x="677334" y="1524001"/>
            <a:ext cx="8596668" cy="4517362"/>
          </a:xfrm>
        </p:spPr>
        <p:txBody>
          <a:bodyPr>
            <a:normAutofit/>
          </a:bodyPr>
          <a:lstStyle/>
          <a:p>
            <a:pPr marL="400050" lvl="1" indent="0">
              <a:buNone/>
            </a:pPr>
            <a:r>
              <a:rPr lang="en-US" sz="2400" dirty="0">
                <a:solidFill>
                  <a:srgbClr val="00B050"/>
                </a:solidFill>
              </a:rPr>
              <a:t>*DATASET NAME</a:t>
            </a:r>
          </a:p>
          <a:p>
            <a:pPr marL="400050" lvl="1" indent="0">
              <a:buNone/>
            </a:pPr>
            <a:r>
              <a:rPr lang="en-US" sz="2400" dirty="0">
                <a:solidFill>
                  <a:srgbClr val="00B050"/>
                </a:solidFill>
              </a:rPr>
              <a:t>*PURPOSE</a:t>
            </a:r>
          </a:p>
          <a:p>
            <a:pPr marL="400050" lvl="1" indent="0">
              <a:buNone/>
            </a:pPr>
            <a:r>
              <a:rPr lang="en-US" sz="2400" dirty="0">
                <a:solidFill>
                  <a:srgbClr val="00B050"/>
                </a:solidFill>
              </a:rPr>
              <a:t>*DATA SOURCES</a:t>
            </a:r>
          </a:p>
          <a:p>
            <a:pPr marL="400050" lvl="1" indent="0">
              <a:buNone/>
            </a:pPr>
            <a:r>
              <a:rPr lang="en-US" sz="2400" dirty="0">
                <a:solidFill>
                  <a:srgbClr val="00B050"/>
                </a:solidFill>
              </a:rPr>
              <a:t>*DATA STRUCTURE</a:t>
            </a:r>
          </a:p>
          <a:p>
            <a:pPr marL="400050" lvl="1" indent="0">
              <a:buNone/>
            </a:pPr>
            <a:r>
              <a:rPr lang="en-US" sz="2400" dirty="0">
                <a:solidFill>
                  <a:srgbClr val="00B050"/>
                </a:solidFill>
              </a:rPr>
              <a:t>*COLUMN DESCRIPTION</a:t>
            </a:r>
          </a:p>
          <a:p>
            <a:pPr marL="400050" lvl="1" indent="0">
              <a:buNone/>
            </a:pPr>
            <a:r>
              <a:rPr lang="en-US" sz="2400" dirty="0">
                <a:solidFill>
                  <a:srgbClr val="00B050"/>
                </a:solidFill>
              </a:rPr>
              <a:t>*DATA FORMAT</a:t>
            </a:r>
          </a:p>
          <a:p>
            <a:pPr marL="400050" lvl="1" indent="0">
              <a:buNone/>
            </a:pPr>
            <a:r>
              <a:rPr lang="en-US" sz="2400" dirty="0">
                <a:solidFill>
                  <a:srgbClr val="00B050"/>
                </a:solidFill>
              </a:rPr>
              <a:t>*DATA QUALITY</a:t>
            </a:r>
          </a:p>
          <a:p>
            <a:pPr marL="400050" lvl="1" indent="0">
              <a:buNone/>
            </a:pPr>
            <a:r>
              <a:rPr lang="en-US" sz="2400" dirty="0">
                <a:solidFill>
                  <a:srgbClr val="00B050"/>
                </a:solidFill>
              </a:rPr>
              <a:t>*DATA USAGE</a:t>
            </a:r>
          </a:p>
          <a:p>
            <a:pPr marL="400050" lvl="1" indent="0">
              <a:buNone/>
            </a:pPr>
            <a:r>
              <a:rPr lang="en-US" sz="2400" dirty="0">
                <a:solidFill>
                  <a:srgbClr val="00B050"/>
                </a:solidFill>
              </a:rPr>
              <a:t>*ADDITIONAL NOTES</a:t>
            </a:r>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pPr>
            <a:r>
              <a:rPr sz="4250" b="1" i="1" spc="15" dirty="0">
                <a:solidFill>
                  <a:schemeClr val="tx2">
                    <a:lumMod val="20000"/>
                    <a:lumOff val="80000"/>
                  </a:schemeClr>
                </a:solidFill>
              </a:rPr>
              <a:t>THE</a:t>
            </a:r>
            <a:r>
              <a:rPr sz="4250" b="1" i="1" spc="20" dirty="0">
                <a:solidFill>
                  <a:schemeClr val="tx2">
                    <a:lumMod val="20000"/>
                    <a:lumOff val="80000"/>
                  </a:schemeClr>
                </a:solidFill>
              </a:rPr>
              <a:t> </a:t>
            </a:r>
            <a:r>
              <a:rPr lang="en-US" sz="4250" b="1" i="1" spc="20" dirty="0">
                <a:solidFill>
                  <a:schemeClr val="tx2">
                    <a:lumMod val="20000"/>
                    <a:lumOff val="80000"/>
                  </a:schemeClr>
                </a:solidFill>
              </a:rPr>
              <a:t>"</a:t>
            </a:r>
            <a:r>
              <a:rPr sz="4250" b="1" i="1" spc="10" dirty="0">
                <a:solidFill>
                  <a:schemeClr val="tx2">
                    <a:lumMod val="20000"/>
                    <a:lumOff val="80000"/>
                  </a:schemeClr>
                </a:solidFill>
              </a:rPr>
              <a:t>WOW</a:t>
            </a:r>
            <a:r>
              <a:rPr lang="en-US" sz="4250" b="1" i="1" spc="10" dirty="0">
                <a:solidFill>
                  <a:schemeClr val="tx2">
                    <a:lumMod val="20000"/>
                    <a:lumOff val="80000"/>
                  </a:schemeClr>
                </a:solidFill>
              </a:rPr>
              <a:t>"</a:t>
            </a:r>
            <a:r>
              <a:rPr sz="4250" b="1" i="1" spc="85" dirty="0">
                <a:solidFill>
                  <a:schemeClr val="tx2">
                    <a:lumMod val="20000"/>
                    <a:lumOff val="80000"/>
                  </a:schemeClr>
                </a:solidFill>
              </a:rPr>
              <a:t> </a:t>
            </a:r>
            <a:r>
              <a:rPr sz="4250" b="1" i="1" spc="10" dirty="0">
                <a:solidFill>
                  <a:schemeClr val="tx2">
                    <a:lumMod val="20000"/>
                    <a:lumOff val="80000"/>
                  </a:schemeClr>
                </a:solidFill>
              </a:rPr>
              <a:t>IN</a:t>
            </a:r>
            <a:r>
              <a:rPr sz="4250" b="1" i="1" spc="-5" dirty="0">
                <a:solidFill>
                  <a:schemeClr val="tx2">
                    <a:lumMod val="20000"/>
                    <a:lumOff val="80000"/>
                  </a:schemeClr>
                </a:solidFill>
              </a:rPr>
              <a:t> </a:t>
            </a:r>
            <a:r>
              <a:rPr sz="4250" b="1" i="1" spc="15" dirty="0">
                <a:solidFill>
                  <a:schemeClr val="tx2">
                    <a:lumMod val="20000"/>
                    <a:lumOff val="80000"/>
                  </a:schemeClr>
                </a:solidFill>
              </a:rPr>
              <a:t>OUR</a:t>
            </a:r>
            <a:r>
              <a:rPr sz="4250" b="1" i="1" spc="-10" dirty="0">
                <a:solidFill>
                  <a:schemeClr val="tx2">
                    <a:lumMod val="20000"/>
                    <a:lumOff val="80000"/>
                  </a:schemeClr>
                </a:solidFill>
              </a:rPr>
              <a:t> </a:t>
            </a:r>
            <a:r>
              <a:rPr sz="4250" b="1" i="1" spc="20" dirty="0">
                <a:solidFill>
                  <a:schemeClr val="tx2">
                    <a:lumMod val="20000"/>
                    <a:lumOff val="80000"/>
                  </a:schemeClr>
                </a:solidFill>
              </a:rPr>
              <a:t>SOLUTION</a:t>
            </a:r>
            <a:endParaRPr sz="4250" b="1" i="1" dirty="0">
              <a:solidFill>
                <a:schemeClr val="tx2">
                  <a:lumMod val="20000"/>
                  <a:lumOff val="80000"/>
                </a:schemeClr>
              </a:solidFill>
            </a:endParaRPr>
          </a:p>
        </p:txBody>
      </p:sp>
      <p:sp>
        <p:nvSpPr>
          <p:cNvPr id="10" name="Content Placeholder 9"/>
          <p:cNvSpPr>
            <a:spLocks noGrp="1"/>
          </p:cNvSpPr>
          <p:nvPr>
            <p:ph idx="1"/>
          </p:nvPr>
        </p:nvSpPr>
        <p:spPr>
          <a:xfrm>
            <a:off x="2533650" y="2160589"/>
            <a:ext cx="6740352" cy="3880773"/>
          </a:xfrm>
        </p:spPr>
        <p:txBody>
          <a:bodyPr>
            <a:normAutofit/>
          </a:bodyPr>
          <a:lstStyle/>
          <a:p>
            <a:pPr marL="0" indent="0">
              <a:buNone/>
            </a:pPr>
            <a:r>
              <a:rPr lang="en-IN" sz="3200" dirty="0">
                <a:solidFill>
                  <a:schemeClr val="tx2"/>
                </a:solidFill>
                <a:latin typeface="Times New Roman" panose="02020603050405020304" pitchFamily="18" charset="0"/>
                <a:cs typeface="Times New Roman" panose="02020603050405020304" pitchFamily="18" charset="0"/>
              </a:rPr>
              <a:t>*Performance Level– These include the categories such as Levels in very high, high, medium, low, etc...</a:t>
            </a:r>
          </a:p>
          <a:p>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371</TotalTime>
  <Words>394</Words>
  <Application>Microsoft Office PowerPoint</Application>
  <PresentationFormat>Widescreen</PresentationFormat>
  <Paragraphs>63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malli shanthine</cp:lastModifiedBy>
  <cp:revision>52</cp:revision>
  <dcterms:created xsi:type="dcterms:W3CDTF">2024-03-29T15:07:22Z</dcterms:created>
  <dcterms:modified xsi:type="dcterms:W3CDTF">2024-08-29T09:48:20Z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