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msmallikarjuna@gmail.com" userId="00312a28886b5cbe" providerId="LiveId" clId="{BCEB1EEE-7A95-4914-945D-4F8E9614C078}"/>
    <pc:docChg chg="custSel addSld delSld modSld">
      <pc:chgData name="msmsmallikarjuna@gmail.com" userId="00312a28886b5cbe" providerId="LiveId" clId="{BCEB1EEE-7A95-4914-945D-4F8E9614C078}" dt="2025-03-08T04:38:00.225" v="144" actId="255"/>
      <pc:docMkLst>
        <pc:docMk/>
      </pc:docMkLst>
      <pc:sldChg chg="modSp mod">
        <pc:chgData name="msmsmallikarjuna@gmail.com" userId="00312a28886b5cbe" providerId="LiveId" clId="{BCEB1EEE-7A95-4914-945D-4F8E9614C078}" dt="2025-03-08T04:32:34.829" v="116" actId="20577"/>
        <pc:sldMkLst>
          <pc:docMk/>
          <pc:sldMk cId="0" sldId="256"/>
        </pc:sldMkLst>
        <pc:spChg chg="mod">
          <ac:chgData name="msmsmallikarjuna@gmail.com" userId="00312a28886b5cbe" providerId="LiveId" clId="{BCEB1EEE-7A95-4914-945D-4F8E9614C078}" dt="2025-03-08T04:32:34.829" v="116" actId="20577"/>
          <ac:spMkLst>
            <pc:docMk/>
            <pc:sldMk cId="0" sldId="256"/>
            <ac:spMk id="3" creationId="{00000000-0000-0000-0000-000000000000}"/>
          </ac:spMkLst>
        </pc:spChg>
      </pc:sldChg>
      <pc:sldChg chg="new del">
        <pc:chgData name="msmsmallikarjuna@gmail.com" userId="00312a28886b5cbe" providerId="LiveId" clId="{BCEB1EEE-7A95-4914-945D-4F8E9614C078}" dt="2025-03-08T04:30:24.929" v="1" actId="2696"/>
        <pc:sldMkLst>
          <pc:docMk/>
          <pc:sldMk cId="75869888" sldId="266"/>
        </pc:sldMkLst>
      </pc:sldChg>
      <pc:sldChg chg="modSp new mod">
        <pc:chgData name="msmsmallikarjuna@gmail.com" userId="00312a28886b5cbe" providerId="LiveId" clId="{BCEB1EEE-7A95-4914-945D-4F8E9614C078}" dt="2025-03-08T04:37:20.333" v="122" actId="20577"/>
        <pc:sldMkLst>
          <pc:docMk/>
          <pc:sldMk cId="1385238673" sldId="266"/>
        </pc:sldMkLst>
        <pc:spChg chg="mod">
          <ac:chgData name="msmsmallikarjuna@gmail.com" userId="00312a28886b5cbe" providerId="LiveId" clId="{BCEB1EEE-7A95-4914-945D-4F8E9614C078}" dt="2025-03-08T04:37:20.333" v="122" actId="20577"/>
          <ac:spMkLst>
            <pc:docMk/>
            <pc:sldMk cId="1385238673" sldId="266"/>
            <ac:spMk id="2" creationId="{C8517A79-56B6-7476-D91B-F9E8F4CD9506}"/>
          </ac:spMkLst>
        </pc:spChg>
      </pc:sldChg>
      <pc:sldChg chg="new del">
        <pc:chgData name="msmsmallikarjuna@gmail.com" userId="00312a28886b5cbe" providerId="LiveId" clId="{BCEB1EEE-7A95-4914-945D-4F8E9614C078}" dt="2025-03-08T04:30:44.275" v="3" actId="2696"/>
        <pc:sldMkLst>
          <pc:docMk/>
          <pc:sldMk cId="4172946042" sldId="266"/>
        </pc:sldMkLst>
      </pc:sldChg>
      <pc:sldChg chg="modSp new mod">
        <pc:chgData name="msmsmallikarjuna@gmail.com" userId="00312a28886b5cbe" providerId="LiveId" clId="{BCEB1EEE-7A95-4914-945D-4F8E9614C078}" dt="2025-03-08T04:38:00.225" v="144" actId="255"/>
        <pc:sldMkLst>
          <pc:docMk/>
          <pc:sldMk cId="2203590352" sldId="267"/>
        </pc:sldMkLst>
        <pc:spChg chg="mod">
          <ac:chgData name="msmsmallikarjuna@gmail.com" userId="00312a28886b5cbe" providerId="LiveId" clId="{BCEB1EEE-7A95-4914-945D-4F8E9614C078}" dt="2025-03-08T04:38:00.225" v="144" actId="255"/>
          <ac:spMkLst>
            <pc:docMk/>
            <pc:sldMk cId="2203590352" sldId="267"/>
            <ac:spMk id="2" creationId="{11BC8CD5-EAEA-08E2-C63C-3FCBBD95D7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5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0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8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8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6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2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6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07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320" b="1"/>
            </a:pPr>
            <a:r>
              <a:t>Innostay Smart Hotel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5055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rPr dirty="0"/>
              <a:t>A Modern Solution for Seamless Hotel Operations</a:t>
            </a:r>
            <a:endParaRPr lang="en-US" dirty="0"/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endParaRPr lang="en-IN" dirty="0"/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endParaRPr lang="en-US" dirty="0"/>
          </a:p>
          <a:p>
            <a:pPr algn="just"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rPr lang="en-IN" sz="1600" dirty="0"/>
              <a:t>Team Members:</a:t>
            </a:r>
          </a:p>
          <a:p>
            <a:pPr algn="just"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rPr lang="en-IN" sz="1600" dirty="0" err="1"/>
              <a:t>A.Likith</a:t>
            </a:r>
            <a:endParaRPr lang="en-IN" sz="1600" dirty="0"/>
          </a:p>
          <a:p>
            <a:pPr algn="just"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rPr lang="en-IN" sz="1600" dirty="0" err="1"/>
              <a:t>M.Mallikarjuna</a:t>
            </a:r>
            <a:r>
              <a:rPr lang="en-IN" sz="1600" dirty="0"/>
              <a:t> Swamy</a:t>
            </a:r>
          </a:p>
          <a:p>
            <a:pPr algn="just"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rPr lang="en-IN" sz="1600" dirty="0" err="1"/>
              <a:t>MD.Raheel</a:t>
            </a:r>
            <a:endParaRPr lang="en-IN" sz="1600" dirty="0"/>
          </a:p>
          <a:p>
            <a:pPr algn="just"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rPr lang="en-IN" sz="1600" dirty="0" err="1"/>
              <a:t>MD.Fahad</a:t>
            </a:r>
            <a:endParaRPr lang="en-IN" sz="1600" dirty="0"/>
          </a:p>
          <a:p>
            <a:pPr algn="just"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rPr lang="en-IN" sz="1600" dirty="0"/>
              <a:t>Santhosh </a:t>
            </a:r>
            <a:r>
              <a:rPr lang="en-IN" sz="1600" dirty="0" err="1"/>
              <a:t>patiil</a:t>
            </a:r>
            <a:r>
              <a:rPr lang="en-IN" sz="1600" dirty="0"/>
              <a:t> 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320" b="1"/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A powerful and smart hotel management solution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Ensures seamless guest experiences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Enhances operational efficiency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Designed for scalability and security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Future-ready with continuous improvements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7A79-56B6-7476-D91B-F9E8F4CD9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0470B-83EC-EA79-6053-5398369154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23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8CD5-EAEA-08E2-C63C-3FCBBD95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292876"/>
            <a:ext cx="7543800" cy="2190634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20359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320" b="1"/>
            </a:pPr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A smart hotel management system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Automates booking and guest management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Enhances efficiency and reduces workload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User-friendly and secure platform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Ideal for hotels of all sizes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320" b="1"/>
            </a:pPr>
            <a:r>
              <a:t>Key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User &amp; Manager Authentication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Room Booking &amp; Availability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Payment Gateway Integration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Automated Reports &amp; Analytics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Responsive &amp; Secure 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320" b="1"/>
            </a:pPr>
            <a:r>
              <a:t>Technology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Python (Flask) for backend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HTML, CSS, JavaScript for frontend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SQLite for database management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Bootstrap for responsive UI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Secure API integrations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320" b="1"/>
            </a:pPr>
            <a:r>
              <a:t>User Roles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Guests: Browse &amp; book rooms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Managers: Manage bookings &amp; users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Admins: Oversee system operations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Integrated access control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Role-based authentication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320" b="1"/>
            </a:pPr>
            <a:r>
              <a:t>System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User login and authentication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Search available rooms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Make bookings and payments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Receive booking confirmation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Check-in &amp; check-out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320" b="1"/>
            </a:pPr>
            <a:r>
              <a:t>UI Screenshots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Modern and interactive UI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User-friendly booking system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Secure login and dashboard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Live availability tracking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Mobile-responsive design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320" b="1"/>
            </a:pPr>
            <a:r>
              <a:t>Security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Encrypted user data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Secure login with hashing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Role-based access control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Regular system audits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Protection against SQL injection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320" b="1"/>
            </a:pPr>
            <a:r>
              <a:t>Benefits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Reduces manual workload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Enhances customer satisfaction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Improves operational efficiency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Real-time data tracking</a:t>
            </a:r>
          </a:p>
          <a:p>
            <a:pPr>
              <a:spcAft>
                <a:spcPts val="1440"/>
              </a:spcAft>
              <a:defRPr sz="2880">
                <a:solidFill>
                  <a:srgbClr val="323232"/>
                </a:solidFill>
              </a:defRPr>
            </a:pPr>
            <a:r>
              <a:t>Cost-effective hotel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227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Innostay Smart Hotel Management</vt:lpstr>
      <vt:lpstr>Introduction</vt:lpstr>
      <vt:lpstr>Key Features</vt:lpstr>
      <vt:lpstr>Technology Stack</vt:lpstr>
      <vt:lpstr>User Roles</vt:lpstr>
      <vt:lpstr>System Workflow</vt:lpstr>
      <vt:lpstr>UI Screenshots</vt:lpstr>
      <vt:lpstr>Security Features</vt:lpstr>
      <vt:lpstr>Benefits</vt:lpstr>
      <vt:lpstr>Conclusion</vt:lpstr>
      <vt:lpstr>DEMO: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msms</dc:creator>
  <cp:keywords/>
  <dc:description>generated using python-pptx</dc:description>
  <cp:lastModifiedBy>msmsmallikarjuna@gmail.com</cp:lastModifiedBy>
  <cp:revision>2</cp:revision>
  <dcterms:created xsi:type="dcterms:W3CDTF">2013-01-27T09:14:16Z</dcterms:created>
  <dcterms:modified xsi:type="dcterms:W3CDTF">2025-03-08T04:38:01Z</dcterms:modified>
  <cp:category/>
</cp:coreProperties>
</file>