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5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A963D-0BCA-9D31-D396-A11EDD57F826}" v="1340" dt="2022-10-18T19:20:14.582"/>
    <p1510:client id="{A9A397DD-5024-BF1C-1823-8DCF5206E3B0}" v="4" dt="2022-10-18T23:38:53.769"/>
    <p1510:client id="{BD527995-5CB6-40E1-8D47-DB8ABB6FEAE8}" v="48" dt="2022-10-18T23:41:33.122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7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0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2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5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Video Game's Review 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CSE – 111 Database Systems</a:t>
            </a:r>
          </a:p>
          <a:p>
            <a:pPr algn="l"/>
            <a:r>
              <a:rPr lang="en-US" sz="2000" dirty="0">
                <a:cs typeface="Calibri"/>
              </a:rPr>
              <a:t>By Guillermo Zarate and Donovan Malloy</a:t>
            </a:r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B87E1F96-C4AF-49CB-2E8D-4006A4E5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8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0E9F-B9B0-5C8D-BA1E-DBB92D0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System Description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70FF-3E00-3B5E-8F52-01DC26C1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en-US" sz="1900" dirty="0">
                <a:cs typeface="Calibri"/>
              </a:rPr>
              <a:t>Our project is an app to search up information for video games on different platforms.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	</a:t>
            </a:r>
            <a:r>
              <a:rPr lang="en-US" sz="1900" dirty="0">
                <a:cs typeface="Calibri"/>
              </a:rPr>
              <a:t>- Users can see what platform the game </a:t>
            </a:r>
            <a:r>
              <a:rPr lang="en-US" sz="1900">
                <a:cs typeface="Calibri"/>
              </a:rPr>
              <a:t>	   is</a:t>
            </a:r>
            <a:r>
              <a:rPr lang="en-US" sz="1900" dirty="0">
                <a:cs typeface="Calibri"/>
              </a:rPr>
              <a:t> on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	</a:t>
            </a:r>
            <a:r>
              <a:rPr lang="en-US" sz="1900" dirty="0">
                <a:cs typeface="Calibri"/>
              </a:rPr>
              <a:t>- The overall reviews on that game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	</a:t>
            </a:r>
            <a:r>
              <a:rPr lang="en-US" sz="1900" dirty="0">
                <a:cs typeface="Calibri"/>
              </a:rPr>
              <a:t>- The game sales in different regions</a:t>
            </a:r>
          </a:p>
          <a:p>
            <a:pPr marL="457200" indent="-457200"/>
            <a:r>
              <a:rPr lang="en-US" sz="1900" dirty="0">
                <a:cs typeface="Calibri"/>
              </a:rPr>
              <a:t>Search up information on the developers as well.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	</a:t>
            </a:r>
            <a:r>
              <a:rPr lang="en-US" sz="1900" dirty="0">
                <a:cs typeface="Calibri"/>
              </a:rPr>
              <a:t>- Where they are based at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	</a:t>
            </a:r>
            <a:r>
              <a:rPr lang="en-US" sz="1900" dirty="0">
                <a:cs typeface="Calibri"/>
              </a:rPr>
              <a:t>- The notable games they have</a:t>
            </a:r>
          </a:p>
          <a:p>
            <a:pPr marL="457200" indent="-457200"/>
            <a:r>
              <a:rPr lang="en-US" sz="1900" dirty="0">
                <a:ea typeface="+mn-lt"/>
                <a:cs typeface="+mn-lt"/>
              </a:rPr>
              <a:t>See the completion rate of different games.</a:t>
            </a:r>
            <a:endParaRPr lang="en-US" sz="1900" dirty="0">
              <a:cs typeface="Calibri" panose="020F0502020204030204"/>
            </a:endParaRP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52D4C0F-6989-51D2-89F5-6890CF2F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2" r="1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Man with solid fill">
            <a:extLst>
              <a:ext uri="{FF2B5EF4-FFF2-40B4-BE49-F238E27FC236}">
                <a16:creationId xmlns:a16="http://schemas.microsoft.com/office/drawing/2014/main" id="{77E83E75-1B24-4410-9000-56D420BC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086" y="314617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98BE0-1176-FDCA-FABA-C76B7DDBBA5B}"/>
              </a:ext>
            </a:extLst>
          </p:cNvPr>
          <p:cNvSpPr txBox="1"/>
          <p:nvPr/>
        </p:nvSpPr>
        <p:spPr>
          <a:xfrm>
            <a:off x="461308" y="4307136"/>
            <a:ext cx="82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F6AB6-D73F-492F-0386-865E310639A2}"/>
              </a:ext>
            </a:extLst>
          </p:cNvPr>
          <p:cNvSpPr/>
          <p:nvPr/>
        </p:nvSpPr>
        <p:spPr>
          <a:xfrm>
            <a:off x="4162465" y="3460969"/>
            <a:ext cx="1237468" cy="972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 Game Sales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CCF875-A5C3-6537-9133-30696CAD13D7}"/>
              </a:ext>
            </a:extLst>
          </p:cNvPr>
          <p:cNvSpPr/>
          <p:nvPr/>
        </p:nvSpPr>
        <p:spPr>
          <a:xfrm>
            <a:off x="6094728" y="2818098"/>
            <a:ext cx="1237468" cy="972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PS4 Game Sales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65155F-E831-B0E5-73AB-F4A9A7F27D6F}"/>
              </a:ext>
            </a:extLst>
          </p:cNvPr>
          <p:cNvSpPr/>
          <p:nvPr/>
        </p:nvSpPr>
        <p:spPr>
          <a:xfrm>
            <a:off x="6226818" y="4550218"/>
            <a:ext cx="1237468" cy="972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Xbox1Game Sales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680696-FDC5-1316-7902-F0F7E0B0FA89}"/>
              </a:ext>
            </a:extLst>
          </p:cNvPr>
          <p:cNvSpPr/>
          <p:nvPr/>
        </p:nvSpPr>
        <p:spPr>
          <a:xfrm>
            <a:off x="7413644" y="3531792"/>
            <a:ext cx="1496260" cy="107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Windows Game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636A42-9841-654C-F8D0-94417F652C18}"/>
              </a:ext>
            </a:extLst>
          </p:cNvPr>
          <p:cNvSpPr/>
          <p:nvPr/>
        </p:nvSpPr>
        <p:spPr>
          <a:xfrm>
            <a:off x="4124666" y="1651359"/>
            <a:ext cx="1237468" cy="972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Game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57AEAF-14CE-E2CC-86BF-248AA70F6D9B}"/>
              </a:ext>
            </a:extLst>
          </p:cNvPr>
          <p:cNvSpPr/>
          <p:nvPr/>
        </p:nvSpPr>
        <p:spPr>
          <a:xfrm>
            <a:off x="3882646" y="5476085"/>
            <a:ext cx="1841317" cy="12168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Game Completion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B81A3F-466E-061A-0E3A-37A9F19D66EC}"/>
              </a:ext>
            </a:extLst>
          </p:cNvPr>
          <p:cNvSpPr/>
          <p:nvPr/>
        </p:nvSpPr>
        <p:spPr>
          <a:xfrm>
            <a:off x="6351386" y="132347"/>
            <a:ext cx="1769429" cy="98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Company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Developer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366B2C-B429-478C-3643-FCCA9306AB80}"/>
              </a:ext>
            </a:extLst>
          </p:cNvPr>
          <p:cNvSpPr/>
          <p:nvPr/>
        </p:nvSpPr>
        <p:spPr>
          <a:xfrm>
            <a:off x="7472866" y="1405775"/>
            <a:ext cx="1769429" cy="98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Indie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Developer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C05569-B2F3-F257-03BB-FAF982EEEFB5}"/>
              </a:ext>
            </a:extLst>
          </p:cNvPr>
          <p:cNvSpPr txBox="1"/>
          <p:nvPr/>
        </p:nvSpPr>
        <p:spPr>
          <a:xfrm rot="-360000">
            <a:off x="5402654" y="1320812"/>
            <a:ext cx="21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Search/Filter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3687C-A9DD-C8C3-8E6F-1CAC19D214B1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5399933" y="3947178"/>
            <a:ext cx="826885" cy="10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61D567-3E96-7352-4CF1-C98FF4906B48}"/>
              </a:ext>
            </a:extLst>
          </p:cNvPr>
          <p:cNvCxnSpPr>
            <a:cxnSpLocks/>
            <a:stCxn id="12" idx="6"/>
            <a:endCxn id="15" idx="4"/>
          </p:cNvCxnSpPr>
          <p:nvPr/>
        </p:nvCxnSpPr>
        <p:spPr>
          <a:xfrm flipV="1">
            <a:off x="5399933" y="3790516"/>
            <a:ext cx="1313529" cy="15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09A2D3-114A-C86B-9EFA-41D72F8A0927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399933" y="3947178"/>
            <a:ext cx="2013711" cy="1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F82092-B11F-87C3-015F-0C13EED5D1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12754" y="3903497"/>
            <a:ext cx="2049711" cy="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8F7009-9F2E-9E51-8184-5A6BBFFA86B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112754" y="2137568"/>
            <a:ext cx="2011912" cy="176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911CA8-3184-B52F-BC99-13F13E999088}"/>
              </a:ext>
            </a:extLst>
          </p:cNvPr>
          <p:cNvCxnSpPr>
            <a:cxnSpLocks/>
          </p:cNvCxnSpPr>
          <p:nvPr/>
        </p:nvCxnSpPr>
        <p:spPr>
          <a:xfrm>
            <a:off x="2126455" y="3925337"/>
            <a:ext cx="1747786" cy="218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CA4818-0E29-E84E-5E65-3D6432C3625F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 flipV="1">
            <a:off x="5362134" y="1899173"/>
            <a:ext cx="2110732" cy="238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073508-8583-0806-03B1-0BC3F2E7BD6E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5362134" y="625745"/>
            <a:ext cx="989252" cy="1511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776A56-BC95-0EB4-6EB0-ED0D329CA766}"/>
              </a:ext>
            </a:extLst>
          </p:cNvPr>
          <p:cNvCxnSpPr>
            <a:stCxn id="12" idx="0"/>
            <a:endCxn id="25" idx="4"/>
          </p:cNvCxnSpPr>
          <p:nvPr/>
        </p:nvCxnSpPr>
        <p:spPr>
          <a:xfrm flipH="1" flipV="1">
            <a:off x="4743400" y="2623777"/>
            <a:ext cx="37799" cy="8371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59BCC1E-2191-DE94-7A5D-2541DF5FDF6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81199" y="4433387"/>
            <a:ext cx="0" cy="10450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F6CA5E8-5CA2-C2FC-FA58-95B913EDB4E4}"/>
              </a:ext>
            </a:extLst>
          </p:cNvPr>
          <p:cNvSpPr txBox="1"/>
          <p:nvPr/>
        </p:nvSpPr>
        <p:spPr>
          <a:xfrm rot="-360000">
            <a:off x="4160094" y="2811156"/>
            <a:ext cx="21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Extend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397050-EC67-66F2-C6C5-16CA06C0134D}"/>
              </a:ext>
            </a:extLst>
          </p:cNvPr>
          <p:cNvSpPr txBox="1"/>
          <p:nvPr/>
        </p:nvSpPr>
        <p:spPr>
          <a:xfrm rot="-360000">
            <a:off x="4301174" y="4557206"/>
            <a:ext cx="21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Extend</a:t>
            </a:r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B8A7041-D118-958D-6666-88131C7A8186}"/>
              </a:ext>
            </a:extLst>
          </p:cNvPr>
          <p:cNvCxnSpPr>
            <a:cxnSpLocks/>
            <a:stCxn id="12" idx="7"/>
            <a:endCxn id="27" idx="4"/>
          </p:cNvCxnSpPr>
          <p:nvPr/>
        </p:nvCxnSpPr>
        <p:spPr>
          <a:xfrm flipV="1">
            <a:off x="5218710" y="1119142"/>
            <a:ext cx="2017391" cy="24842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E034D62-3E0E-D273-68AF-0C4BCCC07BE9}"/>
              </a:ext>
            </a:extLst>
          </p:cNvPr>
          <p:cNvCxnSpPr>
            <a:cxnSpLocks/>
            <a:stCxn id="12" idx="7"/>
            <a:endCxn id="28" idx="2"/>
          </p:cNvCxnSpPr>
          <p:nvPr/>
        </p:nvCxnSpPr>
        <p:spPr>
          <a:xfrm flipV="1">
            <a:off x="5218710" y="1899173"/>
            <a:ext cx="2254156" cy="17042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982E0DC-F5E5-9A26-1CD4-080C3DBD2F64}"/>
              </a:ext>
            </a:extLst>
          </p:cNvPr>
          <p:cNvSpPr txBox="1"/>
          <p:nvPr/>
        </p:nvSpPr>
        <p:spPr>
          <a:xfrm rot="-360000">
            <a:off x="5652503" y="2017924"/>
            <a:ext cx="2121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Includes</a:t>
            </a:r>
            <a:endParaRPr lang="en-US" dirty="0">
              <a:cs typeface="Calibri"/>
            </a:endParaRP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5B05AA7C-53E3-4631-736B-88C5F4F9E78E}"/>
              </a:ext>
            </a:extLst>
          </p:cNvPr>
          <p:cNvSpPr/>
          <p:nvPr/>
        </p:nvSpPr>
        <p:spPr>
          <a:xfrm>
            <a:off x="5795247" y="1185178"/>
            <a:ext cx="792903" cy="880806"/>
          </a:xfrm>
          <a:prstGeom prst="arc">
            <a:avLst>
              <a:gd name="adj1" fmla="val 13763450"/>
              <a:gd name="adj2" fmla="val 502137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A76759-4391-90D5-F25F-28DA6B2DF56C}"/>
              </a:ext>
            </a:extLst>
          </p:cNvPr>
          <p:cNvSpPr/>
          <p:nvPr/>
        </p:nvSpPr>
        <p:spPr>
          <a:xfrm>
            <a:off x="2249276" y="132347"/>
            <a:ext cx="7182678" cy="6562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8A903-3DE6-213C-876A-095D60BB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2" y="330205"/>
            <a:ext cx="4537986" cy="814404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Use-Case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Diagram</a:t>
            </a:r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BDA4F87-7873-4B4C-9B21-EB8BF273EA88}"/>
              </a:ext>
            </a:extLst>
          </p:cNvPr>
          <p:cNvCxnSpPr/>
          <p:nvPr/>
        </p:nvCxnSpPr>
        <p:spPr>
          <a:xfrm>
            <a:off x="1332486" y="3868847"/>
            <a:ext cx="780268" cy="3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5BDF070-4646-648B-E14C-C7584CB74C02}"/>
              </a:ext>
            </a:extLst>
          </p:cNvPr>
          <p:cNvSpPr txBox="1"/>
          <p:nvPr/>
        </p:nvSpPr>
        <p:spPr>
          <a:xfrm>
            <a:off x="1348348" y="3224668"/>
            <a:ext cx="87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only</a:t>
            </a:r>
          </a:p>
        </p:txBody>
      </p:sp>
      <p:pic>
        <p:nvPicPr>
          <p:cNvPr id="182" name="Graphic 4" descr="Man with solid fill">
            <a:extLst>
              <a:ext uri="{FF2B5EF4-FFF2-40B4-BE49-F238E27FC236}">
                <a16:creationId xmlns:a16="http://schemas.microsoft.com/office/drawing/2014/main" id="{3B54080C-195E-7665-C807-191AB36E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4571" y="2876510"/>
            <a:ext cx="914400" cy="914400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7BFDB647-9995-37B0-5BDB-586DC08BDAC3}"/>
              </a:ext>
            </a:extLst>
          </p:cNvPr>
          <p:cNvSpPr txBox="1"/>
          <p:nvPr/>
        </p:nvSpPr>
        <p:spPr>
          <a:xfrm>
            <a:off x="10657793" y="3868847"/>
            <a:ext cx="82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Admin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DDF1D8C-0EA8-4B7F-9C28-A6E07FEB9F75}"/>
              </a:ext>
            </a:extLst>
          </p:cNvPr>
          <p:cNvCxnSpPr>
            <a:cxnSpLocks/>
          </p:cNvCxnSpPr>
          <p:nvPr/>
        </p:nvCxnSpPr>
        <p:spPr>
          <a:xfrm flipH="1">
            <a:off x="9708832" y="330205"/>
            <a:ext cx="63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53E683C-DE34-1FA2-A19D-D9C95EB23DD2}"/>
              </a:ext>
            </a:extLst>
          </p:cNvPr>
          <p:cNvCxnSpPr>
            <a:cxnSpLocks/>
          </p:cNvCxnSpPr>
          <p:nvPr/>
        </p:nvCxnSpPr>
        <p:spPr>
          <a:xfrm flipH="1">
            <a:off x="9596189" y="6379822"/>
            <a:ext cx="74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2F26C6-3DB1-CE83-141E-5A241AB31A70}"/>
              </a:ext>
            </a:extLst>
          </p:cNvPr>
          <p:cNvCxnSpPr/>
          <p:nvPr/>
        </p:nvCxnSpPr>
        <p:spPr>
          <a:xfrm>
            <a:off x="10338912" y="330205"/>
            <a:ext cx="0" cy="604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87A26A2-93ED-5438-90C8-2834317B4096}"/>
              </a:ext>
            </a:extLst>
          </p:cNvPr>
          <p:cNvSpPr txBox="1"/>
          <p:nvPr/>
        </p:nvSpPr>
        <p:spPr>
          <a:xfrm>
            <a:off x="9479974" y="3304307"/>
            <a:ext cx="101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</a:t>
            </a:r>
            <a:br>
              <a:rPr lang="en-US" dirty="0"/>
            </a:b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2690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3FEC-3006-63E0-26AF-762A291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E/R Diagram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2A40D-0E88-7E69-6662-681C986AF2BA}"/>
              </a:ext>
            </a:extLst>
          </p:cNvPr>
          <p:cNvSpPr txBox="1"/>
          <p:nvPr/>
        </p:nvSpPr>
        <p:spPr>
          <a:xfrm>
            <a:off x="-90487" y="2384611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2828B-576A-12B9-AE09-D3FC38CE45E4}"/>
              </a:ext>
            </a:extLst>
          </p:cNvPr>
          <p:cNvSpPr txBox="1"/>
          <p:nvPr/>
        </p:nvSpPr>
        <p:spPr>
          <a:xfrm>
            <a:off x="5011271" y="2904564"/>
            <a:ext cx="1210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Video Game Title</a:t>
            </a:r>
            <a:endParaRPr lang="en-US">
              <a:cs typeface="Calibri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18E1127-8CAB-AF70-B604-E12A1600841B}"/>
              </a:ext>
            </a:extLst>
          </p:cNvPr>
          <p:cNvSpPr/>
          <p:nvPr/>
        </p:nvSpPr>
        <p:spPr>
          <a:xfrm>
            <a:off x="4929467" y="2879507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32D06F-03A3-69BE-F926-30BE36E5F28F}"/>
              </a:ext>
            </a:extLst>
          </p:cNvPr>
          <p:cNvCxnSpPr/>
          <p:nvPr/>
        </p:nvCxnSpPr>
        <p:spPr>
          <a:xfrm>
            <a:off x="4630269" y="2608729"/>
            <a:ext cx="295836" cy="2779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3FC2C7C-B081-0D45-5C2E-291DFE0CBA81}"/>
              </a:ext>
            </a:extLst>
          </p:cNvPr>
          <p:cNvSpPr/>
          <p:nvPr/>
        </p:nvSpPr>
        <p:spPr>
          <a:xfrm>
            <a:off x="6638925" y="2089335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81AB35-402E-11A6-960D-15494F6027E1}"/>
              </a:ext>
            </a:extLst>
          </p:cNvPr>
          <p:cNvSpPr/>
          <p:nvPr/>
        </p:nvSpPr>
        <p:spPr>
          <a:xfrm>
            <a:off x="4057090" y="3953993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58D050-A4F7-CD1F-0BCC-28A06822D163}"/>
              </a:ext>
            </a:extLst>
          </p:cNvPr>
          <p:cNvCxnSpPr>
            <a:cxnSpLocks/>
          </p:cNvCxnSpPr>
          <p:nvPr/>
        </p:nvCxnSpPr>
        <p:spPr>
          <a:xfrm flipV="1">
            <a:off x="6297705" y="2617694"/>
            <a:ext cx="394447" cy="2599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CAB1DC-788E-B0B4-2532-6AA0FC3EFD01}"/>
              </a:ext>
            </a:extLst>
          </p:cNvPr>
          <p:cNvSpPr txBox="1"/>
          <p:nvPr/>
        </p:nvSpPr>
        <p:spPr>
          <a:xfrm>
            <a:off x="6642846" y="2142565"/>
            <a:ext cx="1138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Release Year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B15397-0599-56E3-AB1F-784BB0ED852F}"/>
              </a:ext>
            </a:extLst>
          </p:cNvPr>
          <p:cNvSpPr/>
          <p:nvPr/>
        </p:nvSpPr>
        <p:spPr>
          <a:xfrm>
            <a:off x="3983511" y="1910040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F90DCC-AEDC-A1F5-8BBC-476E6BF74A6E}"/>
              </a:ext>
            </a:extLst>
          </p:cNvPr>
          <p:cNvSpPr txBox="1"/>
          <p:nvPr/>
        </p:nvSpPr>
        <p:spPr>
          <a:xfrm>
            <a:off x="4016187" y="2079810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Genre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7D3EAB9-8EFB-B812-56F6-7D5436BFACEB}"/>
              </a:ext>
            </a:extLst>
          </p:cNvPr>
          <p:cNvSpPr/>
          <p:nvPr/>
        </p:nvSpPr>
        <p:spPr>
          <a:xfrm>
            <a:off x="6977586" y="3136207"/>
            <a:ext cx="1321532" cy="7995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542A161-9E57-DC1B-6365-ABF565A43218}"/>
              </a:ext>
            </a:extLst>
          </p:cNvPr>
          <p:cNvSpPr/>
          <p:nvPr/>
        </p:nvSpPr>
        <p:spPr>
          <a:xfrm>
            <a:off x="9340102" y="3551860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D707DC-902A-960E-F755-7A0685C041BC}"/>
              </a:ext>
            </a:extLst>
          </p:cNvPr>
          <p:cNvCxnSpPr>
            <a:cxnSpLocks/>
          </p:cNvCxnSpPr>
          <p:nvPr/>
        </p:nvCxnSpPr>
        <p:spPr>
          <a:xfrm flipH="1">
            <a:off x="4648199" y="3576916"/>
            <a:ext cx="322728" cy="3854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77556E-79F7-BE9C-02AB-8C96B36C7E1F}"/>
              </a:ext>
            </a:extLst>
          </p:cNvPr>
          <p:cNvSpPr txBox="1"/>
          <p:nvPr/>
        </p:nvSpPr>
        <p:spPr>
          <a:xfrm>
            <a:off x="4087905" y="4123764"/>
            <a:ext cx="105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Platform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D0A27-D20A-0991-E308-8AB4EEC92EE3}"/>
              </a:ext>
            </a:extLst>
          </p:cNvPr>
          <p:cNvSpPr txBox="1"/>
          <p:nvPr/>
        </p:nvSpPr>
        <p:spPr>
          <a:xfrm>
            <a:off x="7038478" y="3307130"/>
            <a:ext cx="12750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Developed By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858266-F95D-E327-BBC5-CB094F5011CF}"/>
              </a:ext>
            </a:extLst>
          </p:cNvPr>
          <p:cNvSpPr txBox="1"/>
          <p:nvPr/>
        </p:nvSpPr>
        <p:spPr>
          <a:xfrm>
            <a:off x="9215717" y="3603811"/>
            <a:ext cx="16136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Video Game</a:t>
            </a:r>
            <a:endParaRPr lang="en-US"/>
          </a:p>
          <a:p>
            <a:pPr algn="ctr"/>
            <a:r>
              <a:rPr lang="en-US" dirty="0">
                <a:cs typeface="Calibri"/>
              </a:rPr>
              <a:t>Developer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86CC11-9F8C-3861-EA65-064B1DA7A5A7}"/>
              </a:ext>
            </a:extLst>
          </p:cNvPr>
          <p:cNvCxnSpPr>
            <a:cxnSpLocks/>
          </p:cNvCxnSpPr>
          <p:nvPr/>
        </p:nvCxnSpPr>
        <p:spPr>
          <a:xfrm>
            <a:off x="8843681" y="3191435"/>
            <a:ext cx="923365" cy="34962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D0BDE7A-CC71-3426-0432-5A4BCC1796DC}"/>
              </a:ext>
            </a:extLst>
          </p:cNvPr>
          <p:cNvSpPr/>
          <p:nvPr/>
        </p:nvSpPr>
        <p:spPr>
          <a:xfrm>
            <a:off x="8046383" y="2528604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2935C-140B-7BFE-BA2A-6DFC0EA022D3}"/>
              </a:ext>
            </a:extLst>
          </p:cNvPr>
          <p:cNvSpPr txBox="1"/>
          <p:nvPr/>
        </p:nvSpPr>
        <p:spPr>
          <a:xfrm>
            <a:off x="8220634" y="2698376"/>
            <a:ext cx="753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Name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50B6C5-FD0E-7E85-4BFC-B3B912D7ADDA}"/>
              </a:ext>
            </a:extLst>
          </p:cNvPr>
          <p:cNvSpPr/>
          <p:nvPr/>
        </p:nvSpPr>
        <p:spPr>
          <a:xfrm>
            <a:off x="10439959" y="2465850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92DC13-C2EC-6D40-C219-68BAEAA97C44}"/>
              </a:ext>
            </a:extLst>
          </p:cNvPr>
          <p:cNvCxnSpPr>
            <a:cxnSpLocks/>
          </p:cNvCxnSpPr>
          <p:nvPr/>
        </p:nvCxnSpPr>
        <p:spPr>
          <a:xfrm flipV="1">
            <a:off x="10242175" y="3155577"/>
            <a:ext cx="564776" cy="3944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885E92-5542-3287-7004-84DCC321F2B0}"/>
              </a:ext>
            </a:extLst>
          </p:cNvPr>
          <p:cNvSpPr txBox="1"/>
          <p:nvPr/>
        </p:nvSpPr>
        <p:spPr>
          <a:xfrm>
            <a:off x="10408023" y="2635623"/>
            <a:ext cx="1165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Country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C5A95E-738F-9776-BD9D-DC7ECA5DC591}"/>
              </a:ext>
            </a:extLst>
          </p:cNvPr>
          <p:cNvSpPr/>
          <p:nvPr/>
        </p:nvSpPr>
        <p:spPr>
          <a:xfrm>
            <a:off x="10900034" y="3558529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AB4415-97CB-1907-7BD4-42101916960D}"/>
              </a:ext>
            </a:extLst>
          </p:cNvPr>
          <p:cNvCxnSpPr>
            <a:cxnSpLocks/>
          </p:cNvCxnSpPr>
          <p:nvPr/>
        </p:nvCxnSpPr>
        <p:spPr>
          <a:xfrm flipV="1">
            <a:off x="10716627" y="3903199"/>
            <a:ext cx="176588" cy="493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3A2CEA-044C-2EBD-CFDB-E1469A9E74EA}"/>
              </a:ext>
            </a:extLst>
          </p:cNvPr>
          <p:cNvSpPr txBox="1"/>
          <p:nvPr/>
        </p:nvSpPr>
        <p:spPr>
          <a:xfrm>
            <a:off x="10868098" y="3728302"/>
            <a:ext cx="1165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City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F5A3822-F9B3-F68C-A629-65E25DFA6E97}"/>
              </a:ext>
            </a:extLst>
          </p:cNvPr>
          <p:cNvSpPr/>
          <p:nvPr/>
        </p:nvSpPr>
        <p:spPr>
          <a:xfrm>
            <a:off x="6410333" y="5208638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3239-8EFD-5A34-78B9-165E0984232A}"/>
              </a:ext>
            </a:extLst>
          </p:cNvPr>
          <p:cNvSpPr txBox="1"/>
          <p:nvPr/>
        </p:nvSpPr>
        <p:spPr>
          <a:xfrm>
            <a:off x="6405875" y="5377469"/>
            <a:ext cx="1368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Completion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54386-53E2-3341-FB46-514D57C260D1}"/>
              </a:ext>
            </a:extLst>
          </p:cNvPr>
          <p:cNvSpPr/>
          <p:nvPr/>
        </p:nvSpPr>
        <p:spPr>
          <a:xfrm>
            <a:off x="5429703" y="1464679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42774-8079-6CB3-B70E-0A3FE145AB66}"/>
              </a:ext>
            </a:extLst>
          </p:cNvPr>
          <p:cNvSpPr txBox="1"/>
          <p:nvPr/>
        </p:nvSpPr>
        <p:spPr>
          <a:xfrm>
            <a:off x="5603954" y="1634451"/>
            <a:ext cx="753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350A2C-8AAB-1C2D-A7EA-9462559936C0}"/>
              </a:ext>
            </a:extLst>
          </p:cNvPr>
          <p:cNvCxnSpPr>
            <a:cxnSpLocks/>
          </p:cNvCxnSpPr>
          <p:nvPr/>
        </p:nvCxnSpPr>
        <p:spPr>
          <a:xfrm flipH="1">
            <a:off x="5798895" y="2170642"/>
            <a:ext cx="126182" cy="6803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BFB8E7D-C2F4-A93A-1DC3-FD629DB1BA54}"/>
              </a:ext>
            </a:extLst>
          </p:cNvPr>
          <p:cNvSpPr/>
          <p:nvPr/>
        </p:nvSpPr>
        <p:spPr>
          <a:xfrm>
            <a:off x="5482340" y="4128244"/>
            <a:ext cx="1450928" cy="8426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3A880-4BDB-9AD3-79F4-22D0D075C177}"/>
              </a:ext>
            </a:extLst>
          </p:cNvPr>
          <p:cNvSpPr txBox="1"/>
          <p:nvPr/>
        </p:nvSpPr>
        <p:spPr>
          <a:xfrm>
            <a:off x="5600740" y="4299167"/>
            <a:ext cx="12750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Completion Rate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27C27-C5BE-CE27-1655-7D017F35106B}"/>
              </a:ext>
            </a:extLst>
          </p:cNvPr>
          <p:cNvSpPr/>
          <p:nvPr/>
        </p:nvSpPr>
        <p:spPr>
          <a:xfrm>
            <a:off x="4342945" y="1119284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50D50-6061-D8BC-9045-052A8EF02C6C}"/>
              </a:ext>
            </a:extLst>
          </p:cNvPr>
          <p:cNvSpPr txBox="1"/>
          <p:nvPr/>
        </p:nvSpPr>
        <p:spPr>
          <a:xfrm>
            <a:off x="4332488" y="1317809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Sales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90944B-59C1-6D38-D551-3D19228DBEA1}"/>
              </a:ext>
            </a:extLst>
          </p:cNvPr>
          <p:cNvCxnSpPr>
            <a:cxnSpLocks/>
          </p:cNvCxnSpPr>
          <p:nvPr/>
        </p:nvCxnSpPr>
        <p:spPr>
          <a:xfrm>
            <a:off x="5076813" y="1825585"/>
            <a:ext cx="218875" cy="103973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7298A7F-B729-D9AF-1CCA-85F7860A3C0C}"/>
              </a:ext>
            </a:extLst>
          </p:cNvPr>
          <p:cNvSpPr/>
          <p:nvPr/>
        </p:nvSpPr>
        <p:spPr>
          <a:xfrm>
            <a:off x="9483875" y="5636576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6112F-50E7-6078-AB34-76959A495CE6}"/>
              </a:ext>
            </a:extLst>
          </p:cNvPr>
          <p:cNvSpPr txBox="1"/>
          <p:nvPr/>
        </p:nvSpPr>
        <p:spPr>
          <a:xfrm>
            <a:off x="9359490" y="5688527"/>
            <a:ext cx="16136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Indie Game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Developer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F74076-8962-31D1-CC45-ECE50ADE0432}"/>
              </a:ext>
            </a:extLst>
          </p:cNvPr>
          <p:cNvCxnSpPr>
            <a:cxnSpLocks/>
          </p:cNvCxnSpPr>
          <p:nvPr/>
        </p:nvCxnSpPr>
        <p:spPr>
          <a:xfrm flipV="1">
            <a:off x="9260624" y="6057094"/>
            <a:ext cx="204497" cy="2973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6209FAA-60E2-3F7D-6026-202F900A5D2A}"/>
              </a:ext>
            </a:extLst>
          </p:cNvPr>
          <p:cNvSpPr/>
          <p:nvPr/>
        </p:nvSpPr>
        <p:spPr>
          <a:xfrm>
            <a:off x="8190156" y="5993546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31148F-9A87-A8D8-9F8F-600D600A18F4}"/>
              </a:ext>
            </a:extLst>
          </p:cNvPr>
          <p:cNvSpPr txBox="1"/>
          <p:nvPr/>
        </p:nvSpPr>
        <p:spPr>
          <a:xfrm>
            <a:off x="8378784" y="6148941"/>
            <a:ext cx="753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Name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AC1AE9-A881-A4E1-683B-7F64DD4B12F0}"/>
              </a:ext>
            </a:extLst>
          </p:cNvPr>
          <p:cNvSpPr/>
          <p:nvPr/>
        </p:nvSpPr>
        <p:spPr>
          <a:xfrm>
            <a:off x="10583732" y="4550566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2A09B-42E4-EC65-4E58-811F23449B40}"/>
              </a:ext>
            </a:extLst>
          </p:cNvPr>
          <p:cNvCxnSpPr>
            <a:cxnSpLocks/>
          </p:cNvCxnSpPr>
          <p:nvPr/>
        </p:nvCxnSpPr>
        <p:spPr>
          <a:xfrm flipV="1">
            <a:off x="10385948" y="5240293"/>
            <a:ext cx="564776" cy="3944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89CB3C-AB44-5E54-A7A7-6D8EA9D2C0C0}"/>
              </a:ext>
            </a:extLst>
          </p:cNvPr>
          <p:cNvSpPr txBox="1"/>
          <p:nvPr/>
        </p:nvSpPr>
        <p:spPr>
          <a:xfrm>
            <a:off x="10551796" y="4720339"/>
            <a:ext cx="1165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Country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784BF8-8CBE-787E-3B7D-967863965B50}"/>
              </a:ext>
            </a:extLst>
          </p:cNvPr>
          <p:cNvSpPr/>
          <p:nvPr/>
        </p:nvSpPr>
        <p:spPr>
          <a:xfrm>
            <a:off x="11043807" y="5643245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DFD2DE-533E-CBA5-4848-94E9D1D39CDC}"/>
              </a:ext>
            </a:extLst>
          </p:cNvPr>
          <p:cNvCxnSpPr>
            <a:cxnSpLocks/>
          </p:cNvCxnSpPr>
          <p:nvPr/>
        </p:nvCxnSpPr>
        <p:spPr>
          <a:xfrm flipV="1">
            <a:off x="10860400" y="5987915"/>
            <a:ext cx="176588" cy="493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2AC4BCC-F87C-45D5-715D-E8F1CB1499F4}"/>
              </a:ext>
            </a:extLst>
          </p:cNvPr>
          <p:cNvSpPr txBox="1"/>
          <p:nvPr/>
        </p:nvSpPr>
        <p:spPr>
          <a:xfrm>
            <a:off x="11011871" y="5813018"/>
            <a:ext cx="1165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0389E-5FBF-8C1C-6213-A7E8363B2624}"/>
              </a:ext>
            </a:extLst>
          </p:cNvPr>
          <p:cNvSpPr txBox="1"/>
          <p:nvPr/>
        </p:nvSpPr>
        <p:spPr>
          <a:xfrm>
            <a:off x="1848252" y="2041922"/>
            <a:ext cx="1210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Game</a:t>
            </a:r>
          </a:p>
          <a:p>
            <a:pPr algn="ctr"/>
            <a:r>
              <a:rPr lang="en-US" dirty="0">
                <a:cs typeface="Calibri"/>
              </a:rPr>
              <a:t>Data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75C492FD-9C16-6DF3-96EA-644AB3F2EC82}"/>
              </a:ext>
            </a:extLst>
          </p:cNvPr>
          <p:cNvSpPr/>
          <p:nvPr/>
        </p:nvSpPr>
        <p:spPr>
          <a:xfrm>
            <a:off x="1766448" y="2016865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F7B66D-BB9D-2F83-3ABB-7B49924B26CC}"/>
              </a:ext>
            </a:extLst>
          </p:cNvPr>
          <p:cNvSpPr/>
          <p:nvPr/>
        </p:nvSpPr>
        <p:spPr>
          <a:xfrm>
            <a:off x="2919586" y="1133662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FBF62E-B16E-CBC2-21F5-9CF3F4DC83DE}"/>
              </a:ext>
            </a:extLst>
          </p:cNvPr>
          <p:cNvSpPr txBox="1"/>
          <p:nvPr/>
        </p:nvSpPr>
        <p:spPr>
          <a:xfrm>
            <a:off x="2952262" y="1303432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Critics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3536D-0468-07EB-5414-8F793EBD516B}"/>
              </a:ext>
            </a:extLst>
          </p:cNvPr>
          <p:cNvSpPr/>
          <p:nvPr/>
        </p:nvSpPr>
        <p:spPr>
          <a:xfrm>
            <a:off x="1625624" y="1090530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2F2EDE-99D3-157D-44DC-72E8A1B21072}"/>
              </a:ext>
            </a:extLst>
          </p:cNvPr>
          <p:cNvSpPr txBox="1"/>
          <p:nvPr/>
        </p:nvSpPr>
        <p:spPr>
          <a:xfrm>
            <a:off x="1658300" y="1260300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Scores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3ED46F-F582-08D6-60EB-9A2E0DE4BD06}"/>
              </a:ext>
            </a:extLst>
          </p:cNvPr>
          <p:cNvSpPr/>
          <p:nvPr/>
        </p:nvSpPr>
        <p:spPr>
          <a:xfrm>
            <a:off x="403548" y="1608115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C40972-FCBD-7A23-57ED-D3FC34A4B485}"/>
              </a:ext>
            </a:extLst>
          </p:cNvPr>
          <p:cNvSpPr txBox="1"/>
          <p:nvPr/>
        </p:nvSpPr>
        <p:spPr>
          <a:xfrm>
            <a:off x="436224" y="1777885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Players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B68C3F-89A1-1BB4-98C0-F469F84731D0}"/>
              </a:ext>
            </a:extLst>
          </p:cNvPr>
          <p:cNvCxnSpPr>
            <a:cxnSpLocks/>
          </p:cNvCxnSpPr>
          <p:nvPr/>
        </p:nvCxnSpPr>
        <p:spPr>
          <a:xfrm>
            <a:off x="1380985" y="2148653"/>
            <a:ext cx="353345" cy="9100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A883FA-0702-4591-CEFD-246800A4055D}"/>
              </a:ext>
            </a:extLst>
          </p:cNvPr>
          <p:cNvCxnSpPr>
            <a:cxnSpLocks/>
          </p:cNvCxnSpPr>
          <p:nvPr/>
        </p:nvCxnSpPr>
        <p:spPr>
          <a:xfrm>
            <a:off x="2344269" y="1760465"/>
            <a:ext cx="51422" cy="2922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46241A-06C8-C86A-3413-8EB1CD365AEC}"/>
              </a:ext>
            </a:extLst>
          </p:cNvPr>
          <p:cNvCxnSpPr>
            <a:cxnSpLocks/>
          </p:cNvCxnSpPr>
          <p:nvPr/>
        </p:nvCxnSpPr>
        <p:spPr>
          <a:xfrm flipH="1">
            <a:off x="2927652" y="1731710"/>
            <a:ext cx="164239" cy="2779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C3E75D3-86D6-54CD-7614-8DEB2462A426}"/>
              </a:ext>
            </a:extLst>
          </p:cNvPr>
          <p:cNvSpPr/>
          <p:nvPr/>
        </p:nvSpPr>
        <p:spPr>
          <a:xfrm>
            <a:off x="360415" y="2456379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97E7E6-2F12-AABE-ECD3-611CAC709194}"/>
              </a:ext>
            </a:extLst>
          </p:cNvPr>
          <p:cNvSpPr txBox="1"/>
          <p:nvPr/>
        </p:nvSpPr>
        <p:spPr>
          <a:xfrm>
            <a:off x="393091" y="2626149"/>
            <a:ext cx="1093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Users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A074FF-425E-A9DB-6D91-AF3D6415A93E}"/>
              </a:ext>
            </a:extLst>
          </p:cNvPr>
          <p:cNvSpPr/>
          <p:nvPr/>
        </p:nvSpPr>
        <p:spPr>
          <a:xfrm>
            <a:off x="1438718" y="2916455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9F655-88D7-B0F4-D32F-14D8D225FFF5}"/>
              </a:ext>
            </a:extLst>
          </p:cNvPr>
          <p:cNvSpPr txBox="1"/>
          <p:nvPr/>
        </p:nvSpPr>
        <p:spPr>
          <a:xfrm>
            <a:off x="1457017" y="2956829"/>
            <a:ext cx="10936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 Scores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C73442-329B-8308-ABBA-CE3EE0113243}"/>
              </a:ext>
            </a:extLst>
          </p:cNvPr>
          <p:cNvCxnSpPr>
            <a:cxnSpLocks/>
          </p:cNvCxnSpPr>
          <p:nvPr/>
        </p:nvCxnSpPr>
        <p:spPr>
          <a:xfrm flipV="1">
            <a:off x="1366607" y="2527202"/>
            <a:ext cx="367723" cy="959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6B1633B-F76B-BD9C-01D9-24FB802C5101}"/>
              </a:ext>
            </a:extLst>
          </p:cNvPr>
          <p:cNvCxnSpPr>
            <a:cxnSpLocks/>
          </p:cNvCxnSpPr>
          <p:nvPr/>
        </p:nvCxnSpPr>
        <p:spPr>
          <a:xfrm flipV="1">
            <a:off x="2027966" y="2757238"/>
            <a:ext cx="65798" cy="1246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9F72CC2E-DDD7-1051-70FB-9F43123477BC}"/>
              </a:ext>
            </a:extLst>
          </p:cNvPr>
          <p:cNvSpPr/>
          <p:nvPr/>
        </p:nvSpPr>
        <p:spPr>
          <a:xfrm>
            <a:off x="3167586" y="2690509"/>
            <a:ext cx="1264023" cy="8426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0DE6ED-31E4-7A7A-40A2-F5DEA30E95B2}"/>
              </a:ext>
            </a:extLst>
          </p:cNvPr>
          <p:cNvSpPr txBox="1"/>
          <p:nvPr/>
        </p:nvSpPr>
        <p:spPr>
          <a:xfrm>
            <a:off x="3214100" y="2933318"/>
            <a:ext cx="1174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Extends</a:t>
            </a:r>
            <a:endParaRPr lang="en-US" dirty="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005AA8F-0636-F05E-1BA5-A8B7CFA508FE}"/>
              </a:ext>
            </a:extLst>
          </p:cNvPr>
          <p:cNvSpPr/>
          <p:nvPr/>
        </p:nvSpPr>
        <p:spPr>
          <a:xfrm>
            <a:off x="7883359" y="4272018"/>
            <a:ext cx="1321532" cy="7995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2F3491-4442-FB84-F5AA-E169B9A1758F}"/>
              </a:ext>
            </a:extLst>
          </p:cNvPr>
          <p:cNvSpPr txBox="1"/>
          <p:nvPr/>
        </p:nvSpPr>
        <p:spPr>
          <a:xfrm>
            <a:off x="7944251" y="4442941"/>
            <a:ext cx="12750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Developed By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F2ADB6-2C42-ED56-D32F-5684CBFA763D}"/>
              </a:ext>
            </a:extLst>
          </p:cNvPr>
          <p:cNvCxnSpPr/>
          <p:nvPr/>
        </p:nvCxnSpPr>
        <p:spPr>
          <a:xfrm>
            <a:off x="5308121" y="3575649"/>
            <a:ext cx="554966" cy="72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FA745D-A794-FFE1-9989-EACB3ED272DD}"/>
              </a:ext>
            </a:extLst>
          </p:cNvPr>
          <p:cNvCxnSpPr>
            <a:cxnSpLocks/>
          </p:cNvCxnSpPr>
          <p:nvPr/>
        </p:nvCxnSpPr>
        <p:spPr>
          <a:xfrm>
            <a:off x="6659590" y="4725838"/>
            <a:ext cx="138025" cy="46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8D6986-6019-AA1E-3C75-0A5D6B47F46D}"/>
              </a:ext>
            </a:extLst>
          </p:cNvPr>
          <p:cNvCxnSpPr>
            <a:cxnSpLocks/>
          </p:cNvCxnSpPr>
          <p:nvPr/>
        </p:nvCxnSpPr>
        <p:spPr>
          <a:xfrm flipH="1" flipV="1">
            <a:off x="4454106" y="3138578"/>
            <a:ext cx="451449" cy="4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11FD46-62EB-FE16-89C5-CC55464FF12E}"/>
              </a:ext>
            </a:extLst>
          </p:cNvPr>
          <p:cNvCxnSpPr>
            <a:cxnSpLocks/>
          </p:cNvCxnSpPr>
          <p:nvPr/>
        </p:nvCxnSpPr>
        <p:spPr>
          <a:xfrm flipH="1" flipV="1">
            <a:off x="3160144" y="2736012"/>
            <a:ext cx="264542" cy="22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66E9FE4-8031-4B28-7206-1379F486E290}"/>
              </a:ext>
            </a:extLst>
          </p:cNvPr>
          <p:cNvSpPr/>
          <p:nvPr/>
        </p:nvSpPr>
        <p:spPr>
          <a:xfrm>
            <a:off x="6410332" y="349090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B21C02-DA07-0DE4-3349-49B49017B587}"/>
              </a:ext>
            </a:extLst>
          </p:cNvPr>
          <p:cNvSpPr txBox="1"/>
          <p:nvPr/>
        </p:nvSpPr>
        <p:spPr>
          <a:xfrm>
            <a:off x="6405874" y="517922"/>
            <a:ext cx="1368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PS4 Games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8CE2BC8C-C1D4-26A5-EA4E-029D807B2212}"/>
              </a:ext>
            </a:extLst>
          </p:cNvPr>
          <p:cNvSpPr/>
          <p:nvPr/>
        </p:nvSpPr>
        <p:spPr>
          <a:xfrm>
            <a:off x="256824" y="4202223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E8E4BE-EE84-B736-385F-225B7C8E3246}"/>
              </a:ext>
            </a:extLst>
          </p:cNvPr>
          <p:cNvSpPr txBox="1"/>
          <p:nvPr/>
        </p:nvSpPr>
        <p:spPr>
          <a:xfrm>
            <a:off x="151894" y="4229142"/>
            <a:ext cx="15925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Windows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Games</a:t>
            </a: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D660D801-6859-FD30-67D4-C4B496E31C25}"/>
              </a:ext>
            </a:extLst>
          </p:cNvPr>
          <p:cNvSpPr/>
          <p:nvPr/>
        </p:nvSpPr>
        <p:spPr>
          <a:xfrm>
            <a:off x="10191578" y="1355505"/>
            <a:ext cx="1371601" cy="6992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19CF4E-4C0D-6541-B57A-FE3C41C4C14F}"/>
              </a:ext>
            </a:extLst>
          </p:cNvPr>
          <p:cNvSpPr txBox="1"/>
          <p:nvPr/>
        </p:nvSpPr>
        <p:spPr>
          <a:xfrm>
            <a:off x="10187120" y="1394940"/>
            <a:ext cx="13683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Xbox1 Games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B80E0896-8C0B-9E47-B3CB-314C316B1AD8}"/>
              </a:ext>
            </a:extLst>
          </p:cNvPr>
          <p:cNvSpPr/>
          <p:nvPr/>
        </p:nvSpPr>
        <p:spPr>
          <a:xfrm>
            <a:off x="7106981" y="1209640"/>
            <a:ext cx="1450928" cy="8426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BAF32B-943C-DB47-6B41-652811B2829A}"/>
              </a:ext>
            </a:extLst>
          </p:cNvPr>
          <p:cNvSpPr txBox="1"/>
          <p:nvPr/>
        </p:nvSpPr>
        <p:spPr>
          <a:xfrm>
            <a:off x="7211004" y="1452450"/>
            <a:ext cx="1275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Has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FEDAAA-8378-987F-1C05-5DE6C76FA84D}"/>
              </a:ext>
            </a:extLst>
          </p:cNvPr>
          <p:cNvSpPr/>
          <p:nvPr/>
        </p:nvSpPr>
        <p:spPr>
          <a:xfrm>
            <a:off x="4459655" y="4831011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56CDC5-3693-8379-B727-0B353F4DD5E2}"/>
              </a:ext>
            </a:extLst>
          </p:cNvPr>
          <p:cNvSpPr txBox="1"/>
          <p:nvPr/>
        </p:nvSpPr>
        <p:spPr>
          <a:xfrm>
            <a:off x="4562356" y="4871386"/>
            <a:ext cx="957194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Main</a:t>
            </a:r>
            <a:endParaRPr lang="en-US" dirty="0" err="1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Story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01A2076-DBF6-A920-31DB-43F5E5106F05}"/>
              </a:ext>
            </a:extLst>
          </p:cNvPr>
          <p:cNvSpPr/>
          <p:nvPr/>
        </p:nvSpPr>
        <p:spPr>
          <a:xfrm>
            <a:off x="5523581" y="6053087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07F562-CAC6-A90D-AF89-1E93A969CBCC}"/>
              </a:ext>
            </a:extLst>
          </p:cNvPr>
          <p:cNvSpPr txBox="1"/>
          <p:nvPr/>
        </p:nvSpPr>
        <p:spPr>
          <a:xfrm>
            <a:off x="5554396" y="6222858"/>
            <a:ext cx="105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Coop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6B35632-6147-5D38-136F-35ECE254E35D}"/>
              </a:ext>
            </a:extLst>
          </p:cNvPr>
          <p:cNvSpPr/>
          <p:nvPr/>
        </p:nvSpPr>
        <p:spPr>
          <a:xfrm>
            <a:off x="6860674" y="6081841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E64E31E-0247-F7C9-B53F-E78C83277C45}"/>
              </a:ext>
            </a:extLst>
          </p:cNvPr>
          <p:cNvSpPr txBox="1"/>
          <p:nvPr/>
        </p:nvSpPr>
        <p:spPr>
          <a:xfrm>
            <a:off x="6891489" y="6251612"/>
            <a:ext cx="105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Versus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F0A3B51-D68B-F2FE-925F-34585FEA01F5}"/>
              </a:ext>
            </a:extLst>
          </p:cNvPr>
          <p:cNvSpPr/>
          <p:nvPr/>
        </p:nvSpPr>
        <p:spPr>
          <a:xfrm>
            <a:off x="3942071" y="5995578"/>
            <a:ext cx="1266224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780388-5C6B-7232-E44C-8FE418F64B9C}"/>
              </a:ext>
            </a:extLst>
          </p:cNvPr>
          <p:cNvSpPr txBox="1"/>
          <p:nvPr/>
        </p:nvSpPr>
        <p:spPr>
          <a:xfrm>
            <a:off x="3785981" y="6179727"/>
            <a:ext cx="1532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Completionist</a:t>
            </a:r>
            <a:endParaRPr lang="en-US" dirty="0" err="1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CA88C8-9003-F547-9CBF-C229EB51A5C8}"/>
              </a:ext>
            </a:extLst>
          </p:cNvPr>
          <p:cNvSpPr/>
          <p:nvPr/>
        </p:nvSpPr>
        <p:spPr>
          <a:xfrm>
            <a:off x="3395731" y="5334218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34E28-DD01-6EC3-1294-10AC4A7558CC}"/>
              </a:ext>
            </a:extLst>
          </p:cNvPr>
          <p:cNvSpPr txBox="1"/>
          <p:nvPr/>
        </p:nvSpPr>
        <p:spPr>
          <a:xfrm>
            <a:off x="3426546" y="5360215"/>
            <a:ext cx="10578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Main / Extras</a:t>
            </a: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07F5F4-0E0D-DDDC-AC06-CB5704C94584}"/>
              </a:ext>
            </a:extLst>
          </p:cNvPr>
          <p:cNvCxnSpPr>
            <a:cxnSpLocks/>
          </p:cNvCxnSpPr>
          <p:nvPr/>
        </p:nvCxnSpPr>
        <p:spPr>
          <a:xfrm>
            <a:off x="5580020" y="5261774"/>
            <a:ext cx="793969" cy="2346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7D3B5D-E7ED-8BB1-45DE-90FFA6F65D06}"/>
              </a:ext>
            </a:extLst>
          </p:cNvPr>
          <p:cNvCxnSpPr>
            <a:cxnSpLocks/>
          </p:cNvCxnSpPr>
          <p:nvPr/>
        </p:nvCxnSpPr>
        <p:spPr>
          <a:xfrm flipV="1">
            <a:off x="4501718" y="5611396"/>
            <a:ext cx="1901025" cy="1392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457D1CA-0EE8-18A2-BE54-C3D1F1676B0F}"/>
              </a:ext>
            </a:extLst>
          </p:cNvPr>
          <p:cNvCxnSpPr>
            <a:cxnSpLocks/>
          </p:cNvCxnSpPr>
          <p:nvPr/>
        </p:nvCxnSpPr>
        <p:spPr>
          <a:xfrm flipV="1">
            <a:off x="5062434" y="5683281"/>
            <a:ext cx="1383441" cy="41237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4144CCE-0641-30F3-0F9E-6F5C4F82361C}"/>
              </a:ext>
            </a:extLst>
          </p:cNvPr>
          <p:cNvCxnSpPr>
            <a:cxnSpLocks/>
          </p:cNvCxnSpPr>
          <p:nvPr/>
        </p:nvCxnSpPr>
        <p:spPr>
          <a:xfrm>
            <a:off x="6830850" y="5894378"/>
            <a:ext cx="348272" cy="2202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A30ED7F-5710-875C-A405-E9F215AC3BA6}"/>
              </a:ext>
            </a:extLst>
          </p:cNvPr>
          <p:cNvCxnSpPr>
            <a:cxnSpLocks/>
          </p:cNvCxnSpPr>
          <p:nvPr/>
        </p:nvCxnSpPr>
        <p:spPr>
          <a:xfrm flipV="1">
            <a:off x="6500170" y="5927696"/>
            <a:ext cx="290762" cy="3117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8C772DEB-A638-A42F-9A41-E636FFBB1947}"/>
              </a:ext>
            </a:extLst>
          </p:cNvPr>
          <p:cNvSpPr/>
          <p:nvPr/>
        </p:nvSpPr>
        <p:spPr>
          <a:xfrm>
            <a:off x="2031773" y="3984470"/>
            <a:ext cx="1450928" cy="8426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E195EB-6FAD-A619-8214-9F4AB2D96D74}"/>
              </a:ext>
            </a:extLst>
          </p:cNvPr>
          <p:cNvSpPr txBox="1"/>
          <p:nvPr/>
        </p:nvSpPr>
        <p:spPr>
          <a:xfrm>
            <a:off x="2121418" y="4227280"/>
            <a:ext cx="1275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Has</a:t>
            </a:r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91FF165-2719-22A2-FFAB-FB56D45D5BE3}"/>
              </a:ext>
            </a:extLst>
          </p:cNvPr>
          <p:cNvSpPr/>
          <p:nvPr/>
        </p:nvSpPr>
        <p:spPr>
          <a:xfrm>
            <a:off x="7873854" y="5188413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C0FBFD-BAEF-3A1F-43D0-F1A79613E790}"/>
              </a:ext>
            </a:extLst>
          </p:cNvPr>
          <p:cNvSpPr txBox="1"/>
          <p:nvPr/>
        </p:nvSpPr>
        <p:spPr>
          <a:xfrm>
            <a:off x="8062481" y="5343808"/>
            <a:ext cx="753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Name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883420A-D89E-0A36-87ED-9DDF301773C1}"/>
              </a:ext>
            </a:extLst>
          </p:cNvPr>
          <p:cNvSpPr/>
          <p:nvPr/>
        </p:nvSpPr>
        <p:spPr>
          <a:xfrm>
            <a:off x="210722" y="3276225"/>
            <a:ext cx="1093695" cy="699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AF40A68-38D2-64A6-D9EE-DBF554CC4634}"/>
              </a:ext>
            </a:extLst>
          </p:cNvPr>
          <p:cNvSpPr txBox="1"/>
          <p:nvPr/>
        </p:nvSpPr>
        <p:spPr>
          <a:xfrm>
            <a:off x="399350" y="3431620"/>
            <a:ext cx="753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Name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20A9DB-68AE-C585-3E55-2FCD7D7117DE}"/>
              </a:ext>
            </a:extLst>
          </p:cNvPr>
          <p:cNvCxnSpPr>
            <a:cxnSpLocks/>
          </p:cNvCxnSpPr>
          <p:nvPr/>
        </p:nvCxnSpPr>
        <p:spPr>
          <a:xfrm flipH="1">
            <a:off x="1187991" y="2723748"/>
            <a:ext cx="538050" cy="66609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8363DFE-7F2F-E6BE-8F89-24E6D00996CC}"/>
              </a:ext>
            </a:extLst>
          </p:cNvPr>
          <p:cNvCxnSpPr>
            <a:cxnSpLocks/>
          </p:cNvCxnSpPr>
          <p:nvPr/>
        </p:nvCxnSpPr>
        <p:spPr>
          <a:xfrm flipH="1" flipV="1">
            <a:off x="7772822" y="5316408"/>
            <a:ext cx="149861" cy="671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27BADA-FC68-1962-09C8-F71B47AD779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299118" y="3535983"/>
            <a:ext cx="1060372" cy="36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2857CEF-B528-230F-50CD-C09A2A6E719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301068" y="3229131"/>
            <a:ext cx="803124" cy="218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8110423-434E-139E-E89B-E66743F3A3A9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297705" y="3603160"/>
            <a:ext cx="1585654" cy="106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63F212F-7017-CCF7-B98E-ABFE8E92DA4A}"/>
              </a:ext>
            </a:extLst>
          </p:cNvPr>
          <p:cNvCxnSpPr>
            <a:cxnSpLocks/>
          </p:cNvCxnSpPr>
          <p:nvPr/>
        </p:nvCxnSpPr>
        <p:spPr>
          <a:xfrm flipH="1" flipV="1">
            <a:off x="8815516" y="4945498"/>
            <a:ext cx="765806" cy="68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CD979E-5CC9-A353-83B7-E2E5CE7DCEB1}"/>
              </a:ext>
            </a:extLst>
          </p:cNvPr>
          <p:cNvCxnSpPr>
            <a:stCxn id="89" idx="3"/>
            <a:endCxn id="88" idx="1"/>
          </p:cNvCxnSpPr>
          <p:nvPr/>
        </p:nvCxnSpPr>
        <p:spPr>
          <a:xfrm>
            <a:off x="8557909" y="1630981"/>
            <a:ext cx="1629211" cy="8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E40F5B-89F2-962B-7A3A-54475C53E7AF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7096133" y="1048338"/>
            <a:ext cx="401817" cy="411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3112FE-7F47-A730-9249-D7E68AB2A435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6070428" y="1630981"/>
            <a:ext cx="1036553" cy="1246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26CD3F7-F59E-4463-9763-9DB750370D2D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3482701" y="3392556"/>
            <a:ext cx="1456743" cy="101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B29360-A5FD-F7EC-69E8-AB747889ED31}"/>
              </a:ext>
            </a:extLst>
          </p:cNvPr>
          <p:cNvCxnSpPr>
            <a:cxnSpLocks/>
          </p:cNvCxnSpPr>
          <p:nvPr/>
        </p:nvCxnSpPr>
        <p:spPr>
          <a:xfrm flipV="1">
            <a:off x="1646798" y="4516519"/>
            <a:ext cx="542168" cy="10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6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50E59-63DF-153D-5EF9-AEBFC90240DD}"/>
              </a:ext>
            </a:extLst>
          </p:cNvPr>
          <p:cNvCxnSpPr>
            <a:cxnSpLocks/>
          </p:cNvCxnSpPr>
          <p:nvPr/>
        </p:nvCxnSpPr>
        <p:spPr>
          <a:xfrm flipV="1">
            <a:off x="6610627" y="3822148"/>
            <a:ext cx="2871301" cy="97182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C78303-1BBD-C4B6-A564-F077553EF336}"/>
              </a:ext>
            </a:extLst>
          </p:cNvPr>
          <p:cNvCxnSpPr>
            <a:cxnSpLocks/>
          </p:cNvCxnSpPr>
          <p:nvPr/>
        </p:nvCxnSpPr>
        <p:spPr>
          <a:xfrm flipV="1">
            <a:off x="6588540" y="873540"/>
            <a:ext cx="1711737" cy="39425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4DF97-B3DF-4046-B11C-058437F6F2DF}"/>
              </a:ext>
            </a:extLst>
          </p:cNvPr>
          <p:cNvCxnSpPr>
            <a:cxnSpLocks/>
          </p:cNvCxnSpPr>
          <p:nvPr/>
        </p:nvCxnSpPr>
        <p:spPr>
          <a:xfrm flipV="1">
            <a:off x="5197061" y="983974"/>
            <a:ext cx="1800085" cy="262834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5E9174-3D41-7E58-233F-856EADD9F9C5}"/>
              </a:ext>
            </a:extLst>
          </p:cNvPr>
          <p:cNvCxnSpPr>
            <a:cxnSpLocks/>
          </p:cNvCxnSpPr>
          <p:nvPr/>
        </p:nvCxnSpPr>
        <p:spPr>
          <a:xfrm flipV="1">
            <a:off x="2005497" y="1072322"/>
            <a:ext cx="3335128" cy="187739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0AFDFE-0083-38EE-F1BE-DA0578805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0087" y="290099"/>
            <a:ext cx="6089650" cy="142557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Schema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B67253-CB59-D7D9-B929-B329EB2B0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79787"/>
              </p:ext>
            </p:extLst>
          </p:nvPr>
        </p:nvGraphicFramePr>
        <p:xfrm>
          <a:off x="2519680" y="3737246"/>
          <a:ext cx="1656454" cy="2733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454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44832">
                <a:tc>
                  <a:txBody>
                    <a:bodyPr/>
                    <a:lstStyle/>
                    <a:p>
                      <a:r>
                        <a:rPr lang="en-US" sz="1600" dirty="0"/>
                        <a:t>PS4_GamesSales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2388290">
                <a:tc>
                  <a:txBody>
                    <a:bodyPr/>
                    <a:lstStyle/>
                    <a:p>
                      <a:r>
                        <a:rPr lang="en-US" sz="1600" u="sng" dirty="0"/>
                        <a:t>games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year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genre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publisher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north_america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europe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japan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rest_of_world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B16909-C92A-C13C-06E5-CBBD2D410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3854"/>
              </p:ext>
            </p:extLst>
          </p:nvPr>
        </p:nvGraphicFramePr>
        <p:xfrm>
          <a:off x="2838173" y="618435"/>
          <a:ext cx="1904926" cy="26311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926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45108">
                <a:tc>
                  <a:txBody>
                    <a:bodyPr/>
                    <a:lstStyle/>
                    <a:p>
                      <a:r>
                        <a:rPr lang="en-US" sz="1600" dirty="0"/>
                        <a:t>Xbox1_GamesSales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/>
                        <a:t>games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year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genre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publisher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north_america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europe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japan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rest_of_world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5F19C2-B8FC-5843-8929-D898972F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5035"/>
              </p:ext>
            </p:extLst>
          </p:nvPr>
        </p:nvGraphicFramePr>
        <p:xfrm>
          <a:off x="198781" y="2385391"/>
          <a:ext cx="1891121" cy="2902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1121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Video_Games_Sales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sng" dirty="0"/>
                        <a:t>name</a:t>
                      </a:r>
                    </a:p>
                    <a:p>
                      <a:pPr lvl="0">
                        <a:buNone/>
                      </a:pPr>
                      <a:r>
                        <a:rPr lang="en-US" sz="1600" u="sng" dirty="0"/>
                        <a:t>platform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Year_of_release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genre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publisher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na_sales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eu_sales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jp_sales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other_sales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global_sales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005A27-3ABC-EA16-A7C6-240B9795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6206"/>
              </p:ext>
            </p:extLst>
          </p:nvPr>
        </p:nvGraphicFramePr>
        <p:xfrm>
          <a:off x="7023651" y="3092174"/>
          <a:ext cx="1904933" cy="2874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933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45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Games_Completion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en-US" sz="1600" u="sng" dirty="0"/>
                        <a:t>title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main_story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main_plus_extras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completionist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all_styles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coop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versus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type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080F03-AF77-A3EC-87DF-CD05FA82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77899"/>
              </p:ext>
            </p:extLst>
          </p:nvPr>
        </p:nvGraphicFramePr>
        <p:xfrm>
          <a:off x="5223565" y="3081130"/>
          <a:ext cx="1366529" cy="2888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9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589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Games_Data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24434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sng" dirty="0"/>
                        <a:t>name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platform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r-date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score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user_score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developer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genre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players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critics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FCD29E-C663-101A-E15B-B9763E0A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53798"/>
              </p:ext>
            </p:extLst>
          </p:nvPr>
        </p:nvGraphicFramePr>
        <p:xfrm>
          <a:off x="5300868" y="507999"/>
          <a:ext cx="1711656" cy="1710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656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400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Windows_Games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sng" dirty="0"/>
                        <a:t>titles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released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developers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publishers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2DEDDEB-73FB-FB49-A198-6A1D478A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47291"/>
              </p:ext>
            </p:extLst>
          </p:nvPr>
        </p:nvGraphicFramePr>
        <p:xfrm>
          <a:off x="8306462" y="346898"/>
          <a:ext cx="2412161" cy="2171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1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Video_Games_Developers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sng" dirty="0"/>
                        <a:t>developers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city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administrative_division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country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est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notable_games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8DCBE75-BFED-0D5F-68A2-17C7ABF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59442"/>
              </p:ext>
            </p:extLst>
          </p:nvPr>
        </p:nvGraphicFramePr>
        <p:xfrm>
          <a:off x="9521244" y="3251332"/>
          <a:ext cx="2370747" cy="1927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0747">
                  <a:extLst>
                    <a:ext uri="{9D8B030D-6E8A-4147-A177-3AD203B41FA5}">
                      <a16:colId xmlns:a16="http://schemas.microsoft.com/office/drawing/2014/main" val="1062211557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Indie_Games_Developers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sng" dirty="0"/>
                        <a:t>developers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city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administrative_area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country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 err="1"/>
                        <a:t>notable_games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360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A28AB-6411-7CEF-2AE7-402005CBA5E0}"/>
              </a:ext>
            </a:extLst>
          </p:cNvPr>
          <p:cNvCxnSpPr/>
          <p:nvPr/>
        </p:nvCxnSpPr>
        <p:spPr>
          <a:xfrm flipV="1">
            <a:off x="2049670" y="1105452"/>
            <a:ext cx="795130" cy="17559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92D0D4-6CF5-FB4B-0474-493115B87AD1}"/>
              </a:ext>
            </a:extLst>
          </p:cNvPr>
          <p:cNvCxnSpPr>
            <a:cxnSpLocks/>
          </p:cNvCxnSpPr>
          <p:nvPr/>
        </p:nvCxnSpPr>
        <p:spPr>
          <a:xfrm>
            <a:off x="2049670" y="2883452"/>
            <a:ext cx="474870" cy="13583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8DAA34-8B2C-C321-3ABE-89676B056E0E}"/>
              </a:ext>
            </a:extLst>
          </p:cNvPr>
          <p:cNvCxnSpPr>
            <a:cxnSpLocks/>
          </p:cNvCxnSpPr>
          <p:nvPr/>
        </p:nvCxnSpPr>
        <p:spPr>
          <a:xfrm flipV="1">
            <a:off x="4181062" y="3601278"/>
            <a:ext cx="1060172" cy="6515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2B22B-81D7-5534-49ED-DAC13CDBD3CC}"/>
              </a:ext>
            </a:extLst>
          </p:cNvPr>
          <p:cNvCxnSpPr>
            <a:cxnSpLocks/>
          </p:cNvCxnSpPr>
          <p:nvPr/>
        </p:nvCxnSpPr>
        <p:spPr>
          <a:xfrm>
            <a:off x="4733236" y="1028147"/>
            <a:ext cx="507998" cy="26062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083D7-9E57-5D83-55AF-CC3502AC1E7F}"/>
              </a:ext>
            </a:extLst>
          </p:cNvPr>
          <p:cNvCxnSpPr>
            <a:cxnSpLocks/>
          </p:cNvCxnSpPr>
          <p:nvPr/>
        </p:nvCxnSpPr>
        <p:spPr>
          <a:xfrm>
            <a:off x="6621669" y="3612321"/>
            <a:ext cx="375477" cy="2098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3A47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AF456-8B59-C533-0642-EFA89DE0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Implementation Details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9711B4-FDEF-6BA9-3BB0-6CC0655D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The IDE that we will be using is Visual Studio Code</a:t>
            </a:r>
          </a:p>
          <a:p>
            <a:r>
              <a:rPr lang="en-US" dirty="0">
                <a:cs typeface="Calibri"/>
              </a:rPr>
              <a:t>The language platform will be Python</a:t>
            </a:r>
          </a:p>
        </p:txBody>
      </p:sp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789A3C-FF42-4334-FFF3-F6F7907A5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5" r="15459" b="1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1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477</Words>
  <Application>Microsoft Office PowerPoint</Application>
  <PresentationFormat>Widescreen</PresentationFormat>
  <Paragraphs>219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Video Game's Review </vt:lpstr>
      <vt:lpstr>System Description </vt:lpstr>
      <vt:lpstr>Use-Case  Diagram</vt:lpstr>
      <vt:lpstr>E/R Diagram</vt:lpstr>
      <vt:lpstr>Schema</vt:lpstr>
      <vt:lpstr>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Guillermo Zarate</cp:lastModifiedBy>
  <cp:revision>735</cp:revision>
  <dcterms:created xsi:type="dcterms:W3CDTF">2022-10-10T01:04:44Z</dcterms:created>
  <dcterms:modified xsi:type="dcterms:W3CDTF">2022-10-18T23:43:38Z</dcterms:modified>
</cp:coreProperties>
</file>