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0" r:id="rId2"/>
  </p:sldMasterIdLst>
  <p:notesMasterIdLst>
    <p:notesMasterId r:id="rId18"/>
  </p:notesMasterIdLst>
  <p:handoutMasterIdLst>
    <p:handoutMasterId r:id="rId19"/>
  </p:handoutMasterIdLst>
  <p:sldIdLst>
    <p:sldId id="265" r:id="rId3"/>
    <p:sldId id="2147470173" r:id="rId4"/>
    <p:sldId id="2147470177" r:id="rId5"/>
    <p:sldId id="2147470174" r:id="rId6"/>
    <p:sldId id="2147470189" r:id="rId7"/>
    <p:sldId id="2147470185" r:id="rId8"/>
    <p:sldId id="2147470175" r:id="rId9"/>
    <p:sldId id="2147470179" r:id="rId10"/>
    <p:sldId id="2147470180" r:id="rId11"/>
    <p:sldId id="2147470181" r:id="rId12"/>
    <p:sldId id="2147470182" r:id="rId13"/>
    <p:sldId id="2147470183" r:id="rId14"/>
    <p:sldId id="2147470186" r:id="rId15"/>
    <p:sldId id="2147470184" r:id="rId16"/>
    <p:sldId id="21474701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 Options" id="{5DA87E49-B1F9-4615-AAD2-1180FCB9D3FD}">
          <p14:sldIdLst>
            <p14:sldId id="265"/>
            <p14:sldId id="2147470173"/>
            <p14:sldId id="2147470177"/>
            <p14:sldId id="2147470174"/>
            <p14:sldId id="2147470189"/>
            <p14:sldId id="2147470185"/>
            <p14:sldId id="2147470175"/>
            <p14:sldId id="2147470179"/>
            <p14:sldId id="2147470180"/>
            <p14:sldId id="2147470181"/>
            <p14:sldId id="2147470182"/>
            <p14:sldId id="2147470183"/>
            <p14:sldId id="2147470186"/>
            <p14:sldId id="2147470184"/>
          </p14:sldIdLst>
        </p14:section>
        <p14:section name="Content Layouts - Light" id="{B5F48761-CB7C-4D49-9645-E85CAFEE7405}">
          <p14:sldIdLst>
            <p14:sldId id="2147470187"/>
          </p14:sldIdLst>
        </p14:section>
        <p14:section name="Thank You" id="{F63B307F-DDAF-4D0E-BD31-3B515431C268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SPIRA" initials="N" lastIdx="1" clrIdx="0">
    <p:extLst>
      <p:ext uri="{19B8F6BF-5375-455C-9EA6-DF929625EA0E}">
        <p15:presenceInfo xmlns:p15="http://schemas.microsoft.com/office/powerpoint/2012/main" userId="NSPI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FF4"/>
    <a:srgbClr val="3C2CDA"/>
    <a:srgbClr val="CBD0E5"/>
    <a:srgbClr val="271FC1"/>
    <a:srgbClr val="08126E"/>
    <a:srgbClr val="281DBB"/>
    <a:srgbClr val="EEF2F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84E0E6-54A8-47A4-A03A-9767D5C81AB7}" v="1" dt="2024-08-29T05:24:26.2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7"/>
    <p:restoredTop sz="93400" autoAdjust="0"/>
  </p:normalViewPr>
  <p:slideViewPr>
    <p:cSldViewPr snapToGrid="0">
      <p:cViewPr varScale="1">
        <p:scale>
          <a:sx n="68" d="100"/>
          <a:sy n="68" d="100"/>
        </p:scale>
        <p:origin x="676" y="-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380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uru Varshitha Reddy" userId="23e7b5b779946d3e" providerId="LiveId" clId="{1B84E0E6-54A8-47A4-A03A-9767D5C81AB7}"/>
    <pc:docChg chg="undo custSel modSld">
      <pc:chgData name="Ravuru Varshitha Reddy" userId="23e7b5b779946d3e" providerId="LiveId" clId="{1B84E0E6-54A8-47A4-A03A-9767D5C81AB7}" dt="2024-08-29T05:26:13.039" v="135" actId="1035"/>
      <pc:docMkLst>
        <pc:docMk/>
      </pc:docMkLst>
      <pc:sldChg chg="modSp mod">
        <pc:chgData name="Ravuru Varshitha Reddy" userId="23e7b5b779946d3e" providerId="LiveId" clId="{1B84E0E6-54A8-47A4-A03A-9767D5C81AB7}" dt="2024-08-29T04:45:37.471" v="60" actId="1076"/>
        <pc:sldMkLst>
          <pc:docMk/>
          <pc:sldMk cId="0" sldId="265"/>
        </pc:sldMkLst>
        <pc:spChg chg="mod">
          <ac:chgData name="Ravuru Varshitha Reddy" userId="23e7b5b779946d3e" providerId="LiveId" clId="{1B84E0E6-54A8-47A4-A03A-9767D5C81AB7}" dt="2024-08-29T04:45:37.471" v="60" actId="1076"/>
          <ac:spMkLst>
            <pc:docMk/>
            <pc:sldMk cId="0" sldId="265"/>
            <ac:spMk id="2" creationId="{00000000-0000-0000-0000-000000000000}"/>
          </ac:spMkLst>
        </pc:spChg>
        <pc:spChg chg="mod">
          <ac:chgData name="Ravuru Varshitha Reddy" userId="23e7b5b779946d3e" providerId="LiveId" clId="{1B84E0E6-54A8-47A4-A03A-9767D5C81AB7}" dt="2024-08-29T04:45:16.596" v="58" actId="1076"/>
          <ac:spMkLst>
            <pc:docMk/>
            <pc:sldMk cId="0" sldId="265"/>
            <ac:spMk id="24" creationId="{ACABD66B-7076-42CF-B4C8-7416EE83854D}"/>
          </ac:spMkLst>
        </pc:spChg>
        <pc:spChg chg="mod">
          <ac:chgData name="Ravuru Varshitha Reddy" userId="23e7b5b779946d3e" providerId="LiveId" clId="{1B84E0E6-54A8-47A4-A03A-9767D5C81AB7}" dt="2024-08-29T04:45:25.380" v="59" actId="1076"/>
          <ac:spMkLst>
            <pc:docMk/>
            <pc:sldMk cId="0" sldId="265"/>
            <ac:spMk id="28" creationId="{62298B26-0F3F-A863-3BCF-3B8A65327E3F}"/>
          </ac:spMkLst>
        </pc:spChg>
        <pc:grpChg chg="mod">
          <ac:chgData name="Ravuru Varshitha Reddy" userId="23e7b5b779946d3e" providerId="LiveId" clId="{1B84E0E6-54A8-47A4-A03A-9767D5C81AB7}" dt="2024-08-29T04:45:03.016" v="57" actId="1076"/>
          <ac:grpSpMkLst>
            <pc:docMk/>
            <pc:sldMk cId="0" sldId="265"/>
            <ac:grpSpMk id="27" creationId="{A85C6185-1474-FC0A-8337-B8830FEBBE8E}"/>
          </ac:grpSpMkLst>
        </pc:grpChg>
      </pc:sldChg>
      <pc:sldChg chg="modSp mod">
        <pc:chgData name="Ravuru Varshitha Reddy" userId="23e7b5b779946d3e" providerId="LiveId" clId="{1B84E0E6-54A8-47A4-A03A-9767D5C81AB7}" dt="2024-08-29T04:58:23.217" v="114" actId="20577"/>
        <pc:sldMkLst>
          <pc:docMk/>
          <pc:sldMk cId="2410362828" sldId="2147470173"/>
        </pc:sldMkLst>
        <pc:spChg chg="mod">
          <ac:chgData name="Ravuru Varshitha Reddy" userId="23e7b5b779946d3e" providerId="LiveId" clId="{1B84E0E6-54A8-47A4-A03A-9767D5C81AB7}" dt="2024-08-29T04:58:23.217" v="114" actId="20577"/>
          <ac:spMkLst>
            <pc:docMk/>
            <pc:sldMk cId="2410362828" sldId="2147470173"/>
            <ac:spMk id="4" creationId="{29B896CB-3746-EC1E-4950-E3C0D7ADD81C}"/>
          </ac:spMkLst>
        </pc:spChg>
      </pc:sldChg>
      <pc:sldChg chg="modSp mod">
        <pc:chgData name="Ravuru Varshitha Reddy" userId="23e7b5b779946d3e" providerId="LiveId" clId="{1B84E0E6-54A8-47A4-A03A-9767D5C81AB7}" dt="2024-08-29T05:26:13.039" v="135" actId="1035"/>
        <pc:sldMkLst>
          <pc:docMk/>
          <pc:sldMk cId="3398140977" sldId="2147470174"/>
        </pc:sldMkLst>
        <pc:spChg chg="mod">
          <ac:chgData name="Ravuru Varshitha Reddy" userId="23e7b5b779946d3e" providerId="LiveId" clId="{1B84E0E6-54A8-47A4-A03A-9767D5C81AB7}" dt="2024-08-29T05:26:00.261" v="132" actId="1076"/>
          <ac:spMkLst>
            <pc:docMk/>
            <pc:sldMk cId="3398140977" sldId="2147470174"/>
            <ac:spMk id="9" creationId="{00000000-0000-0000-0000-000000000000}"/>
          </ac:spMkLst>
        </pc:spChg>
        <pc:spChg chg="mod">
          <ac:chgData name="Ravuru Varshitha Reddy" userId="23e7b5b779946d3e" providerId="LiveId" clId="{1B84E0E6-54A8-47A4-A03A-9767D5C81AB7}" dt="2024-08-29T05:26:07.914" v="133" actId="1076"/>
          <ac:spMkLst>
            <pc:docMk/>
            <pc:sldMk cId="3398140977" sldId="2147470174"/>
            <ac:spMk id="11" creationId="{00000000-0000-0000-0000-000000000000}"/>
          </ac:spMkLst>
        </pc:spChg>
        <pc:grpChg chg="mod">
          <ac:chgData name="Ravuru Varshitha Reddy" userId="23e7b5b779946d3e" providerId="LiveId" clId="{1B84E0E6-54A8-47A4-A03A-9767D5C81AB7}" dt="2024-08-29T05:26:13.039" v="135" actId="1035"/>
          <ac:grpSpMkLst>
            <pc:docMk/>
            <pc:sldMk cId="3398140977" sldId="2147470174"/>
            <ac:grpSpMk id="8" creationId="{44610307-A60C-FF71-E170-1A03D6B1616F}"/>
          </ac:grpSpMkLst>
        </pc:grpChg>
      </pc:sldChg>
      <pc:sldChg chg="modSp mod">
        <pc:chgData name="Ravuru Varshitha Reddy" userId="23e7b5b779946d3e" providerId="LiveId" clId="{1B84E0E6-54A8-47A4-A03A-9767D5C81AB7}" dt="2024-08-29T05:24:39.517" v="129" actId="368"/>
        <pc:sldMkLst>
          <pc:docMk/>
          <pc:sldMk cId="4111804779" sldId="2147470184"/>
        </pc:sldMkLst>
        <pc:spChg chg="mod">
          <ac:chgData name="Ravuru Varshitha Reddy" userId="23e7b5b779946d3e" providerId="LiveId" clId="{1B84E0E6-54A8-47A4-A03A-9767D5C81AB7}" dt="2024-08-29T05:24:39.517" v="129" actId="368"/>
          <ac:spMkLst>
            <pc:docMk/>
            <pc:sldMk cId="4111804779" sldId="2147470184"/>
            <ac:spMk id="5" creationId="{09D4B188-D3FD-F724-706E-334F1733B1F6}"/>
          </ac:spMkLst>
        </pc:spChg>
      </pc:sldChg>
      <pc:sldChg chg="modSp mod">
        <pc:chgData name="Ravuru Varshitha Reddy" userId="23e7b5b779946d3e" providerId="LiveId" clId="{1B84E0E6-54A8-47A4-A03A-9767D5C81AB7}" dt="2024-08-29T04:59:17.463" v="118" actId="123"/>
        <pc:sldMkLst>
          <pc:docMk/>
          <pc:sldMk cId="858893034" sldId="2147470185"/>
        </pc:sldMkLst>
        <pc:spChg chg="mod">
          <ac:chgData name="Ravuru Varshitha Reddy" userId="23e7b5b779946d3e" providerId="LiveId" clId="{1B84E0E6-54A8-47A4-A03A-9767D5C81AB7}" dt="2024-08-29T04:59:17.463" v="118" actId="123"/>
          <ac:spMkLst>
            <pc:docMk/>
            <pc:sldMk cId="858893034" sldId="2147470185"/>
            <ac:spMk id="3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26T18:44:11.831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1B2259-9883-6F94-1165-B4F149D910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2DFEC-917D-E7FD-8926-11E6D834EB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3DF90-B6E1-4448-A065-6EC0CBAAEEA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88B84-9FF3-B2B6-03B4-760A9E1406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CFA06-FBBA-EA5B-5C6A-264498FA20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99D79-6FE1-1B41-9FA7-F185D9BA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75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nrope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nrope" pitchFamily="2" charset="0"/>
              </a:defRPr>
            </a:lvl1pPr>
          </a:lstStyle>
          <a:p>
            <a:fld id="{ECAE251F-E50B-4AA0-A361-BF69B56A7095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nrop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nrope" pitchFamily="2" charset="0"/>
              </a:defRPr>
            </a:lvl1pPr>
          </a:lstStyle>
          <a:p>
            <a:fld id="{331CD59D-0597-43DC-9404-9BA5D1B501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19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sv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4945255-4D54-BD6F-F948-3B2AF5A407A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Replace with brand-approved image </a:t>
            </a:r>
            <a:br>
              <a:rPr lang="en-US" dirty="0"/>
            </a:br>
            <a:r>
              <a:rPr lang="en-US" dirty="0"/>
              <a:t>of your choice from </a:t>
            </a:r>
            <a:r>
              <a:rPr lang="en-US" dirty="0" err="1"/>
              <a:t>SalesCentral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C519BD3-2A15-83F6-8541-93001D69D1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22960" y="731098"/>
            <a:ext cx="1554480" cy="20865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0E6E8BE-2736-1222-838E-6E63376063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3108960"/>
            <a:ext cx="5105400" cy="62324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>
              <a:defRPr lang="en-US" sz="45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007845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9D067813-582A-4E3A-EF66-EF9F8971DF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AE124A95-9614-9995-E872-AA3631F0E1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3888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C7151D7-4F9C-C74E-F631-9615547882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3888" y="2259101"/>
            <a:ext cx="5400675" cy="22288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37160" indent="-13716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lang="en-US" sz="1200" spc="10" baseline="0" dirty="0"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44699355-78E0-0732-ED34-4CC5E8D01C8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438900" y="914401"/>
            <a:ext cx="5753100" cy="4856084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/>
            </a:lvl1pPr>
          </a:lstStyle>
          <a:p>
            <a:pPr marL="228600" lvl="0" indent="-228600" algn="ctr"/>
            <a:r>
              <a:rPr lang="en-US"/>
              <a:t>Replace image </a:t>
            </a:r>
            <a:br>
              <a:rPr lang="en-US"/>
            </a:br>
            <a:r>
              <a:rPr lang="en-US"/>
              <a:t>of your choice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0596B1D-988E-E99F-176F-80E435895062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50C99C6E-EBA2-8BAD-9F81-2D0DB0A48C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79445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9B8C8614-A292-2DEB-B2B8-6FE164A0B9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79445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 dirty="0">
                <a:latin typeface="+mj-lt"/>
              </a:rPr>
              <a:t>00%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73BF58F6-5870-8D4C-28A5-5AB0669CF4F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35002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BC94BD8-ABAB-BE04-A141-5BF408AB233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35002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A14879-AD6D-EF65-00C1-295476E8317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90559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72023F31-09AA-E6AB-E198-AAEB6FE788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0559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C356DA4B-68E0-8CE3-407A-E24FC24779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786278"/>
            <a:ext cx="5300664" cy="17485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Case study: Client description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86F02B4B-DEA1-2B1E-63A6-AE70D545D0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391951"/>
            <a:ext cx="529272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lnSpc>
                <a:spcPct val="100000"/>
              </a:lnSpc>
              <a:defRPr lang="en-US" sz="2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Compelling hook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086C7F59-CC8C-1CFD-C8BF-9B5247BFC6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623888" y="457200"/>
            <a:ext cx="5300664" cy="216401"/>
          </a:xfrm>
          <a:prstGeom prst="rect">
            <a:avLst/>
          </a:prstGeom>
        </p:spPr>
        <p:txBody>
          <a:bodyPr wrap="square" lIns="0" tIns="36000" rIns="0" bIns="0" anchor="t" anchorCtr="0">
            <a:noAutofit/>
          </a:bodyPr>
          <a:lstStyle>
            <a:lvl1pPr marL="0" indent="0"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Business Unit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FF26795-5969-0635-78C3-63A2CFC3E4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EA30B7-D9E2-5CAD-6AD0-C13B33252F63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5124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40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  <p15:guide id="6" pos="3795" userDrawn="1">
          <p15:clr>
            <a:srgbClr val="FBAE40"/>
          </p15:clr>
        </p15:guide>
        <p15:guide id="7" pos="405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with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9D067813-582A-4E3A-EF66-EF9F8971DF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/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AE124A95-9614-9995-E872-AA3631F0E1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3888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C7151D7-4F9C-C74E-F631-9615547882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3888" y="2259101"/>
            <a:ext cx="5400675" cy="22288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37160" indent="-13716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lang="en-US" sz="1200" spc="10" baseline="0" dirty="0"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44699355-78E0-0732-ED34-4CC5E8D01C8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438900" y="914401"/>
            <a:ext cx="5753100" cy="4856084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/>
            </a:lvl1pPr>
          </a:lstStyle>
          <a:p>
            <a:pPr marL="228600" lvl="0" indent="-228600" algn="ctr"/>
            <a:r>
              <a:rPr lang="en-US"/>
              <a:t>Replace image </a:t>
            </a:r>
            <a:br>
              <a:rPr lang="en-US"/>
            </a:br>
            <a:r>
              <a:rPr lang="en-US"/>
              <a:t>of your choice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0596B1D-988E-E99F-176F-80E435895062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50C99C6E-EBA2-8BAD-9F81-2D0DB0A48C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79445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/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9B8C8614-A292-2DEB-B2B8-6FE164A0B9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79445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 dirty="0">
                <a:latin typeface="+mj-lt"/>
              </a:rPr>
              <a:t>00%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73BF58F6-5870-8D4C-28A5-5AB0669CF4F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35002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/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BC94BD8-ABAB-BE04-A141-5BF408AB233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35002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A14879-AD6D-EF65-00C1-295476E8317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90559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/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72023F31-09AA-E6AB-E198-AAEB6FE788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0559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C356DA4B-68E0-8CE3-407A-E24FC24779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786278"/>
            <a:ext cx="5300664" cy="17485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Case study: Client description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86F02B4B-DEA1-2B1E-63A6-AE70D545D0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391951"/>
            <a:ext cx="5292725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Compelling hook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086C7F59-CC8C-1CFD-C8BF-9B5247BFC6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623888" y="457200"/>
            <a:ext cx="5300664" cy="216401"/>
          </a:xfrm>
          <a:prstGeom prst="rect">
            <a:avLst/>
          </a:prstGeom>
        </p:spPr>
        <p:txBody>
          <a:bodyPr wrap="square" lIns="0" tIns="36000" rIns="0" bIns="0" anchor="t" anchorCtr="0">
            <a:noAutofit/>
          </a:bodyPr>
          <a:lstStyle>
            <a:lvl1pPr marL="0" indent="0"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Business Unit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FF26795-5969-0635-78C3-63A2CFC3E4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EA30B7-D9E2-5CAD-6AD0-C13B33252F63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AB14D727-AE35-74B6-7123-2B8ADA30FEC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547412" y="194455"/>
            <a:ext cx="1291871" cy="40985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sz="900" dirty="0"/>
            </a:lvl1pPr>
          </a:lstStyle>
          <a:p>
            <a:pPr marL="228600" lvl="0" indent="-228600" algn="ctr"/>
            <a:r>
              <a:rPr lang="en-US"/>
              <a:t>Client logo here.</a:t>
            </a:r>
          </a:p>
        </p:txBody>
      </p:sp>
    </p:spTree>
    <p:extLst>
      <p:ext uri="{BB962C8B-B14F-4D97-AF65-F5344CB8AC3E}">
        <p14:creationId xmlns:p14="http://schemas.microsoft.com/office/powerpoint/2010/main" val="1300655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40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  <p15:guide id="6" pos="3795" userDrawn="1">
          <p15:clr>
            <a:srgbClr val="FBAE40"/>
          </p15:clr>
        </p15:guide>
        <p15:guide id="7" pos="405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0023B6BF-6BEC-44B3-16FD-D8AD3240A4D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Replace with brand-approved image </a:t>
            </a:r>
            <a:br>
              <a:rPr lang="en-US" dirty="0"/>
            </a:br>
            <a:r>
              <a:rPr lang="en-US" dirty="0"/>
              <a:t>of your choice from </a:t>
            </a:r>
            <a:r>
              <a:rPr lang="en-US" dirty="0" err="1"/>
              <a:t>SalesCentral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F0E86-E33C-1C9A-B1D6-25E39CA4F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3857625"/>
            <a:ext cx="8180649" cy="62324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defRPr sz="45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9B85627-C772-5EFB-A063-1191C3E2A3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888" y="3274796"/>
            <a:ext cx="7328535" cy="3048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>
              <a:buNone/>
              <a:defRPr lang="en-US" sz="1800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A9B6927-ECC4-B8DD-4D37-1E96DB1E0D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92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9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orient="horz" pos="572" userDrawn="1">
          <p15:clr>
            <a:srgbClr val="FBAE40"/>
          </p15:clr>
        </p15:guide>
        <p15:guide id="4" pos="72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4945255-4D54-BD6F-F948-3B2AF5A407A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Replace with brand-approved image </a:t>
            </a:r>
            <a:br>
              <a:rPr lang="en-US" dirty="0"/>
            </a:br>
            <a:r>
              <a:rPr lang="en-US" dirty="0"/>
              <a:t>of your choice from </a:t>
            </a:r>
            <a:r>
              <a:rPr lang="en-US" dirty="0" err="1"/>
              <a:t>SalesCentral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0E6E8BE-2736-1222-838E-6E63376063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59" y="3039710"/>
            <a:ext cx="9264015" cy="76174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>
              <a:defRPr lang="en-US" sz="55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Quotes/Statements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BF5C101-3AED-153B-C82B-8B61A30168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F22B60-3A0B-2802-A96C-D3BBE975C036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6585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Blue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1B5BBF-3656-D3C3-5A83-CACD136F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35587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500">
                <a:solidFill>
                  <a:schemeClr val="bg2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4FF0805-C9C2-2263-891F-E0EAD4704885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2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57AFB80-6C53-A18C-7FEF-6CAEDC4A6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0B9604-38F2-3FB9-7EAE-F929A08B46DA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73989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1B5BBF-3656-D3C3-5A83-CACD136F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35587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5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4FF0805-C9C2-2263-891F-E0EAD4704885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F1B1B2-864D-DAA1-E37B-5AF3B309E6ED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5ADA5CE-3411-C91A-6526-A8678FD411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27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0E86-E33C-1C9A-B1D6-25E39CA4F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2091739"/>
            <a:ext cx="4884999" cy="62324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574EB1B-5E89-24D3-37E1-BE7FA96AAA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22960" y="5470881"/>
            <a:ext cx="1414402" cy="18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873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9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orient="horz" pos="232" userDrawn="1">
          <p15:clr>
            <a:srgbClr val="FBAE40"/>
          </p15:clr>
        </p15:guide>
        <p15:guide id="4" pos="728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06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EF71674-9144-08B7-A17A-3B084A2CE560}"/>
              </a:ext>
            </a:extLst>
          </p:cNvPr>
          <p:cNvSpPr txBox="1">
            <a:spLocks/>
          </p:cNvSpPr>
          <p:nvPr userDrawn="1"/>
        </p:nvSpPr>
        <p:spPr>
          <a:xfrm>
            <a:off x="11568055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1A92E810-A64D-864A-E713-F5B7065D4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8172450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15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A3895CC-568A-639E-289C-349CD49C43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8409DB-CB7B-4169-181C-8AC7B3B37EC7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50399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8172450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Deck Title/Main Idea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DC9056D-0F0D-85E8-271E-778B655261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59E093-06FF-D167-A76E-CF4FFD813A7C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75909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EF71674-9144-08B7-A17A-3B084A2CE560}"/>
              </a:ext>
            </a:extLst>
          </p:cNvPr>
          <p:cNvSpPr txBox="1">
            <a:spLocks/>
          </p:cNvSpPr>
          <p:nvPr userDrawn="1"/>
        </p:nvSpPr>
        <p:spPr>
          <a:xfrm>
            <a:off x="11568055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1A92E810-A64D-864A-E713-F5B7065D4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810992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7FFEB-A63D-7128-BD14-C91E8A94E52A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A3895CC-568A-639E-289C-349CD49C43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  <p:grpSp>
        <p:nvGrpSpPr>
          <p:cNvPr id="5" name="Group 23">
            <a:extLst>
              <a:ext uri="{FF2B5EF4-FFF2-40B4-BE49-F238E27FC236}">
                <a16:creationId xmlns:a16="http://schemas.microsoft.com/office/drawing/2014/main" id="{49B80B86-CDC2-9007-E352-479C450F0425}"/>
              </a:ext>
            </a:extLst>
          </p:cNvPr>
          <p:cNvGrpSpPr/>
          <p:nvPr userDrawn="1"/>
        </p:nvGrpSpPr>
        <p:grpSpPr>
          <a:xfrm>
            <a:off x="10307474" y="5965203"/>
            <a:ext cx="2355303" cy="975969"/>
            <a:chOff x="0" y="0"/>
            <a:chExt cx="1345639" cy="698500"/>
          </a:xfrm>
        </p:grpSpPr>
        <p:sp>
          <p:nvSpPr>
            <p:cNvPr id="6" name="Freeform 24">
              <a:extLst>
                <a:ext uri="{FF2B5EF4-FFF2-40B4-BE49-F238E27FC236}">
                  <a16:creationId xmlns:a16="http://schemas.microsoft.com/office/drawing/2014/main" id="{BAA59B95-6DE1-4AF3-9910-67C2429FE55B}"/>
                </a:ext>
              </a:extLst>
            </p:cNvPr>
            <p:cNvSpPr/>
            <p:nvPr/>
          </p:nvSpPr>
          <p:spPr>
            <a:xfrm>
              <a:off x="3907" y="0"/>
              <a:ext cx="1337825" cy="698500"/>
            </a:xfrm>
            <a:custGeom>
              <a:avLst/>
              <a:gdLst/>
              <a:ahLst/>
              <a:cxnLst/>
              <a:rect l="l" t="t" r="r" b="b"/>
              <a:pathLst>
                <a:path w="1337825" h="698500">
                  <a:moveTo>
                    <a:pt x="1331500" y="366838"/>
                  </a:moveTo>
                  <a:lnTo>
                    <a:pt x="1148765" y="680912"/>
                  </a:lnTo>
                  <a:cubicBezTo>
                    <a:pt x="1142430" y="691801"/>
                    <a:pt x="1130782" y="698500"/>
                    <a:pt x="1118184" y="698500"/>
                  </a:cubicBezTo>
                  <a:lnTo>
                    <a:pt x="219641" y="698500"/>
                  </a:lnTo>
                  <a:cubicBezTo>
                    <a:pt x="207043" y="698500"/>
                    <a:pt x="195396" y="691801"/>
                    <a:pt x="189060" y="680912"/>
                  </a:cubicBezTo>
                  <a:lnTo>
                    <a:pt x="6326" y="366838"/>
                  </a:lnTo>
                  <a:cubicBezTo>
                    <a:pt x="0" y="355966"/>
                    <a:pt x="0" y="342534"/>
                    <a:pt x="6326" y="331662"/>
                  </a:cubicBezTo>
                  <a:lnTo>
                    <a:pt x="189060" y="17588"/>
                  </a:lnTo>
                  <a:cubicBezTo>
                    <a:pt x="195396" y="6699"/>
                    <a:pt x="207043" y="0"/>
                    <a:pt x="219641" y="0"/>
                  </a:cubicBezTo>
                  <a:lnTo>
                    <a:pt x="1118184" y="0"/>
                  </a:lnTo>
                  <a:cubicBezTo>
                    <a:pt x="1130782" y="0"/>
                    <a:pt x="1142430" y="6699"/>
                    <a:pt x="1148765" y="17588"/>
                  </a:cubicBezTo>
                  <a:lnTo>
                    <a:pt x="1331500" y="331662"/>
                  </a:lnTo>
                  <a:cubicBezTo>
                    <a:pt x="1337825" y="342534"/>
                    <a:pt x="1337825" y="355966"/>
                    <a:pt x="1331500" y="366838"/>
                  </a:cubicBezTo>
                  <a:close/>
                </a:path>
              </a:pathLst>
            </a:custGeom>
            <a:solidFill>
              <a:srgbClr val="00ADEF"/>
            </a:solidFill>
          </p:spPr>
        </p:sp>
        <p:sp>
          <p:nvSpPr>
            <p:cNvPr id="7" name="TextBox 25">
              <a:extLst>
                <a:ext uri="{FF2B5EF4-FFF2-40B4-BE49-F238E27FC236}">
                  <a16:creationId xmlns:a16="http://schemas.microsoft.com/office/drawing/2014/main" id="{D865DD08-4B58-AF09-7522-352B8C0E80B4}"/>
                </a:ext>
              </a:extLst>
            </p:cNvPr>
            <p:cNvSpPr txBox="1"/>
            <p:nvPr/>
          </p:nvSpPr>
          <p:spPr>
            <a:xfrm>
              <a:off x="114300" y="19050"/>
              <a:ext cx="1117039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grpSp>
        <p:nvGrpSpPr>
          <p:cNvPr id="9" name="Group 26">
            <a:extLst>
              <a:ext uri="{FF2B5EF4-FFF2-40B4-BE49-F238E27FC236}">
                <a16:creationId xmlns:a16="http://schemas.microsoft.com/office/drawing/2014/main" id="{C596BEF4-F6A6-5566-0E64-954293C7D420}"/>
              </a:ext>
            </a:extLst>
          </p:cNvPr>
          <p:cNvGrpSpPr/>
          <p:nvPr userDrawn="1"/>
        </p:nvGrpSpPr>
        <p:grpSpPr>
          <a:xfrm>
            <a:off x="8221179" y="6487814"/>
            <a:ext cx="4714584" cy="1331718"/>
            <a:chOff x="0" y="0"/>
            <a:chExt cx="1974009" cy="698500"/>
          </a:xfrm>
        </p:grpSpPr>
        <p:sp>
          <p:nvSpPr>
            <p:cNvPr id="10" name="Freeform 27">
              <a:extLst>
                <a:ext uri="{FF2B5EF4-FFF2-40B4-BE49-F238E27FC236}">
                  <a16:creationId xmlns:a16="http://schemas.microsoft.com/office/drawing/2014/main" id="{8EA8439A-9E6B-0F70-BD27-D8377ABC8BFC}"/>
                </a:ext>
              </a:extLst>
            </p:cNvPr>
            <p:cNvSpPr/>
            <p:nvPr/>
          </p:nvSpPr>
          <p:spPr>
            <a:xfrm>
              <a:off x="1952" y="0"/>
              <a:ext cx="1970105" cy="698500"/>
            </a:xfrm>
            <a:custGeom>
              <a:avLst/>
              <a:gdLst/>
              <a:ahLst/>
              <a:cxnLst/>
              <a:rect l="l" t="t" r="r" b="b"/>
              <a:pathLst>
                <a:path w="1970105" h="698500">
                  <a:moveTo>
                    <a:pt x="1966944" y="358037"/>
                  </a:moveTo>
                  <a:lnTo>
                    <a:pt x="1773969" y="689713"/>
                  </a:lnTo>
                  <a:cubicBezTo>
                    <a:pt x="1770804" y="695153"/>
                    <a:pt x="1764985" y="698500"/>
                    <a:pt x="1758691" y="698500"/>
                  </a:cubicBezTo>
                  <a:lnTo>
                    <a:pt x="211413" y="698500"/>
                  </a:lnTo>
                  <a:cubicBezTo>
                    <a:pt x="205120" y="698500"/>
                    <a:pt x="199301" y="695153"/>
                    <a:pt x="196136" y="689713"/>
                  </a:cubicBezTo>
                  <a:lnTo>
                    <a:pt x="3160" y="358037"/>
                  </a:lnTo>
                  <a:cubicBezTo>
                    <a:pt x="0" y="352605"/>
                    <a:pt x="0" y="345895"/>
                    <a:pt x="3160" y="340463"/>
                  </a:cubicBezTo>
                  <a:lnTo>
                    <a:pt x="196136" y="8787"/>
                  </a:lnTo>
                  <a:cubicBezTo>
                    <a:pt x="199301" y="3347"/>
                    <a:pt x="205120" y="0"/>
                    <a:pt x="211413" y="0"/>
                  </a:cubicBezTo>
                  <a:lnTo>
                    <a:pt x="1758691" y="0"/>
                  </a:lnTo>
                  <a:cubicBezTo>
                    <a:pt x="1764985" y="0"/>
                    <a:pt x="1770804" y="3347"/>
                    <a:pt x="1773969" y="8787"/>
                  </a:cubicBezTo>
                  <a:lnTo>
                    <a:pt x="1966944" y="340463"/>
                  </a:lnTo>
                  <a:cubicBezTo>
                    <a:pt x="1970105" y="345895"/>
                    <a:pt x="1970105" y="352605"/>
                    <a:pt x="1966944" y="358037"/>
                  </a:cubicBezTo>
                  <a:close/>
                </a:path>
              </a:pathLst>
            </a:custGeom>
            <a:solidFill>
              <a:srgbClr val="000B5D"/>
            </a:solidFill>
          </p:spPr>
        </p:sp>
        <p:sp>
          <p:nvSpPr>
            <p:cNvPr id="11" name="TextBox 28">
              <a:extLst>
                <a:ext uri="{FF2B5EF4-FFF2-40B4-BE49-F238E27FC236}">
                  <a16:creationId xmlns:a16="http://schemas.microsoft.com/office/drawing/2014/main" id="{5B6FEF0B-291A-3AB3-F039-BBC0A6BB704A}"/>
                </a:ext>
              </a:extLst>
            </p:cNvPr>
            <p:cNvSpPr txBox="1"/>
            <p:nvPr/>
          </p:nvSpPr>
          <p:spPr>
            <a:xfrm>
              <a:off x="114300" y="19050"/>
              <a:ext cx="1745409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74428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5307012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Deck Title/Main Idea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E0C4611E-F017-7C1D-2FF4-E1E27846092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5388" y="0"/>
            <a:ext cx="5916612" cy="6858000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Replace image </a:t>
            </a:r>
            <a:br>
              <a:rPr lang="en-US" dirty="0"/>
            </a:br>
            <a:r>
              <a:rPr lang="en-US" dirty="0"/>
              <a:t>of your choice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0A526-A5A2-A405-EAF5-731C3A9CCC62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17225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E0C4611E-F017-7C1D-2FF4-E1E27846092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5916612" cy="6858000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Replace image </a:t>
            </a:r>
            <a:br>
              <a:rPr lang="en-US" dirty="0"/>
            </a:br>
            <a:r>
              <a:rPr lang="en-US" dirty="0"/>
              <a:t>of your choice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300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75300" y="457200"/>
            <a:ext cx="5307012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Deck Title/Main Idea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F5721-09A8-C795-2E2B-2C53C15943A8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86546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EF71674-9144-08B7-A17A-3B084A2CE560}"/>
              </a:ext>
            </a:extLst>
          </p:cNvPr>
          <p:cNvSpPr txBox="1">
            <a:spLocks/>
          </p:cNvSpPr>
          <p:nvPr userDrawn="1"/>
        </p:nvSpPr>
        <p:spPr>
          <a:xfrm>
            <a:off x="11568055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1A92E810-A64D-864A-E713-F5B7065D4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721540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7FFEB-A63D-7128-BD14-C91E8A94E52A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A3895CC-568A-639E-289C-349CD49C43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  <p:grpSp>
        <p:nvGrpSpPr>
          <p:cNvPr id="16" name="Group 47">
            <a:extLst>
              <a:ext uri="{FF2B5EF4-FFF2-40B4-BE49-F238E27FC236}">
                <a16:creationId xmlns:a16="http://schemas.microsoft.com/office/drawing/2014/main" id="{A17E969A-639B-7A5D-57A3-3C4566543820}"/>
              </a:ext>
            </a:extLst>
          </p:cNvPr>
          <p:cNvGrpSpPr/>
          <p:nvPr userDrawn="1"/>
        </p:nvGrpSpPr>
        <p:grpSpPr>
          <a:xfrm>
            <a:off x="-874571" y="6151434"/>
            <a:ext cx="2996918" cy="1413131"/>
            <a:chOff x="0" y="0"/>
            <a:chExt cx="1345639" cy="698500"/>
          </a:xfrm>
        </p:grpSpPr>
        <p:sp>
          <p:nvSpPr>
            <p:cNvPr id="17" name="Freeform 48">
              <a:extLst>
                <a:ext uri="{FF2B5EF4-FFF2-40B4-BE49-F238E27FC236}">
                  <a16:creationId xmlns:a16="http://schemas.microsoft.com/office/drawing/2014/main" id="{7CCE3824-6539-A1A0-D555-05B2179052B5}"/>
                </a:ext>
              </a:extLst>
            </p:cNvPr>
            <p:cNvSpPr/>
            <p:nvPr/>
          </p:nvSpPr>
          <p:spPr>
            <a:xfrm>
              <a:off x="3907" y="0"/>
              <a:ext cx="1337825" cy="698500"/>
            </a:xfrm>
            <a:custGeom>
              <a:avLst/>
              <a:gdLst/>
              <a:ahLst/>
              <a:cxnLst/>
              <a:rect l="l" t="t" r="r" b="b"/>
              <a:pathLst>
                <a:path w="1337825" h="698500">
                  <a:moveTo>
                    <a:pt x="1331500" y="366838"/>
                  </a:moveTo>
                  <a:lnTo>
                    <a:pt x="1148765" y="680912"/>
                  </a:lnTo>
                  <a:cubicBezTo>
                    <a:pt x="1142430" y="691801"/>
                    <a:pt x="1130782" y="698500"/>
                    <a:pt x="1118184" y="698500"/>
                  </a:cubicBezTo>
                  <a:lnTo>
                    <a:pt x="219641" y="698500"/>
                  </a:lnTo>
                  <a:cubicBezTo>
                    <a:pt x="207043" y="698500"/>
                    <a:pt x="195396" y="691801"/>
                    <a:pt x="189060" y="680912"/>
                  </a:cubicBezTo>
                  <a:lnTo>
                    <a:pt x="6326" y="366838"/>
                  </a:lnTo>
                  <a:cubicBezTo>
                    <a:pt x="0" y="355966"/>
                    <a:pt x="0" y="342534"/>
                    <a:pt x="6326" y="331662"/>
                  </a:cubicBezTo>
                  <a:lnTo>
                    <a:pt x="189060" y="17588"/>
                  </a:lnTo>
                  <a:cubicBezTo>
                    <a:pt x="195396" y="6699"/>
                    <a:pt x="207043" y="0"/>
                    <a:pt x="219641" y="0"/>
                  </a:cubicBezTo>
                  <a:lnTo>
                    <a:pt x="1118184" y="0"/>
                  </a:lnTo>
                  <a:cubicBezTo>
                    <a:pt x="1130782" y="0"/>
                    <a:pt x="1142430" y="6699"/>
                    <a:pt x="1148765" y="17588"/>
                  </a:cubicBezTo>
                  <a:lnTo>
                    <a:pt x="1331500" y="331662"/>
                  </a:lnTo>
                  <a:cubicBezTo>
                    <a:pt x="1337825" y="342534"/>
                    <a:pt x="1337825" y="355966"/>
                    <a:pt x="1331500" y="366838"/>
                  </a:cubicBezTo>
                  <a:close/>
                </a:path>
              </a:pathLst>
            </a:custGeom>
            <a:solidFill>
              <a:srgbClr val="00ADEF"/>
            </a:solidFill>
          </p:spPr>
        </p:sp>
        <p:sp>
          <p:nvSpPr>
            <p:cNvPr id="18" name="TextBox 49">
              <a:extLst>
                <a:ext uri="{FF2B5EF4-FFF2-40B4-BE49-F238E27FC236}">
                  <a16:creationId xmlns:a16="http://schemas.microsoft.com/office/drawing/2014/main" id="{2D4B09C3-07C1-0F20-4450-8631045DBC77}"/>
                </a:ext>
              </a:extLst>
            </p:cNvPr>
            <p:cNvSpPr txBox="1"/>
            <p:nvPr/>
          </p:nvSpPr>
          <p:spPr>
            <a:xfrm>
              <a:off x="114300" y="19050"/>
              <a:ext cx="1117039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grpSp>
        <p:nvGrpSpPr>
          <p:cNvPr id="19" name="Group 53">
            <a:extLst>
              <a:ext uri="{FF2B5EF4-FFF2-40B4-BE49-F238E27FC236}">
                <a16:creationId xmlns:a16="http://schemas.microsoft.com/office/drawing/2014/main" id="{59823D7F-DEBF-5A23-9D9B-D695E7453827}"/>
              </a:ext>
            </a:extLst>
          </p:cNvPr>
          <p:cNvGrpSpPr/>
          <p:nvPr userDrawn="1"/>
        </p:nvGrpSpPr>
        <p:grpSpPr>
          <a:xfrm>
            <a:off x="-620010" y="6453188"/>
            <a:ext cx="3799702" cy="972232"/>
            <a:chOff x="0" y="0"/>
            <a:chExt cx="2479796" cy="698500"/>
          </a:xfrm>
        </p:grpSpPr>
        <p:sp>
          <p:nvSpPr>
            <p:cNvPr id="20" name="Freeform 54">
              <a:extLst>
                <a:ext uri="{FF2B5EF4-FFF2-40B4-BE49-F238E27FC236}">
                  <a16:creationId xmlns:a16="http://schemas.microsoft.com/office/drawing/2014/main" id="{B4409F05-1F35-57B0-7AEB-055634949185}"/>
                </a:ext>
              </a:extLst>
            </p:cNvPr>
            <p:cNvSpPr/>
            <p:nvPr/>
          </p:nvSpPr>
          <p:spPr>
            <a:xfrm>
              <a:off x="3082" y="0"/>
              <a:ext cx="2473632" cy="698500"/>
            </a:xfrm>
            <a:custGeom>
              <a:avLst/>
              <a:gdLst/>
              <a:ahLst/>
              <a:cxnLst/>
              <a:rect l="l" t="t" r="r" b="b"/>
              <a:pathLst>
                <a:path w="2473632" h="698500">
                  <a:moveTo>
                    <a:pt x="2468643" y="363122"/>
                  </a:moveTo>
                  <a:lnTo>
                    <a:pt x="2281585" y="684628"/>
                  </a:lnTo>
                  <a:cubicBezTo>
                    <a:pt x="2276588" y="693216"/>
                    <a:pt x="2267401" y="698500"/>
                    <a:pt x="2257465" y="698500"/>
                  </a:cubicBezTo>
                  <a:lnTo>
                    <a:pt x="216167" y="698500"/>
                  </a:lnTo>
                  <a:cubicBezTo>
                    <a:pt x="206231" y="698500"/>
                    <a:pt x="197044" y="693216"/>
                    <a:pt x="192047" y="684628"/>
                  </a:cubicBezTo>
                  <a:lnTo>
                    <a:pt x="4989" y="363122"/>
                  </a:lnTo>
                  <a:cubicBezTo>
                    <a:pt x="0" y="354547"/>
                    <a:pt x="0" y="343953"/>
                    <a:pt x="4989" y="335378"/>
                  </a:cubicBezTo>
                  <a:lnTo>
                    <a:pt x="192047" y="13872"/>
                  </a:lnTo>
                  <a:cubicBezTo>
                    <a:pt x="197044" y="5284"/>
                    <a:pt x="206231" y="0"/>
                    <a:pt x="216167" y="0"/>
                  </a:cubicBezTo>
                  <a:lnTo>
                    <a:pt x="2257465" y="0"/>
                  </a:lnTo>
                  <a:cubicBezTo>
                    <a:pt x="2267401" y="0"/>
                    <a:pt x="2276588" y="5284"/>
                    <a:pt x="2281585" y="13872"/>
                  </a:cubicBezTo>
                  <a:lnTo>
                    <a:pt x="2468643" y="335378"/>
                  </a:lnTo>
                  <a:cubicBezTo>
                    <a:pt x="2473632" y="343953"/>
                    <a:pt x="2473632" y="354547"/>
                    <a:pt x="2468643" y="363122"/>
                  </a:cubicBezTo>
                  <a:close/>
                </a:path>
              </a:pathLst>
            </a:custGeom>
            <a:solidFill>
              <a:srgbClr val="000B5D"/>
            </a:solidFill>
          </p:spPr>
        </p:sp>
        <p:sp>
          <p:nvSpPr>
            <p:cNvPr id="21" name="TextBox 55">
              <a:extLst>
                <a:ext uri="{FF2B5EF4-FFF2-40B4-BE49-F238E27FC236}">
                  <a16:creationId xmlns:a16="http://schemas.microsoft.com/office/drawing/2014/main" id="{9540A48B-86E2-E716-5E24-57E6F15FD587}"/>
                </a:ext>
              </a:extLst>
            </p:cNvPr>
            <p:cNvSpPr txBox="1"/>
            <p:nvPr/>
          </p:nvSpPr>
          <p:spPr>
            <a:xfrm>
              <a:off x="114300" y="19050"/>
              <a:ext cx="2251196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02226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id="{4780174A-38F6-E1EB-CF70-E22138077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565" b="-6545"/>
            </a:stretch>
          </a:blipFill>
        </p:spPr>
      </p:sp>
      <p:sp>
        <p:nvSpPr>
          <p:cNvPr id="6" name="Freeform 25">
            <a:extLst>
              <a:ext uri="{FF2B5EF4-FFF2-40B4-BE49-F238E27FC236}">
                <a16:creationId xmlns:a16="http://schemas.microsoft.com/office/drawing/2014/main" id="{F5F832E0-01E9-047C-94C3-41C9CA9B08B1}"/>
              </a:ext>
            </a:extLst>
          </p:cNvPr>
          <p:cNvSpPr/>
          <p:nvPr userDrawn="1"/>
        </p:nvSpPr>
        <p:spPr>
          <a:xfrm>
            <a:off x="4318685" y="5439024"/>
            <a:ext cx="2790028" cy="2691829"/>
          </a:xfrm>
          <a:custGeom>
            <a:avLst/>
            <a:gdLst/>
            <a:ahLst/>
            <a:cxnLst/>
            <a:rect l="l" t="t" r="r" b="b"/>
            <a:pathLst>
              <a:path w="4182770" h="4114800">
                <a:moveTo>
                  <a:pt x="0" y="0"/>
                </a:moveTo>
                <a:lnTo>
                  <a:pt x="4182770" y="0"/>
                </a:lnTo>
                <a:lnTo>
                  <a:pt x="4182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26">
            <a:extLst>
              <a:ext uri="{FF2B5EF4-FFF2-40B4-BE49-F238E27FC236}">
                <a16:creationId xmlns:a16="http://schemas.microsoft.com/office/drawing/2014/main" id="{D9F549CB-9BD9-9F37-050F-B4258A25C9F5}"/>
              </a:ext>
            </a:extLst>
          </p:cNvPr>
          <p:cNvSpPr/>
          <p:nvPr userDrawn="1"/>
        </p:nvSpPr>
        <p:spPr>
          <a:xfrm>
            <a:off x="-641582" y="6444037"/>
            <a:ext cx="3055793" cy="681804"/>
          </a:xfrm>
          <a:custGeom>
            <a:avLst/>
            <a:gdLst/>
            <a:ahLst/>
            <a:cxnLst/>
            <a:rect l="l" t="t" r="r" b="b"/>
            <a:pathLst>
              <a:path w="4581201" h="1042223">
                <a:moveTo>
                  <a:pt x="0" y="0"/>
                </a:moveTo>
                <a:lnTo>
                  <a:pt x="4581201" y="0"/>
                </a:lnTo>
                <a:lnTo>
                  <a:pt x="4581201" y="1042223"/>
                </a:lnTo>
                <a:lnTo>
                  <a:pt x="0" y="10422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35">
            <a:extLst>
              <a:ext uri="{FF2B5EF4-FFF2-40B4-BE49-F238E27FC236}">
                <a16:creationId xmlns:a16="http://schemas.microsoft.com/office/drawing/2014/main" id="{161FB41B-0C38-AFFB-2EEE-48C7BB674164}"/>
              </a:ext>
            </a:extLst>
          </p:cNvPr>
          <p:cNvSpPr/>
          <p:nvPr userDrawn="1"/>
        </p:nvSpPr>
        <p:spPr>
          <a:xfrm>
            <a:off x="9628704" y="6444037"/>
            <a:ext cx="3055793" cy="681804"/>
          </a:xfrm>
          <a:custGeom>
            <a:avLst/>
            <a:gdLst/>
            <a:ahLst/>
            <a:cxnLst/>
            <a:rect l="l" t="t" r="r" b="b"/>
            <a:pathLst>
              <a:path w="4581201" h="1042223">
                <a:moveTo>
                  <a:pt x="0" y="0"/>
                </a:moveTo>
                <a:lnTo>
                  <a:pt x="4581201" y="0"/>
                </a:lnTo>
                <a:lnTo>
                  <a:pt x="4581201" y="1042223"/>
                </a:lnTo>
                <a:lnTo>
                  <a:pt x="0" y="10422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1CDCCC-C1BE-4415-7F5A-7EEEE448BA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716926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C89A2A3-0775-16E5-921A-69D57A01E81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30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id="{4780174A-38F6-E1EB-CF70-E22138077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565" b="-6545"/>
            </a:stretch>
          </a:blipFill>
        </p:spPr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1CDCCC-C1BE-4415-7F5A-7EEEE448BA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716926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15" name="Picture 14" descr="A logo with a person in the middle&#10;&#10;Description automatically generated">
            <a:extLst>
              <a:ext uri="{FF2B5EF4-FFF2-40B4-BE49-F238E27FC236}">
                <a16:creationId xmlns:a16="http://schemas.microsoft.com/office/drawing/2014/main" id="{44506DBD-171D-EF3B-9F15-F73E21CCFD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4" y="-88549"/>
            <a:ext cx="1197017" cy="75438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C89A2A3-0775-16E5-921A-69D57A01E8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  <p:sp>
        <p:nvSpPr>
          <p:cNvPr id="2" name="Freeform 3">
            <a:extLst>
              <a:ext uri="{FF2B5EF4-FFF2-40B4-BE49-F238E27FC236}">
                <a16:creationId xmlns:a16="http://schemas.microsoft.com/office/drawing/2014/main" id="{968D20B7-57BC-9A1C-C158-6CA758ED3FBA}"/>
              </a:ext>
            </a:extLst>
          </p:cNvPr>
          <p:cNvSpPr/>
          <p:nvPr userDrawn="1"/>
        </p:nvSpPr>
        <p:spPr>
          <a:xfrm>
            <a:off x="-1038812" y="4512530"/>
            <a:ext cx="3424203" cy="2653583"/>
          </a:xfrm>
          <a:custGeom>
            <a:avLst/>
            <a:gdLst/>
            <a:ahLst/>
            <a:cxnLst/>
            <a:rect l="l" t="t" r="r" b="b"/>
            <a:pathLst>
              <a:path w="4320000" h="4114800">
                <a:moveTo>
                  <a:pt x="0" y="0"/>
                </a:moveTo>
                <a:lnTo>
                  <a:pt x="4320000" y="0"/>
                </a:lnTo>
                <a:lnTo>
                  <a:pt x="4320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15509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id="{4780174A-38F6-E1EB-CF70-E22138077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565" b="-6545"/>
            </a:stretch>
          </a:blipFill>
        </p:spPr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1CDCCC-C1BE-4415-7F5A-7EEEE448BA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716926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15" name="Picture 14" descr="A logo with a person in the middle&#10;&#10;Description automatically generated">
            <a:extLst>
              <a:ext uri="{FF2B5EF4-FFF2-40B4-BE49-F238E27FC236}">
                <a16:creationId xmlns:a16="http://schemas.microsoft.com/office/drawing/2014/main" id="{44506DBD-171D-EF3B-9F15-F73E21CCFD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4" y="-88549"/>
            <a:ext cx="1197017" cy="75438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C89A2A3-0775-16E5-921A-69D57A01E8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  <p:sp>
        <p:nvSpPr>
          <p:cNvPr id="3" name="Freeform 6">
            <a:extLst>
              <a:ext uri="{FF2B5EF4-FFF2-40B4-BE49-F238E27FC236}">
                <a16:creationId xmlns:a16="http://schemas.microsoft.com/office/drawing/2014/main" id="{506086B5-6CE0-A50A-C094-A592CA601C33}"/>
              </a:ext>
            </a:extLst>
          </p:cNvPr>
          <p:cNvSpPr/>
          <p:nvPr userDrawn="1"/>
        </p:nvSpPr>
        <p:spPr>
          <a:xfrm>
            <a:off x="-1707278" y="1750726"/>
            <a:ext cx="3424204" cy="3427644"/>
          </a:xfrm>
          <a:custGeom>
            <a:avLst/>
            <a:gdLst/>
            <a:ahLst/>
            <a:cxnLst/>
            <a:rect l="l" t="t" r="r" b="b"/>
            <a:pathLst>
              <a:path w="4182770" h="4114800">
                <a:moveTo>
                  <a:pt x="0" y="0"/>
                </a:moveTo>
                <a:lnTo>
                  <a:pt x="4182770" y="0"/>
                </a:lnTo>
                <a:lnTo>
                  <a:pt x="4182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12">
            <a:extLst>
              <a:ext uri="{FF2B5EF4-FFF2-40B4-BE49-F238E27FC236}">
                <a16:creationId xmlns:a16="http://schemas.microsoft.com/office/drawing/2014/main" id="{5CF88990-88CA-F249-7DAE-0588CC1ECBB4}"/>
              </a:ext>
            </a:extLst>
          </p:cNvPr>
          <p:cNvSpPr/>
          <p:nvPr userDrawn="1"/>
        </p:nvSpPr>
        <p:spPr>
          <a:xfrm>
            <a:off x="10185400" y="4251445"/>
            <a:ext cx="2006600" cy="2606555"/>
          </a:xfrm>
          <a:custGeom>
            <a:avLst/>
            <a:gdLst/>
            <a:ahLst/>
            <a:cxnLst/>
            <a:rect l="l" t="t" r="r" b="b"/>
            <a:pathLst>
              <a:path w="3286381" h="3866910">
                <a:moveTo>
                  <a:pt x="0" y="0"/>
                </a:moveTo>
                <a:lnTo>
                  <a:pt x="3286381" y="0"/>
                </a:lnTo>
                <a:lnTo>
                  <a:pt x="3286381" y="3866909"/>
                </a:lnTo>
                <a:lnTo>
                  <a:pt x="0" y="386690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825318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8172450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Deck Title/Main Idea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2FC992F-4FDC-3A9F-0EA2-73D4A2F79E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CA7A7A-3891-B974-5E27-533BA0B03D1B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964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5307012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Deck Title/Main Idea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CA7A7A-3891-B974-5E27-533BA0B03D1B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E0C4611E-F017-7C1D-2FF4-E1E27846092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5388" y="0"/>
            <a:ext cx="5916612" cy="6858000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Replace image </a:t>
            </a:r>
            <a:br>
              <a:rPr lang="en-US" dirty="0"/>
            </a:br>
            <a:r>
              <a:rPr lang="en-US" dirty="0"/>
              <a:t>of your choice</a:t>
            </a:r>
          </a:p>
        </p:txBody>
      </p:sp>
    </p:spTree>
    <p:extLst>
      <p:ext uri="{BB962C8B-B14F-4D97-AF65-F5344CB8AC3E}">
        <p14:creationId xmlns:p14="http://schemas.microsoft.com/office/powerpoint/2010/main" val="1008626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E0C4611E-F017-7C1D-2FF4-E1E27846092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5916612" cy="6858000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Replace image </a:t>
            </a:r>
            <a:br>
              <a:rPr lang="en-US" dirty="0"/>
            </a:br>
            <a:r>
              <a:rPr lang="en-US" dirty="0"/>
              <a:t>of your choice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300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75300" y="457200"/>
            <a:ext cx="5307012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Deck Title/Main Idea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CA7A7A-3891-B974-5E27-533BA0B03D1B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14176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452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8" r:id="rId2"/>
    <p:sldLayoutId id="2147483727" r:id="rId3"/>
    <p:sldLayoutId id="2147483728" r:id="rId4"/>
    <p:sldLayoutId id="2147483729" r:id="rId5"/>
    <p:sldLayoutId id="2147483730" r:id="rId6"/>
    <p:sldLayoutId id="2147483679" r:id="rId7"/>
    <p:sldLayoutId id="2147483704" r:id="rId8"/>
    <p:sldLayoutId id="2147483705" r:id="rId9"/>
    <p:sldLayoutId id="2147483674" r:id="rId10"/>
    <p:sldLayoutId id="2147483703" r:id="rId11"/>
    <p:sldLayoutId id="2147483657" r:id="rId12"/>
    <p:sldLayoutId id="2147483706" r:id="rId13"/>
    <p:sldLayoutId id="2147483658" r:id="rId14"/>
    <p:sldLayoutId id="2147483707" r:id="rId15"/>
    <p:sldLayoutId id="2147483656" r:id="rId16"/>
    <p:sldLayoutId id="214748372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458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16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lluNavya/Avanya_Hexaware.g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2639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26372" t="-46261" r="-7177" b="-11920"/>
            </a:stretch>
          </a:blipFill>
        </p:spPr>
      </p:sp>
      <p:sp>
        <p:nvSpPr>
          <p:cNvPr id="17" name="AutoShape 17"/>
          <p:cNvSpPr/>
          <p:nvPr/>
        </p:nvSpPr>
        <p:spPr>
          <a:xfrm>
            <a:off x="3749553" y="525851"/>
            <a:ext cx="8803796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65257" y="6276396"/>
            <a:ext cx="8647177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>
            <a:off x="1979359" y="493565"/>
            <a:ext cx="1770195" cy="261104"/>
          </a:xfrm>
          <a:custGeom>
            <a:avLst/>
            <a:gdLst/>
            <a:ahLst/>
            <a:cxnLst/>
            <a:rect l="l" t="t" r="r" b="b"/>
            <a:pathLst>
              <a:path w="2655293" h="391656">
                <a:moveTo>
                  <a:pt x="0" y="0"/>
                </a:moveTo>
                <a:lnTo>
                  <a:pt x="2655293" y="0"/>
                </a:lnTo>
                <a:lnTo>
                  <a:pt x="2655293" y="391656"/>
                </a:lnTo>
                <a:lnTo>
                  <a:pt x="0" y="3916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8375571" y="6079748"/>
            <a:ext cx="1770195" cy="261104"/>
          </a:xfrm>
          <a:custGeom>
            <a:avLst/>
            <a:gdLst/>
            <a:ahLst/>
            <a:cxnLst/>
            <a:rect l="l" t="t" r="r" b="b"/>
            <a:pathLst>
              <a:path w="2655293" h="391656">
                <a:moveTo>
                  <a:pt x="0" y="0"/>
                </a:moveTo>
                <a:lnTo>
                  <a:pt x="2655294" y="0"/>
                </a:lnTo>
                <a:lnTo>
                  <a:pt x="2655294" y="391656"/>
                </a:lnTo>
                <a:lnTo>
                  <a:pt x="0" y="3916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F546AE-D2A8-84DE-389D-D0B34FF42C6D}"/>
              </a:ext>
            </a:extLst>
          </p:cNvPr>
          <p:cNvGrpSpPr/>
          <p:nvPr/>
        </p:nvGrpSpPr>
        <p:grpSpPr>
          <a:xfrm>
            <a:off x="2333987" y="2608287"/>
            <a:ext cx="8590750" cy="2136788"/>
            <a:chOff x="2519083" y="1309721"/>
            <a:chExt cx="8590750" cy="213678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ABD66B-7076-42CF-B4C8-7416EE83854D}"/>
                </a:ext>
              </a:extLst>
            </p:cNvPr>
            <p:cNvSpPr txBox="1"/>
            <p:nvPr/>
          </p:nvSpPr>
          <p:spPr>
            <a:xfrm>
              <a:off x="2519083" y="1309721"/>
              <a:ext cx="8590750" cy="9233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pPr algn="ctr"/>
              <a:r>
                <a:rPr lang="en-US" sz="6000" dirty="0">
                  <a:solidFill>
                    <a:schemeClr val="bg1"/>
                  </a:solidFill>
                </a:rPr>
                <a:t>AVANYA_VELAMMAL_INST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482FC0-8E8A-103B-BE6B-B82440425AD8}"/>
                </a:ext>
              </a:extLst>
            </p:cNvPr>
            <p:cNvSpPr txBox="1"/>
            <p:nvPr/>
          </p:nvSpPr>
          <p:spPr>
            <a:xfrm>
              <a:off x="2931544" y="2461624"/>
              <a:ext cx="6328912" cy="9848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pPr algn="ctr"/>
              <a:r>
                <a:rPr lang="en-IN" sz="32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Innovation Unleashed with </a:t>
              </a:r>
              <a:r>
                <a:rPr lang="en-IN" sz="3200" dirty="0" err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Avanya</a:t>
              </a:r>
              <a:endParaRPr lang="en-US" sz="3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5C6185-1474-FC0A-8337-B8830FEBBE8E}"/>
              </a:ext>
            </a:extLst>
          </p:cNvPr>
          <p:cNvGrpSpPr/>
          <p:nvPr/>
        </p:nvGrpSpPr>
        <p:grpSpPr>
          <a:xfrm>
            <a:off x="2333987" y="1373701"/>
            <a:ext cx="8116004" cy="1674728"/>
            <a:chOff x="2519096" y="1279339"/>
            <a:chExt cx="8116004" cy="167472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298B26-0F3F-A863-3BCF-3B8A65327E3F}"/>
                </a:ext>
              </a:extLst>
            </p:cNvPr>
            <p:cNvSpPr txBox="1"/>
            <p:nvPr/>
          </p:nvSpPr>
          <p:spPr>
            <a:xfrm>
              <a:off x="2519096" y="1279339"/>
              <a:ext cx="8116004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pPr algn="ctr"/>
              <a:r>
                <a:rPr lang="en-US" sz="4000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Hexaware CODE&amp;RISE PROGRAM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5A0817-D120-B126-AE89-772510D62FCD}"/>
                </a:ext>
              </a:extLst>
            </p:cNvPr>
            <p:cNvSpPr txBox="1"/>
            <p:nvPr/>
          </p:nvSpPr>
          <p:spPr>
            <a:xfrm>
              <a:off x="2931544" y="2461624"/>
              <a:ext cx="6328912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pPr algn="ctr"/>
              <a:endParaRPr lang="en-US" sz="3200" b="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Freeform 6">
            <a:extLst>
              <a:ext uri="{FF2B5EF4-FFF2-40B4-BE49-F238E27FC236}">
                <a16:creationId xmlns:a16="http://schemas.microsoft.com/office/drawing/2014/main" id="{DA526492-8BCB-ADC8-8B6F-71580B0A1CD8}"/>
              </a:ext>
            </a:extLst>
          </p:cNvPr>
          <p:cNvSpPr/>
          <p:nvPr/>
        </p:nvSpPr>
        <p:spPr>
          <a:xfrm>
            <a:off x="-2040906" y="1579993"/>
            <a:ext cx="4182770" cy="4114800"/>
          </a:xfrm>
          <a:custGeom>
            <a:avLst/>
            <a:gdLst/>
            <a:ahLst/>
            <a:cxnLst/>
            <a:rect l="l" t="t" r="r" b="b"/>
            <a:pathLst>
              <a:path w="4182770" h="4114800">
                <a:moveTo>
                  <a:pt x="0" y="0"/>
                </a:moveTo>
                <a:lnTo>
                  <a:pt x="4182770" y="0"/>
                </a:lnTo>
                <a:lnTo>
                  <a:pt x="4182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A88D943B-488C-767A-B18A-17204F9705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06FA76-3211-3A57-1729-A087734118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2148726" y="153877"/>
            <a:ext cx="8172450" cy="368750"/>
          </a:xfrm>
        </p:spPr>
        <p:txBody>
          <a:bodyPr/>
          <a:lstStyle/>
          <a:p>
            <a:pPr algn="ctr"/>
            <a:r>
              <a:rPr lang="en-US" dirty="0"/>
              <a:t>Innovation and Creativity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8726" y="1159497"/>
            <a:ext cx="7608016" cy="338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Cross-Platform Compatibility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>
              <a:ln w="0"/>
              <a:solidFill>
                <a:schemeClr val="bg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Seamless User Authentication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>
              <a:ln w="0"/>
              <a:solidFill>
                <a:schemeClr val="bg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AI-Driven Personalization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>
              <a:ln w="0"/>
              <a:solidFill>
                <a:schemeClr val="bg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Comprehensive Progress Evaluation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>
              <a:ln w="0"/>
              <a:solidFill>
                <a:schemeClr val="bg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Robust Data Security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>
              <a:ln w="0"/>
              <a:solidFill>
                <a:schemeClr val="bg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Integrated HR Solutions</a:t>
            </a:r>
          </a:p>
        </p:txBody>
      </p:sp>
    </p:spTree>
    <p:extLst>
      <p:ext uri="{BB962C8B-B14F-4D97-AF65-F5344CB8AC3E}">
        <p14:creationId xmlns:p14="http://schemas.microsoft.com/office/powerpoint/2010/main" val="2083321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D2496B-4FD4-C0A4-2CBB-3DEC1763D7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Scalability, Performance and Security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0643" y="1505846"/>
            <a:ext cx="9605913" cy="59093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/>
              <a:t>Modular Architecture Design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dirty="0"/>
              <a:t> Cloud-Based Infrastructure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dirty="0"/>
              <a:t>Adaptive User Load Management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dirty="0"/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dirty="0"/>
              <a:t>Optimized Cross-Platform Codebase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dirty="0"/>
              <a:t>Real-Time Data Processing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dirty="0"/>
              <a:t>Efficient Resource Management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dirty="0"/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dirty="0"/>
              <a:t>End-to-End Data Encryption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dirty="0"/>
              <a:t>Secure Authentication Mechanisms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Regular Security Audits and Updates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dirty="0"/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159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FB2143-1261-9F9F-40A6-A0298E9D6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810992" y="204677"/>
            <a:ext cx="8643648" cy="368750"/>
          </a:xfrm>
        </p:spPr>
        <p:txBody>
          <a:bodyPr/>
          <a:lstStyle/>
          <a:p>
            <a:pPr algn="ctr"/>
            <a:r>
              <a:rPr lang="en-US" dirty="0"/>
              <a:t>Best practices and industry standards followed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3533" y="1041401"/>
            <a:ext cx="10515600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Utilizing Flutter or React Native to develop the application, ensuring it works smoothly on both iOS and Android platforms.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 It Allows users to sign up using their company email, ensuring that only authorized personnel have access to the app.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It Uses AI to analyze initial assessment results and user profile information to create tailored learning experiences.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Includes interactive quizzes and tests at the end of each module to evaluate user understanding and retention of the material.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It Ensures that all user data is encrypted during transmission and storage, protecting sensitive information from unauthorized access.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It Integrates with existing HR software to automate user onboarding processes, reducing administrative overhead and ensuring a smooth user experience.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Offers round-the-clock customer support to assist users with any issues they may encounter, enhancing user satisfaction and retention.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295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D2496B-4FD4-C0A4-2CBB-3DEC1763D7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User Experience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71C9B4-6B20-C9AC-3ADC-6DCF86208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04" y="1045029"/>
            <a:ext cx="10002416" cy="501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12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FB2143-1261-9F9F-40A6-A0298E9D6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810992" y="204677"/>
            <a:ext cx="8643648" cy="368750"/>
          </a:xfrm>
        </p:spPr>
        <p:txBody>
          <a:bodyPr/>
          <a:lstStyle/>
          <a:p>
            <a:pPr algn="ctr"/>
            <a:r>
              <a:rPr lang="en-US" dirty="0"/>
              <a:t>Console Output Details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D4B188-D3FD-F724-706E-334F1733B1F6}"/>
              </a:ext>
            </a:extLst>
          </p:cNvPr>
          <p:cNvSpPr txBox="1"/>
          <p:nvPr/>
        </p:nvSpPr>
        <p:spPr>
          <a:xfrm>
            <a:off x="589266" y="1568271"/>
            <a:ext cx="88630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i="0" dirty="0">
              <a:solidFill>
                <a:schemeClr val="bg1">
                  <a:lumMod val="50000"/>
                </a:schemeClr>
              </a:solidFill>
              <a:effectLst/>
            </a:endParaRPr>
          </a:p>
          <a:p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</a:rPr>
              <a:t>The link to the GitHub repository containing our solution : </a:t>
            </a:r>
          </a:p>
          <a:p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hlinkClick r:id="rId2"/>
              </a:rPr>
              <a:t>https://github.com/</a:t>
            </a:r>
            <a:r>
              <a:rPr lang="en-US" dirty="0">
                <a:hlinkClick r:id="rId2"/>
              </a:rPr>
              <a:t>MalluNavya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hlinkClick r:id="rId2"/>
              </a:rPr>
              <a:t>/Avanya_Hexaware.git</a:t>
            </a:r>
            <a:endParaRPr lang="en-US" b="0" i="0" dirty="0">
              <a:solidFill>
                <a:schemeClr val="bg1">
                  <a:lumMod val="50000"/>
                </a:schemeClr>
              </a:solidFill>
              <a:effectLst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804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132E-46B1-9D60-4C43-B4A98C83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539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9F47F0-E3B2-362C-024F-AA1C1D71C6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599440" y="873760"/>
            <a:ext cx="8172450" cy="368750"/>
          </a:xfrm>
        </p:spPr>
        <p:txBody>
          <a:bodyPr/>
          <a:lstStyle/>
          <a:p>
            <a:r>
              <a:rPr lang="en-US" sz="2400" b="1" dirty="0"/>
              <a:t>Team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B896CB-3746-EC1E-4950-E3C0D7ADD81C}"/>
              </a:ext>
            </a:extLst>
          </p:cNvPr>
          <p:cNvSpPr txBox="1"/>
          <p:nvPr/>
        </p:nvSpPr>
        <p:spPr>
          <a:xfrm>
            <a:off x="599440" y="1616055"/>
            <a:ext cx="7000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Team Name : </a:t>
            </a:r>
            <a:r>
              <a:rPr lang="en-US" dirty="0" err="1"/>
              <a:t>AVANYA_Velammal_Inst</a:t>
            </a:r>
            <a:endParaRPr lang="en-US" dirty="0"/>
          </a:p>
          <a:p>
            <a:endParaRPr lang="en-US" dirty="0"/>
          </a:p>
          <a:p>
            <a:r>
              <a:rPr lang="en-US" dirty="0"/>
              <a:t>Application Name : </a:t>
            </a:r>
            <a:r>
              <a:rPr lang="en-US" dirty="0" err="1"/>
              <a:t>Softskills</a:t>
            </a:r>
            <a:r>
              <a:rPr lang="en-US" dirty="0"/>
              <a:t> Enhancement(Soft Dojo)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052191-0A79-7B46-8BE2-7329548C8C5A}"/>
              </a:ext>
            </a:extLst>
          </p:cNvPr>
          <p:cNvGrpSpPr/>
          <p:nvPr/>
        </p:nvGrpSpPr>
        <p:grpSpPr>
          <a:xfrm>
            <a:off x="677903" y="2912930"/>
            <a:ext cx="8508606" cy="3206238"/>
            <a:chOff x="495023" y="2356934"/>
            <a:chExt cx="8508606" cy="320623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3CB854B-79E6-F05E-C4A3-76F28468B8D7}"/>
                </a:ext>
              </a:extLst>
            </p:cNvPr>
            <p:cNvSpPr txBox="1"/>
            <p:nvPr/>
          </p:nvSpPr>
          <p:spPr>
            <a:xfrm>
              <a:off x="6271684" y="2368118"/>
              <a:ext cx="97239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cs typeface="MV Boli" panose="02000500030200090000" pitchFamily="2" charset="0"/>
                </a:rPr>
                <a:t>Email ID</a:t>
              </a:r>
              <a:endParaRPr lang="en-US" sz="1600" b="1" dirty="0">
                <a:solidFill>
                  <a:srgbClr val="00B0F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80188C-4F70-2C62-1E60-AFF5D2A4DC73}"/>
                </a:ext>
              </a:extLst>
            </p:cNvPr>
            <p:cNvSpPr txBox="1"/>
            <p:nvPr/>
          </p:nvSpPr>
          <p:spPr>
            <a:xfrm>
              <a:off x="495023" y="2356934"/>
              <a:ext cx="244716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cs typeface="MV Boli" panose="02000500030200090000" pitchFamily="2" charset="0"/>
                </a:rPr>
                <a:t>Team Members</a:t>
              </a:r>
              <a:endParaRPr lang="en-US" sz="1600" b="1" dirty="0">
                <a:solidFill>
                  <a:srgbClr val="00B0F0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9EF77AD-CA5D-0336-3769-4820A4995EF9}"/>
                </a:ext>
              </a:extLst>
            </p:cNvPr>
            <p:cNvGrpSpPr/>
            <p:nvPr/>
          </p:nvGrpSpPr>
          <p:grpSpPr>
            <a:xfrm>
              <a:off x="495023" y="2649859"/>
              <a:ext cx="8508606" cy="2913313"/>
              <a:chOff x="388782" y="3007721"/>
              <a:chExt cx="8508606" cy="2913313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41DD33-BEA6-1EA1-732D-CCFE14AF94EB}"/>
                  </a:ext>
                </a:extLst>
              </p:cNvPr>
              <p:cNvSpPr txBox="1"/>
              <p:nvPr/>
            </p:nvSpPr>
            <p:spPr>
              <a:xfrm>
                <a:off x="6165444" y="3636025"/>
                <a:ext cx="2709596" cy="677108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US" sz="1600" b="1" dirty="0">
                    <a:cs typeface="MV Boli" panose="02000500030200090000" pitchFamily="2" charset="0"/>
                  </a:rPr>
                  <a:t>ithavaishnavi15@gmail.com</a:t>
                </a:r>
                <a:endParaRPr lang="en-US" sz="1600" b="1" dirty="0">
                  <a:solidFill>
                    <a:srgbClr val="00B0F0"/>
                  </a:solidFill>
                </a:endParaRP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3C7512B-98A6-0E15-3BA9-373879DEBE55}"/>
                  </a:ext>
                </a:extLst>
              </p:cNvPr>
              <p:cNvGrpSpPr/>
              <p:nvPr/>
            </p:nvGrpSpPr>
            <p:grpSpPr>
              <a:xfrm>
                <a:off x="388782" y="3007721"/>
                <a:ext cx="8486258" cy="677108"/>
                <a:chOff x="388782" y="3007721"/>
                <a:chExt cx="8486258" cy="677108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D683630-A164-4474-299E-94752C7052B4}"/>
                    </a:ext>
                  </a:extLst>
                </p:cNvPr>
                <p:cNvSpPr txBox="1"/>
                <p:nvPr/>
              </p:nvSpPr>
              <p:spPr>
                <a:xfrm>
                  <a:off x="6165444" y="3007721"/>
                  <a:ext cx="2709596" cy="677108"/>
                </a:xfrm>
                <a:prstGeom prst="rect">
                  <a:avLst/>
                </a:prstGeom>
                <a:ln w="3175">
                  <a:solidFill>
                    <a:schemeClr val="bg1">
                      <a:lumMod val="85000"/>
                      <a:alpha val="65000"/>
                    </a:schemeClr>
                  </a:solidFill>
                </a:ln>
              </p:spPr>
              <p:txBody>
                <a:bodyPr wrap="square" lIns="91440" tIns="91440" rIns="91440" bIns="91440" rtlCol="0">
                  <a:spAutoFit/>
                </a:bodyPr>
                <a:lstStyle/>
                <a:p>
                  <a:r>
                    <a:rPr lang="en-US" sz="1600" b="1" dirty="0">
                      <a:cs typeface="MV Boli" panose="02000500030200090000" pitchFamily="2" charset="0"/>
                    </a:rPr>
                    <a:t>mallunavyareddy@gmail.com</a:t>
                  </a:r>
                  <a:endParaRPr lang="en-US" sz="1600" b="1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F847D38-74EB-4309-019F-557E003E98C0}"/>
                    </a:ext>
                  </a:extLst>
                </p:cNvPr>
                <p:cNvSpPr txBox="1"/>
                <p:nvPr/>
              </p:nvSpPr>
              <p:spPr>
                <a:xfrm>
                  <a:off x="388782" y="3007721"/>
                  <a:ext cx="5475141" cy="430887"/>
                </a:xfrm>
                <a:prstGeom prst="rect">
                  <a:avLst/>
                </a:prstGeom>
                <a:ln w="3175">
                  <a:solidFill>
                    <a:schemeClr val="bg1">
                      <a:lumMod val="85000"/>
                      <a:alpha val="65000"/>
                    </a:schemeClr>
                  </a:solidFill>
                </a:ln>
              </p:spPr>
              <p:txBody>
                <a:bodyPr wrap="square" lIns="91440" tIns="91440" rIns="91440" bIns="91440" rtlCol="0">
                  <a:spAutoFit/>
                </a:bodyPr>
                <a:lstStyle/>
                <a:p>
                  <a:r>
                    <a:rPr lang="en-US" sz="1600" b="1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cs typeface="MV Boli" panose="02000500030200090000" pitchFamily="2" charset="0"/>
                    </a:rPr>
                    <a:t>MALLU </a:t>
                  </a:r>
                  <a:r>
                    <a:rPr lang="en-US" sz="1600" b="1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cs typeface="Times New Roman" panose="02020603050405020304" pitchFamily="18" charset="0"/>
                    </a:rPr>
                    <a:t>NAVYA</a:t>
                  </a: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9016B8-C68D-52FD-9B9E-D77EA2EA30C6}"/>
                  </a:ext>
                </a:extLst>
              </p:cNvPr>
              <p:cNvSpPr txBox="1"/>
              <p:nvPr/>
            </p:nvSpPr>
            <p:spPr>
              <a:xfrm>
                <a:off x="388782" y="3636025"/>
                <a:ext cx="5475141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US" sz="1600" b="1" dirty="0">
                    <a:cs typeface="MV Boli" panose="02000500030200090000" pitchFamily="2" charset="0"/>
                  </a:rPr>
                  <a:t>ITHA VAISHNAVI SANJUKTHA</a:t>
                </a:r>
                <a:endParaRPr lang="en-US" sz="16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5F4E61-A180-0C2A-7DAE-F79FAFB2E67D}"/>
                  </a:ext>
                </a:extLst>
              </p:cNvPr>
              <p:cNvSpPr txBox="1"/>
              <p:nvPr/>
            </p:nvSpPr>
            <p:spPr>
              <a:xfrm>
                <a:off x="388782" y="4264329"/>
                <a:ext cx="5475141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US" sz="1600" b="1" dirty="0">
                    <a:cs typeface="MV Boli" panose="02000500030200090000" pitchFamily="2" charset="0"/>
                  </a:rPr>
                  <a:t>PAGALA SWETHA</a:t>
                </a:r>
                <a:endParaRPr lang="en-US" sz="16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86C6F8-CF2A-F5B6-2B40-0A2B98AC866C}"/>
                  </a:ext>
                </a:extLst>
              </p:cNvPr>
              <p:cNvSpPr txBox="1"/>
              <p:nvPr/>
            </p:nvSpPr>
            <p:spPr>
              <a:xfrm>
                <a:off x="6165444" y="4264329"/>
                <a:ext cx="2709596" cy="677108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US" sz="1600" b="1" dirty="0">
                    <a:cs typeface="MV Boli" panose="02000500030200090000" pitchFamily="2" charset="0"/>
                  </a:rPr>
                  <a:t>pagalaswetha11@gmail.com</a:t>
                </a:r>
                <a:endParaRPr lang="en-US" sz="16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391E0A-DF59-9CF7-A103-76F611464055}"/>
                  </a:ext>
                </a:extLst>
              </p:cNvPr>
              <p:cNvSpPr txBox="1"/>
              <p:nvPr/>
            </p:nvSpPr>
            <p:spPr>
              <a:xfrm>
                <a:off x="411130" y="4900630"/>
                <a:ext cx="5475141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US" sz="1600" b="1" dirty="0">
                    <a:cs typeface="MV Boli" panose="02000500030200090000" pitchFamily="2" charset="0"/>
                  </a:rPr>
                  <a:t>KAMIREDDY BHAVANI</a:t>
                </a:r>
                <a:endParaRPr lang="en-US" sz="16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B899E9-7791-8A79-533F-840432FF69E0}"/>
                  </a:ext>
                </a:extLst>
              </p:cNvPr>
              <p:cNvSpPr txBox="1"/>
              <p:nvPr/>
            </p:nvSpPr>
            <p:spPr>
              <a:xfrm>
                <a:off x="6187792" y="4900630"/>
                <a:ext cx="2709596" cy="677108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US" sz="1600" b="1" dirty="0">
                    <a:cs typeface="MV Boli" panose="02000500030200090000" pitchFamily="2" charset="0"/>
                  </a:rPr>
                  <a:t>nanikamireddy3@gmail.com</a:t>
                </a:r>
                <a:endParaRPr lang="en-US" sz="16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CE6F48-5AA6-084B-BE01-303A8E73F661}"/>
                  </a:ext>
                </a:extLst>
              </p:cNvPr>
              <p:cNvSpPr txBox="1"/>
              <p:nvPr/>
            </p:nvSpPr>
            <p:spPr>
              <a:xfrm>
                <a:off x="410952" y="5490147"/>
                <a:ext cx="5475141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US" sz="1600" b="1" dirty="0">
                    <a:cs typeface="MV Boli" panose="02000500030200090000" pitchFamily="2" charset="0"/>
                  </a:rPr>
                  <a:t>…</a:t>
                </a:r>
                <a:endParaRPr lang="en-US" sz="16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8DFCA2-1784-218F-73FA-77D19F76AEED}"/>
                  </a:ext>
                </a:extLst>
              </p:cNvPr>
              <p:cNvSpPr txBox="1"/>
              <p:nvPr/>
            </p:nvSpPr>
            <p:spPr>
              <a:xfrm>
                <a:off x="6187614" y="5490147"/>
                <a:ext cx="2709596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US" sz="1600" b="1" dirty="0">
                    <a:cs typeface="MV Boli" panose="02000500030200090000" pitchFamily="2" charset="0"/>
                  </a:rPr>
                  <a:t>…</a:t>
                </a:r>
                <a:endParaRPr lang="en-US" sz="1600" b="1" dirty="0">
                  <a:solidFill>
                    <a:srgbClr val="00B0F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036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8C616E-995F-EAE5-FF71-A44A204048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546755" y="480767"/>
            <a:ext cx="6787299" cy="4940258"/>
          </a:xfrm>
        </p:spPr>
        <p:txBody>
          <a:bodyPr/>
          <a:lstStyle/>
          <a:p>
            <a:r>
              <a:rPr lang="en-US" sz="2800" dirty="0">
                <a:solidFill>
                  <a:srgbClr val="92DCEF"/>
                </a:solidFill>
                <a:latin typeface="Mokoto"/>
              </a:rPr>
              <a:t>Impact/Potential Value of the Application</a:t>
            </a:r>
          </a:p>
          <a:p>
            <a:endParaRPr lang="en-US" sz="2800" dirty="0">
              <a:solidFill>
                <a:srgbClr val="92DCEF"/>
              </a:solidFill>
              <a:latin typeface="Mok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92DCEF"/>
                </a:solidFill>
                <a:latin typeface="Mokoto"/>
              </a:rPr>
              <a:t>Improved Communication Skills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92DCEF"/>
                </a:solidFill>
                <a:latin typeface="Mokoto"/>
              </a:rPr>
              <a:t>Increased Employee Confidence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92DCEF"/>
                </a:solidFill>
                <a:latin typeface="Mokoto"/>
              </a:rPr>
              <a:t>Streamlined Onboarding Process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92DCEF"/>
                </a:solidFill>
                <a:latin typeface="Mokoto"/>
              </a:rPr>
              <a:t>Enhanced Employee Retention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92DCEF"/>
                </a:solidFill>
                <a:latin typeface="Mokoto"/>
              </a:rPr>
              <a:t>Data-Driven Insights for HR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92DCEF"/>
                </a:solidFill>
                <a:latin typeface="Mokoto"/>
              </a:rPr>
              <a:t>Cost-Effective Training Solution</a:t>
            </a:r>
          </a:p>
          <a:p>
            <a:endParaRPr lang="en-US" sz="2800" dirty="0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12A2460F-6637-CC7D-6F7F-11D67C32166D}"/>
              </a:ext>
            </a:extLst>
          </p:cNvPr>
          <p:cNvSpPr/>
          <p:nvPr/>
        </p:nvSpPr>
        <p:spPr>
          <a:xfrm>
            <a:off x="7813011" y="1741766"/>
            <a:ext cx="3999263" cy="3072083"/>
          </a:xfrm>
          <a:custGeom>
            <a:avLst/>
            <a:gdLst/>
            <a:ahLst/>
            <a:cxnLst/>
            <a:rect l="l" t="t" r="r" b="b"/>
            <a:pathLst>
              <a:path w="5998894" h="4608125">
                <a:moveTo>
                  <a:pt x="0" y="0"/>
                </a:moveTo>
                <a:lnTo>
                  <a:pt x="5998895" y="0"/>
                </a:lnTo>
                <a:lnTo>
                  <a:pt x="5998895" y="4608125"/>
                </a:lnTo>
                <a:lnTo>
                  <a:pt x="0" y="46081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26159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214EA5-9F71-6727-C6E0-82C279CA0C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 Solution Proposed by your Team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610307-A60C-FF71-E170-1A03D6B1616F}"/>
              </a:ext>
            </a:extLst>
          </p:cNvPr>
          <p:cNvGrpSpPr/>
          <p:nvPr/>
        </p:nvGrpSpPr>
        <p:grpSpPr>
          <a:xfrm>
            <a:off x="1010897" y="942309"/>
            <a:ext cx="10475709" cy="4506850"/>
            <a:chOff x="588531" y="1294510"/>
            <a:chExt cx="8650929" cy="46326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927589F-A1F6-CFBE-198C-3B1A35AA4135}"/>
                </a:ext>
              </a:extLst>
            </p:cNvPr>
            <p:cNvSpPr txBox="1"/>
            <p:nvPr/>
          </p:nvSpPr>
          <p:spPr>
            <a:xfrm>
              <a:off x="588531" y="1294510"/>
              <a:ext cx="4263504" cy="463267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txBody>
            <a:bodyPr wrap="square" lIns="91440" tIns="91440" rIns="91440" bIns="91440" rtlCol="0">
              <a:noAutofit/>
            </a:bodyPr>
            <a:lstStyle>
              <a:defPPr>
                <a:defRPr lang="en-US"/>
              </a:defPPr>
              <a:lvl1pPr>
                <a:defRPr sz="1600" b="1">
                  <a:solidFill>
                    <a:srgbClr val="00B0F0"/>
                  </a:solidFill>
                </a:defRPr>
              </a:lvl1pPr>
            </a:lstStyle>
            <a:p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F03AAC-C47F-601D-5CCB-817E4DB17DF4}"/>
                </a:ext>
              </a:extLst>
            </p:cNvPr>
            <p:cNvSpPr txBox="1"/>
            <p:nvPr/>
          </p:nvSpPr>
          <p:spPr>
            <a:xfrm>
              <a:off x="588531" y="1395521"/>
              <a:ext cx="3873462" cy="2530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600" b="1">
                  <a:latin typeface="TT Norms" panose="02000503030000020003" pitchFamily="50" charset="0"/>
                  <a:cs typeface="MV Boli" panose="02000500030200090000" pitchFamily="2" charset="0"/>
                </a:defRPr>
              </a:lvl1pPr>
            </a:lstStyle>
            <a:p>
              <a:r>
                <a:rPr lang="en-US" b="0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 Solution Highlights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DE322A-0C3B-AC50-21BA-740E4F281C0C}"/>
                </a:ext>
              </a:extLst>
            </p:cNvPr>
            <p:cNvSpPr txBox="1"/>
            <p:nvPr/>
          </p:nvSpPr>
          <p:spPr>
            <a:xfrm>
              <a:off x="4975956" y="1294510"/>
              <a:ext cx="4263504" cy="463267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txBody>
            <a:bodyPr wrap="square" lIns="91440" tIns="91440" rIns="91440" bIns="91440" rtlCol="0">
              <a:noAutofit/>
            </a:bodyPr>
            <a:lstStyle>
              <a:defPPr>
                <a:defRPr lang="en-US"/>
              </a:defPPr>
              <a:lvl1pPr>
                <a:defRPr sz="1600" b="1">
                  <a:solidFill>
                    <a:srgbClr val="00B0F0"/>
                  </a:solidFill>
                </a:defRPr>
              </a:lvl1pPr>
            </a:lstStyle>
            <a:p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E20AD7-C9A2-C6C0-ACA3-39BD89D96274}"/>
                </a:ext>
              </a:extLst>
            </p:cNvPr>
            <p:cNvSpPr txBox="1"/>
            <p:nvPr/>
          </p:nvSpPr>
          <p:spPr>
            <a:xfrm>
              <a:off x="4975956" y="1364374"/>
              <a:ext cx="3873462" cy="2530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600" b="1">
                  <a:latin typeface="TT Norms" panose="02000503030000020003" pitchFamily="50" charset="0"/>
                  <a:cs typeface="MV Boli" panose="02000500030200090000" pitchFamily="2" charset="0"/>
                </a:defRPr>
              </a:lvl1pPr>
            </a:lstStyle>
            <a:p>
              <a:r>
                <a:rPr lang="en-US" b="0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 Key Features / Approach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27200" y="1413653"/>
            <a:ext cx="4930218" cy="49552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Developing a cross-platform mobile application (iOS and Android) using a framework like Flutter or React Native to ensure broad accessibility and consistent user experience across devices.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It allow users to register using company email or integrate single sign-on (SSO) with the company’s HR system.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Using AI to create personalized lesson plans based on the initial assessment results and user profile information.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It includes quizzes and tests at the end of each module to evaluate user progress.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It Implement end-to-end encryption to protect user data during transmission and storage.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Seamlessly integrate with existing HR software to automate user onboarding and track employee progress.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 It Offer 24/7 customer support for users experiencing issues with the app.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400" dirty="0" err="1"/>
          </a:p>
        </p:txBody>
      </p:sp>
      <p:sp>
        <p:nvSpPr>
          <p:cNvPr id="11" name="TextBox 10"/>
          <p:cNvSpPr txBox="1"/>
          <p:nvPr/>
        </p:nvSpPr>
        <p:spPr>
          <a:xfrm>
            <a:off x="6458938" y="1543951"/>
            <a:ext cx="4892511" cy="2708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Cross-Platform Accessibility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User Registration and Integration with HR Systems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AI-Powered Personalized Learning Paths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Interactive Quizzes and Tests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Data Security and Privacy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Integration with HR Software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24/7 Customer Support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9814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07F855-B09D-BFE4-8EF4-A58E1E1AD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Technologies Used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0009" y="1197204"/>
            <a:ext cx="8851768" cy="5170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Development Framework (Flutter or React Native):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frameworks allow for the development of mobile applications that work on both iOS and Android platforms 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Sign-On (SSO) and HR System Integration: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SSO technology is used to integrate the app with the company’s HR system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is employed to create personalized lesson plans.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 and Test Module: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uses various technologies to create interactive quizzes and tests at the end of each learning module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Encryption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Encryption technologies are implemented to protect user data during transmission and storage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 System: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customer support system, potentially powered by AI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ticketing system, is available 24/7</a:t>
            </a:r>
            <a:endParaRPr lang="en-IN" sz="24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54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07F855-B09D-BFE4-8EF4-A58E1E1AD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Gen AI Tool Utilization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4441" y="794063"/>
            <a:ext cx="10758196" cy="52937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GPT in the Proposed App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Lesson Content Generation: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Content Creation: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Quizlet’s AI-powered tools can be leveraged to generate personalized lesson content based on the initial assessment results and user profiles.</a:t>
            </a: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Learning Paths: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Quizlet’s AI-powered tools, the app can create a dynamic learning path that adapts as the user progresses.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Quizzes and Test Creation: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Quizzes: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Kahoot! With AI-based question generation can generate quizzes and tests based on the user's progress and the content covered in previous lessons</a:t>
            </a: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Contextual Feedback: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a user answers a quiz or test question, Kahoot! With AI-based question generation can provide immediate, context-sensitive feedback.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Conversational Practice and Speech Recognition:</a:t>
            </a: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Conversational Practice: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Duolingo can simulate real-time conversations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Continuous Learning Support and FAQ Generation:</a:t>
            </a: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24/7 Assistance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Tidio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used to power a virtual assistant or chatbot within the app, providing users with 24/7 support.</a:t>
            </a:r>
            <a:endParaRPr lang="en-IN" sz="16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89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FB2143-1261-9F9F-40A6-A0298E9D6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810992" y="204677"/>
            <a:ext cx="8643648" cy="368750"/>
          </a:xfrm>
        </p:spPr>
        <p:txBody>
          <a:bodyPr/>
          <a:lstStyle/>
          <a:p>
            <a:pPr algn="ctr"/>
            <a:r>
              <a:rPr lang="en-US" dirty="0"/>
              <a:t>System Architecture, Functionalities and Design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3DDD6-C042-4BE0-541F-B6C6B9D3B102}"/>
              </a:ext>
            </a:extLst>
          </p:cNvPr>
          <p:cNvSpPr txBox="1"/>
          <p:nvPr/>
        </p:nvSpPr>
        <p:spPr>
          <a:xfrm>
            <a:off x="1270157" y="1209433"/>
            <a:ext cx="8808720" cy="5078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US" sz="2400" b="1" dirty="0"/>
              <a:t>Data Flow and Processing Steps</a:t>
            </a:r>
          </a:p>
          <a:p>
            <a:pPr algn="ctr"/>
            <a:endParaRPr lang="en-US" sz="2400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User Registration and Authentication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Lesson Delivery and Progress Evaluation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Data Security and HR Integration </a:t>
            </a:r>
          </a:p>
          <a:p>
            <a:pPr algn="ctr"/>
            <a:endParaRPr lang="en-US" b="1" dirty="0"/>
          </a:p>
          <a:p>
            <a:pPr algn="ctr"/>
            <a:r>
              <a:rPr lang="en-US" sz="2400" b="1" dirty="0"/>
              <a:t>Components and Their Interactions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Mobile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Backend 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AI Engine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HR System Integration </a:t>
            </a:r>
          </a:p>
          <a:p>
            <a:r>
              <a:rPr lang="en-US" b="1" dirty="0"/>
              <a:t>                             </a:t>
            </a:r>
          </a:p>
          <a:p>
            <a:r>
              <a:rPr lang="en-US" b="1" dirty="0"/>
              <a:t>                          </a:t>
            </a:r>
            <a:r>
              <a:rPr lang="en-US" sz="2400" b="1" dirty="0"/>
              <a:t>Data Pipeline, API, and External Services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Authentication API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AI Services (like GPT)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Encryption Services 	 </a:t>
            </a:r>
          </a:p>
        </p:txBody>
      </p:sp>
    </p:spTree>
    <p:extLst>
      <p:ext uri="{BB962C8B-B14F-4D97-AF65-F5344CB8AC3E}">
        <p14:creationId xmlns:p14="http://schemas.microsoft.com/office/powerpoint/2010/main" val="70647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D2496B-4FD4-C0A4-2CBB-3DEC1763D7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How it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C5DCF-8373-44B4-01DC-C862E604B624}"/>
              </a:ext>
            </a:extLst>
          </p:cNvPr>
          <p:cNvSpPr txBox="1"/>
          <p:nvPr/>
        </p:nvSpPr>
        <p:spPr>
          <a:xfrm>
            <a:off x="489467" y="1041333"/>
            <a:ext cx="91752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Functional Architecture</a:t>
            </a:r>
          </a:p>
        </p:txBody>
      </p:sp>
      <p:sp>
        <p:nvSpPr>
          <p:cNvPr id="4" name="Oval 3"/>
          <p:cNvSpPr/>
          <p:nvPr/>
        </p:nvSpPr>
        <p:spPr>
          <a:xfrm>
            <a:off x="5807765" y="1333684"/>
            <a:ext cx="3157979" cy="14234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6834434" y="2340164"/>
            <a:ext cx="3921550" cy="140459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4316566" y="1959682"/>
            <a:ext cx="2419350" cy="33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User Registration &amp; Login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380066" y="2626432"/>
            <a:ext cx="2184400" cy="292100"/>
          </a:xfrm>
          <a:prstGeom prst="rect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 Assessment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 flipH="1">
            <a:off x="14601107" y="5179132"/>
            <a:ext cx="46038" cy="3175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418166" y="3280482"/>
            <a:ext cx="2152650" cy="361950"/>
          </a:xfrm>
          <a:prstGeom prst="rect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Path &amp; Content Delivery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4386416" y="4080582"/>
            <a:ext cx="2222500" cy="406400"/>
          </a:xfrm>
          <a:prstGeom prst="rect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Progress Tracking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449916" y="4937832"/>
            <a:ext cx="2247900" cy="400050"/>
          </a:xfrm>
          <a:prstGeom prst="rect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Encryption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5291781" y="2277182"/>
            <a:ext cx="254000" cy="3175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7" name="Down Arrow 16"/>
          <p:cNvSpPr/>
          <p:nvPr/>
        </p:nvSpPr>
        <p:spPr>
          <a:xfrm>
            <a:off x="5329881" y="2932644"/>
            <a:ext cx="215900" cy="33655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8" name="Down Arrow 17"/>
          <p:cNvSpPr/>
          <p:nvPr/>
        </p:nvSpPr>
        <p:spPr>
          <a:xfrm>
            <a:off x="5332567" y="3642432"/>
            <a:ext cx="153834" cy="3937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9" name="Down Arrow 18"/>
          <p:cNvSpPr/>
          <p:nvPr/>
        </p:nvSpPr>
        <p:spPr>
          <a:xfrm>
            <a:off x="5310831" y="4494551"/>
            <a:ext cx="234950" cy="425450"/>
          </a:xfrm>
          <a:prstGeom prst="downArrow">
            <a:avLst>
              <a:gd name="adj1" fmla="val 55000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2595716" y="131833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74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FB2143-1261-9F9F-40A6-A0298E9D6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810992" y="204677"/>
            <a:ext cx="8643648" cy="368750"/>
          </a:xfrm>
        </p:spPr>
        <p:txBody>
          <a:bodyPr/>
          <a:lstStyle/>
          <a:p>
            <a:pPr algn="ctr"/>
            <a:r>
              <a:rPr lang="en-US" dirty="0"/>
              <a:t>How It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3DDD6-C042-4BE0-541F-B6C6B9D3B102}"/>
              </a:ext>
            </a:extLst>
          </p:cNvPr>
          <p:cNvSpPr txBox="1"/>
          <p:nvPr/>
        </p:nvSpPr>
        <p:spPr>
          <a:xfrm>
            <a:off x="553720" y="1247140"/>
            <a:ext cx="88087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Technical Architecture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77" y="1467720"/>
            <a:ext cx="6912077" cy="478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53580"/>
      </p:ext>
    </p:extLst>
  </p:cSld>
  <p:clrMapOvr>
    <a:masterClrMapping/>
  </p:clrMapOvr>
</p:sld>
</file>

<file path=ppt/theme/theme1.xml><?xml version="1.0" encoding="utf-8"?>
<a:theme xmlns:a="http://schemas.openxmlformats.org/drawingml/2006/main" name="Hexaware Master">
  <a:themeElements>
    <a:clrScheme name="Custom 4">
      <a:dk1>
        <a:srgbClr val="000000"/>
      </a:dk1>
      <a:lt1>
        <a:srgbClr val="FFFFFF"/>
      </a:lt1>
      <a:dk2>
        <a:srgbClr val="07125E"/>
      </a:dk2>
      <a:lt2>
        <a:srgbClr val="FFFFFF"/>
      </a:lt2>
      <a:accent1>
        <a:srgbClr val="3C2CDA"/>
      </a:accent1>
      <a:accent2>
        <a:srgbClr val="1D86FF"/>
      </a:accent2>
      <a:accent3>
        <a:srgbClr val="14CBDE"/>
      </a:accent3>
      <a:accent4>
        <a:srgbClr val="07125E"/>
      </a:accent4>
      <a:accent5>
        <a:srgbClr val="8088A7"/>
      </a:accent5>
      <a:accent6>
        <a:srgbClr val="EA9D00"/>
      </a:accent6>
      <a:hlink>
        <a:srgbClr val="3C2CDA"/>
      </a:hlink>
      <a:folHlink>
        <a:srgbClr val="14CBDE"/>
      </a:folHlink>
    </a:clrScheme>
    <a:fontScheme name="Hexaware">
      <a:majorFont>
        <a:latin typeface="Manrope Light"/>
        <a:ea typeface="Helvetica Neue Medium"/>
        <a:cs typeface="Helvetica Neue Medium"/>
      </a:majorFont>
      <a:minorFont>
        <a:latin typeface="Manrope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Light_Corporate Template.pptx" id="{41E689D6-C531-47CC-AFF0-309785A80631}" vid="{C5795010-44E4-4FE2-851A-4FC5D2C485C8}"/>
    </a:ext>
  </a:extLst>
</a:theme>
</file>

<file path=ppt/theme/theme2.xml><?xml version="1.0" encoding="utf-8"?>
<a:theme xmlns:a="http://schemas.openxmlformats.org/drawingml/2006/main" name="1_Hexaware Master">
  <a:themeElements>
    <a:clrScheme name="Hexaware">
      <a:dk1>
        <a:srgbClr val="02051C"/>
      </a:dk1>
      <a:lt1>
        <a:srgbClr val="FFFFFF"/>
      </a:lt1>
      <a:dk2>
        <a:srgbClr val="07125E"/>
      </a:dk2>
      <a:lt2>
        <a:srgbClr val="FFFFFF"/>
      </a:lt2>
      <a:accent1>
        <a:srgbClr val="3C2DDA"/>
      </a:accent1>
      <a:accent2>
        <a:srgbClr val="1D86FF"/>
      </a:accent2>
      <a:accent3>
        <a:srgbClr val="14CBDE"/>
      </a:accent3>
      <a:accent4>
        <a:srgbClr val="07125E"/>
      </a:accent4>
      <a:accent5>
        <a:srgbClr val="8088A7"/>
      </a:accent5>
      <a:accent6>
        <a:srgbClr val="FF6300"/>
      </a:accent6>
      <a:hlink>
        <a:srgbClr val="3C2DDA"/>
      </a:hlink>
      <a:folHlink>
        <a:srgbClr val="14CBDE"/>
      </a:folHlink>
    </a:clrScheme>
    <a:fontScheme name="Hexaware">
      <a:majorFont>
        <a:latin typeface="Manrope Light"/>
        <a:ea typeface="Helvetica Neue Medium"/>
        <a:cs typeface="Helvetica Neue Medium"/>
      </a:majorFont>
      <a:minorFont>
        <a:latin typeface="Manrope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rk_Corporate Template.pptx" id="{0DE496D9-96E7-4561-826E-A79144D83BB8}" vid="{7132E963-DE00-4AC0-86D2-3969C5A95D7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Light_Corporate Template</Template>
  <TotalTime>19239</TotalTime>
  <Words>854</Words>
  <Application>Microsoft Office PowerPoint</Application>
  <PresentationFormat>Widescreen</PresentationFormat>
  <Paragraphs>142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Calibri</vt:lpstr>
      <vt:lpstr>Heebo</vt:lpstr>
      <vt:lpstr>Helvetica Neue</vt:lpstr>
      <vt:lpstr>Helvetica Neue Medium</vt:lpstr>
      <vt:lpstr>Manrope</vt:lpstr>
      <vt:lpstr>Manrope Light</vt:lpstr>
      <vt:lpstr>Mokoto</vt:lpstr>
      <vt:lpstr>MV Boli</vt:lpstr>
      <vt:lpstr>Times New Roman</vt:lpstr>
      <vt:lpstr>Wingdings</vt:lpstr>
      <vt:lpstr>Hexaware Master</vt:lpstr>
      <vt:lpstr>1_Hexaware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Overview</dc:title>
  <dc:creator>Danielle Sanders</dc:creator>
  <cp:lastModifiedBy>NSPIRA</cp:lastModifiedBy>
  <cp:revision>50</cp:revision>
  <dcterms:created xsi:type="dcterms:W3CDTF">2023-12-01T15:20:00Z</dcterms:created>
  <dcterms:modified xsi:type="dcterms:W3CDTF">2024-08-29T05:29:18Z</dcterms:modified>
</cp:coreProperties>
</file>