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B82F1-AD2C-09A7-FED3-7829C1AA0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P2P Networking System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9451B0-2E9E-25E6-0202-821CA6CC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RustamoVa</a:t>
            </a:r>
            <a:r>
              <a:rPr lang="en-US" dirty="0"/>
              <a:t> </a:t>
            </a:r>
            <a:r>
              <a:rPr lang="en-US" dirty="0" err="1"/>
              <a:t>Malikakhon</a:t>
            </a:r>
            <a:endParaRPr lang="en-US" dirty="0"/>
          </a:p>
          <a:p>
            <a:r>
              <a:rPr lang="en-US" dirty="0"/>
              <a:t>12230035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2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124F-C1E5-9075-240F-3550C3C3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P2P Network connection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59C3C-5B35-F9FF-8A6E-5A2AD796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peer-to-peer (P2P) network connection is a decentralized form of communication where nodes, or peers, can act as both clients and servers. P2P networks have no central server and rely on direct node-to-node communication. Key aspects include decentralization, dynamic network topology, resource sharing, scalability, and security challenges. P2P networks are used for file sharing, decentralized cryptocurrencies, and peer-to-peer messaging. The specific implementation and features can vary depending on the protocol or application used.</a:t>
            </a:r>
            <a:endParaRPr lang="ru-RU" dirty="0"/>
          </a:p>
        </p:txBody>
      </p:sp>
      <p:pic>
        <p:nvPicPr>
          <p:cNvPr id="1026" name="Picture 2" descr="Point-to-Point (P2P) Connectivity: What You Need to Know">
            <a:extLst>
              <a:ext uri="{FF2B5EF4-FFF2-40B4-BE49-F238E27FC236}">
                <a16:creationId xmlns:a16="http://schemas.microsoft.com/office/drawing/2014/main" id="{BD9F434D-C914-C05E-20F4-FCBD5A217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09" y="4526674"/>
            <a:ext cx="5375793" cy="18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8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9F0FC-6C6F-DD34-1823-F261ACAE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16690"/>
            <a:ext cx="9520158" cy="1049235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Sending and visualizing the image, CSV, and JSON files 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6F6F07-0FE2-FB49-97EA-38FE64587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868" y="2058744"/>
            <a:ext cx="6233750" cy="34496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BEA50D-2E88-94AF-67DB-9A83B4B56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75" y="2333237"/>
            <a:ext cx="5791200" cy="3728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8B9799-B9F7-7A0D-F74A-359E2A7C56DF}"/>
              </a:ext>
            </a:extLst>
          </p:cNvPr>
          <p:cNvSpPr txBox="1"/>
          <p:nvPr/>
        </p:nvSpPr>
        <p:spPr>
          <a:xfrm>
            <a:off x="7828384" y="1701699"/>
            <a:ext cx="5169159" cy="36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side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4D020-530D-FEBB-53D0-F1BA9B20E68C}"/>
              </a:ext>
            </a:extLst>
          </p:cNvPr>
          <p:cNvSpPr txBox="1"/>
          <p:nvPr/>
        </p:nvSpPr>
        <p:spPr>
          <a:xfrm>
            <a:off x="1950359" y="1505804"/>
            <a:ext cx="42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71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628BB-3EBA-C32F-8F01-D8856E5B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704" y="505939"/>
            <a:ext cx="9520158" cy="1049235"/>
          </a:xfrm>
        </p:spPr>
        <p:txBody>
          <a:bodyPr/>
          <a:lstStyle/>
          <a:p>
            <a:r>
              <a:rPr lang="en-US" dirty="0"/>
              <a:t>Cisco Packet Tracer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0117A0A-86EC-9948-D247-21591BE8B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985" y="1549996"/>
            <a:ext cx="6060373" cy="4056373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8E38998-EA39-8E01-EE1F-168194F2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28" y="5606369"/>
            <a:ext cx="551574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5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44D60-6275-C32D-0015-5FB284AD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75" y="89837"/>
            <a:ext cx="9520158" cy="1049235"/>
          </a:xfrm>
        </p:spPr>
        <p:txBody>
          <a:bodyPr/>
          <a:lstStyle/>
          <a:p>
            <a:r>
              <a:rPr lang="en-US" dirty="0"/>
              <a:t>Wireshark Examples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FACBD0-4B64-6E48-E6D5-D21D62B2E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775" y="1265313"/>
            <a:ext cx="9520237" cy="3792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F1815E-F1C4-1158-5760-E89111AF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66" y="1705498"/>
            <a:ext cx="7191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EE611-D598-DC07-3AD7-69CB36F4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60418"/>
            <a:ext cx="9520158" cy="1049235"/>
          </a:xfrm>
        </p:spPr>
        <p:txBody>
          <a:bodyPr/>
          <a:lstStyle/>
          <a:p>
            <a:r>
              <a:rPr lang="en-US" dirty="0"/>
              <a:t>Calculating the latency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EF89B46-1AAA-7ECA-4667-0BE41C5FB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377" y="5528159"/>
            <a:ext cx="6553537" cy="520727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868D57-7DAC-4B64-95BF-C4C57FB6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9" y="1395157"/>
            <a:ext cx="5160412" cy="40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558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60</TotalTime>
  <Words>121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Palatino Linotype</vt:lpstr>
      <vt:lpstr>Söhne</vt:lpstr>
      <vt:lpstr>Галерея</vt:lpstr>
      <vt:lpstr>P2P Networking System</vt:lpstr>
      <vt:lpstr>About P2P Network connection</vt:lpstr>
      <vt:lpstr>Sending and visualizing the image, CSV, and JSON files </vt:lpstr>
      <vt:lpstr>Cisco Packet Tracer</vt:lpstr>
      <vt:lpstr>Wireshark Examples</vt:lpstr>
      <vt:lpstr>Calculating the latency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Networking System</dc:title>
  <dc:creator>User</dc:creator>
  <cp:lastModifiedBy>User</cp:lastModifiedBy>
  <cp:revision>1</cp:revision>
  <dcterms:created xsi:type="dcterms:W3CDTF">2023-06-09T13:24:04Z</dcterms:created>
  <dcterms:modified xsi:type="dcterms:W3CDTF">2023-06-09T14:24:16Z</dcterms:modified>
</cp:coreProperties>
</file>