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79" r:id="rId6"/>
    <p:sldId id="280" r:id="rId7"/>
    <p:sldId id="285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C3"/>
    <a:srgbClr val="0055DC"/>
    <a:srgbClr val="004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 autoAdjust="0"/>
    <p:restoredTop sz="78231"/>
  </p:normalViewPr>
  <p:slideViewPr>
    <p:cSldViewPr snapToGrid="0">
      <p:cViewPr varScale="1">
        <p:scale>
          <a:sx n="99" d="100"/>
          <a:sy n="99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5/9/24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dirty="0"/>
              <a:t>No haber trabajado en el día natural anterior a la fecha de presentación de la solicitud</a:t>
            </a:r>
          </a:p>
          <a:p>
            <a:pPr lvl="1"/>
            <a:r>
              <a:rPr lang="es-ES" dirty="0"/>
              <a:t>No haber recibido acciones educativas en el día natural anterior a la fecha de presentación de la solicitud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08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57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‹Nº›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rantiajuvenil.sepe.es/login.a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mpleoyformacion.castillalamancha.es/empresas/ayudas-subvenciones/programa-investigo-2024" TargetMode="External"/><Relationship Id="rId4" Type="http://schemas.openxmlformats.org/officeDocument/2006/relationships/hyperlink" Target="https://gestiona3.madrid.org/quadrivium/convocatorias/home/pe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ah.es/es/investigacion/servicios-para-el-investigador/convocatorias-IDI/buscador-convocatorias-ID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General </a:t>
            </a:r>
            <a:r>
              <a:rPr lang="es-ES_tradnl" dirty="0" err="1"/>
              <a:t>Information</a:t>
            </a:r>
            <a:endParaRPr lang="es-ES_tradnl" dirty="0"/>
          </a:p>
        </p:txBody>
      </p:sp>
      <p:sp>
        <p:nvSpPr>
          <p:cNvPr id="7" name="Marcador de texto 6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 algn="r">
              <a:spcBef>
                <a:spcPts val="0"/>
              </a:spcBef>
            </a:pPr>
            <a:endParaRPr lang="en-GB" dirty="0"/>
          </a:p>
          <a:p>
            <a:pPr algn="r">
              <a:spcBef>
                <a:spcPts val="0"/>
              </a:spcBef>
            </a:pPr>
            <a:r>
              <a:rPr lang="en-GB" sz="1800" dirty="0"/>
              <a:t>Mª Dolores Rodríguez Moreno</a:t>
            </a:r>
          </a:p>
          <a:p>
            <a:pPr>
              <a:spcBef>
                <a:spcPts val="0"/>
              </a:spcBef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61648"/>
            <a:ext cx="10515600" cy="2935218"/>
          </a:xfrm>
        </p:spPr>
        <p:txBody>
          <a:bodyPr/>
          <a:lstStyle/>
          <a:p>
            <a:r>
              <a:rPr lang="es-ES" b="1" dirty="0"/>
              <a:t>Becas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Contratos</a:t>
            </a:r>
          </a:p>
        </p:txBody>
      </p:sp>
    </p:spTree>
    <p:extLst>
      <p:ext uri="{BB962C8B-B14F-4D97-AF65-F5344CB8AC3E}">
        <p14:creationId xmlns:p14="http://schemas.microsoft.com/office/powerpoint/2010/main" val="16561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Becas</a:t>
            </a:r>
            <a:r>
              <a:rPr lang="en-GB" dirty="0"/>
              <a:t> MEC </a:t>
            </a:r>
            <a:r>
              <a:rPr lang="en-GB" dirty="0" err="1"/>
              <a:t>colaboración</a:t>
            </a:r>
            <a:r>
              <a:rPr lang="en-GB" dirty="0"/>
              <a:t> </a:t>
            </a:r>
            <a:r>
              <a:rPr lang="en-GB" dirty="0" err="1"/>
              <a:t>Dpto</a:t>
            </a:r>
            <a:r>
              <a:rPr lang="en-GB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6169"/>
          </a:xfrm>
        </p:spPr>
        <p:txBody>
          <a:bodyPr>
            <a:normAutofit/>
          </a:bodyPr>
          <a:lstStyle/>
          <a:p>
            <a:r>
              <a:rPr lang="en-GB" sz="3000" dirty="0" err="1"/>
              <a:t>Estudiantes</a:t>
            </a:r>
            <a:r>
              <a:rPr lang="en-GB" sz="3000" dirty="0"/>
              <a:t> de </a:t>
            </a:r>
            <a:r>
              <a:rPr lang="en-GB" sz="3000" dirty="0" err="1"/>
              <a:t>grado</a:t>
            </a:r>
            <a:r>
              <a:rPr lang="en-GB" sz="3000" dirty="0"/>
              <a:t>:</a:t>
            </a:r>
          </a:p>
          <a:p>
            <a:pPr lvl="1"/>
            <a:r>
              <a:rPr lang="en-GB" sz="2600" dirty="0" err="1"/>
              <a:t>Estar</a:t>
            </a:r>
            <a:r>
              <a:rPr lang="en-GB" sz="2600" dirty="0"/>
              <a:t> </a:t>
            </a:r>
            <a:r>
              <a:rPr lang="en-GB" sz="2600" dirty="0" err="1"/>
              <a:t>matriculado</a:t>
            </a:r>
            <a:r>
              <a:rPr lang="en-GB" sz="2600" dirty="0"/>
              <a:t> </a:t>
            </a:r>
            <a:r>
              <a:rPr lang="en-GB" sz="2600" dirty="0" err="1"/>
              <a:t>en</a:t>
            </a:r>
            <a:r>
              <a:rPr lang="en-GB" sz="2600" dirty="0"/>
              <a:t> el </a:t>
            </a:r>
            <a:r>
              <a:rPr lang="en-GB" sz="2600" dirty="0" err="1"/>
              <a:t>curso</a:t>
            </a:r>
            <a:r>
              <a:rPr lang="en-GB" sz="2600" dirty="0"/>
              <a:t> actual </a:t>
            </a:r>
            <a:r>
              <a:rPr lang="en-GB" sz="2600" dirty="0" err="1"/>
              <a:t>en</a:t>
            </a:r>
            <a:r>
              <a:rPr lang="en-GB" sz="2600" dirty="0"/>
              <a:t> </a:t>
            </a:r>
            <a:r>
              <a:rPr lang="en-GB" sz="2600" dirty="0" err="1"/>
              <a:t>enseñanza</a:t>
            </a:r>
            <a:r>
              <a:rPr lang="en-GB" sz="2600" dirty="0"/>
              <a:t> </a:t>
            </a:r>
            <a:r>
              <a:rPr lang="en-GB" sz="2600" dirty="0" err="1"/>
              <a:t>oficial</a:t>
            </a:r>
            <a:r>
              <a:rPr lang="en-GB" sz="2600" dirty="0"/>
              <a:t> de la </a:t>
            </a:r>
            <a:r>
              <a:rPr lang="en-GB" sz="2600" dirty="0" err="1"/>
              <a:t>totalidad</a:t>
            </a:r>
            <a:r>
              <a:rPr lang="en-GB" sz="2600" dirty="0"/>
              <a:t> de las </a:t>
            </a:r>
            <a:r>
              <a:rPr lang="en-GB" sz="2600" dirty="0" err="1"/>
              <a:t>asignaturas</a:t>
            </a:r>
            <a:r>
              <a:rPr lang="en-GB" sz="2600" dirty="0"/>
              <a:t> o </a:t>
            </a:r>
            <a:r>
              <a:rPr lang="en-GB" sz="2600" dirty="0" err="1"/>
              <a:t>créditos</a:t>
            </a:r>
            <a:r>
              <a:rPr lang="en-GB" sz="2600" dirty="0"/>
              <a:t> que le </a:t>
            </a:r>
            <a:r>
              <a:rPr lang="en-GB" sz="2600" dirty="0" err="1"/>
              <a:t>resten</a:t>
            </a:r>
            <a:r>
              <a:rPr lang="en-GB" sz="2600" dirty="0"/>
              <a:t> para </a:t>
            </a:r>
            <a:r>
              <a:rPr lang="en-GB" sz="2600" dirty="0" err="1"/>
              <a:t>finalizar</a:t>
            </a:r>
            <a:r>
              <a:rPr lang="en-GB" sz="2600" dirty="0"/>
              <a:t> sus </a:t>
            </a:r>
            <a:r>
              <a:rPr lang="en-GB" sz="2600" dirty="0" err="1"/>
              <a:t>estudios</a:t>
            </a:r>
            <a:endParaRPr lang="en-GB" sz="2600" dirty="0"/>
          </a:p>
          <a:p>
            <a:pPr lvl="1"/>
            <a:r>
              <a:rPr lang="en-GB" sz="2600" dirty="0"/>
              <a:t>Haber </a:t>
            </a:r>
            <a:r>
              <a:rPr lang="en-GB" sz="2600" dirty="0" err="1"/>
              <a:t>superado</a:t>
            </a:r>
            <a:r>
              <a:rPr lang="en-GB" sz="2600" dirty="0"/>
              <a:t> el 75% de la </a:t>
            </a:r>
            <a:r>
              <a:rPr lang="en-GB" sz="2600" dirty="0" err="1"/>
              <a:t>carga</a:t>
            </a:r>
            <a:r>
              <a:rPr lang="en-GB" sz="2600" dirty="0"/>
              <a:t> </a:t>
            </a:r>
            <a:r>
              <a:rPr lang="en-GB" sz="2600" dirty="0" err="1"/>
              <a:t>lectiva</a:t>
            </a:r>
            <a:endParaRPr lang="en-GB" sz="2600" dirty="0"/>
          </a:p>
          <a:p>
            <a:pPr lvl="1"/>
            <a:r>
              <a:rPr lang="en-GB" sz="2600" dirty="0"/>
              <a:t>Nota media de los </a:t>
            </a:r>
            <a:r>
              <a:rPr lang="en-GB" sz="2600" dirty="0" err="1"/>
              <a:t>créditos</a:t>
            </a:r>
            <a:r>
              <a:rPr lang="en-GB" sz="2600" dirty="0"/>
              <a:t> </a:t>
            </a:r>
            <a:r>
              <a:rPr lang="en-GB" sz="2600" dirty="0" err="1"/>
              <a:t>superados</a:t>
            </a:r>
            <a:r>
              <a:rPr lang="en-GB" sz="2600" dirty="0"/>
              <a:t> de 7,25 puntos para la </a:t>
            </a:r>
            <a:r>
              <a:rPr lang="en-GB" sz="2600" dirty="0" err="1"/>
              <a:t>rama</a:t>
            </a:r>
            <a:r>
              <a:rPr lang="en-GB" sz="2600" dirty="0"/>
              <a:t> de </a:t>
            </a:r>
            <a:r>
              <a:rPr lang="en-GB" sz="2600" dirty="0" err="1"/>
              <a:t>Ingeniería</a:t>
            </a:r>
            <a:endParaRPr lang="en-GB" sz="2600" dirty="0"/>
          </a:p>
          <a:p>
            <a:r>
              <a:rPr lang="en-GB" sz="3000" dirty="0" err="1"/>
              <a:t>Estudiantes</a:t>
            </a:r>
            <a:r>
              <a:rPr lang="en-GB" sz="3000" dirty="0"/>
              <a:t> de </a:t>
            </a:r>
            <a:r>
              <a:rPr lang="en-GB" sz="3000" dirty="0" err="1"/>
              <a:t>máster</a:t>
            </a:r>
            <a:r>
              <a:rPr lang="en-GB" sz="3000" dirty="0"/>
              <a:t>:</a:t>
            </a:r>
          </a:p>
          <a:p>
            <a:pPr lvl="1"/>
            <a:r>
              <a:rPr lang="en-GB" sz="2600" dirty="0" err="1"/>
              <a:t>Estar</a:t>
            </a:r>
            <a:r>
              <a:rPr lang="en-GB" sz="2600" dirty="0"/>
              <a:t> </a:t>
            </a:r>
            <a:r>
              <a:rPr lang="en-GB" sz="2600" dirty="0" err="1"/>
              <a:t>matriculado</a:t>
            </a:r>
            <a:r>
              <a:rPr lang="en-GB" sz="2600" dirty="0"/>
              <a:t> </a:t>
            </a:r>
            <a:r>
              <a:rPr lang="en-GB" sz="2600" dirty="0" err="1"/>
              <a:t>en</a:t>
            </a:r>
            <a:r>
              <a:rPr lang="en-GB" sz="2600" dirty="0"/>
              <a:t> el </a:t>
            </a:r>
            <a:r>
              <a:rPr lang="en-GB" sz="2600" dirty="0" err="1"/>
              <a:t>curso</a:t>
            </a:r>
            <a:r>
              <a:rPr lang="en-GB" sz="2600" dirty="0"/>
              <a:t> actual </a:t>
            </a:r>
            <a:r>
              <a:rPr lang="en-GB" sz="2600" dirty="0" err="1"/>
              <a:t>en</a:t>
            </a:r>
            <a:r>
              <a:rPr lang="en-GB" sz="2600" dirty="0"/>
              <a:t> </a:t>
            </a:r>
            <a:r>
              <a:rPr lang="en-GB" sz="2600" dirty="0" err="1"/>
              <a:t>enseñanza</a:t>
            </a:r>
            <a:r>
              <a:rPr lang="en-GB" sz="2600" dirty="0"/>
              <a:t> </a:t>
            </a:r>
            <a:r>
              <a:rPr lang="en-GB" sz="2600" dirty="0" err="1"/>
              <a:t>oficial</a:t>
            </a:r>
            <a:r>
              <a:rPr lang="en-GB" sz="2600" dirty="0"/>
              <a:t> de la </a:t>
            </a:r>
            <a:r>
              <a:rPr lang="en-GB" sz="2600" dirty="0" err="1"/>
              <a:t>totalidad</a:t>
            </a:r>
            <a:r>
              <a:rPr lang="en-GB" sz="2600" dirty="0"/>
              <a:t> de las </a:t>
            </a:r>
            <a:r>
              <a:rPr lang="en-GB" sz="2600" dirty="0" err="1"/>
              <a:t>asignaturas</a:t>
            </a:r>
            <a:r>
              <a:rPr lang="en-GB" sz="2600" dirty="0"/>
              <a:t> o </a:t>
            </a:r>
            <a:r>
              <a:rPr lang="en-GB" sz="2600" dirty="0" err="1"/>
              <a:t>créditos</a:t>
            </a:r>
            <a:r>
              <a:rPr lang="en-GB" sz="2600" dirty="0"/>
              <a:t> de primer </a:t>
            </a:r>
            <a:r>
              <a:rPr lang="en-GB" sz="2600" dirty="0" err="1"/>
              <a:t>curso</a:t>
            </a:r>
            <a:r>
              <a:rPr lang="en-GB" sz="2600" dirty="0"/>
              <a:t> de </a:t>
            </a:r>
            <a:r>
              <a:rPr lang="en-GB" sz="2600" dirty="0" err="1"/>
              <a:t>Máster</a:t>
            </a:r>
            <a:endParaRPr lang="en-GB" sz="2600" dirty="0"/>
          </a:p>
          <a:p>
            <a:pPr lvl="1"/>
            <a:r>
              <a:rPr lang="en-GB" sz="2600" dirty="0"/>
              <a:t>Haber </a:t>
            </a:r>
            <a:r>
              <a:rPr lang="en-GB" sz="2600" dirty="0" err="1"/>
              <a:t>obtenido</a:t>
            </a:r>
            <a:r>
              <a:rPr lang="en-GB" sz="2600" dirty="0"/>
              <a:t> </a:t>
            </a:r>
            <a:r>
              <a:rPr lang="en-GB" sz="2600" dirty="0" err="1"/>
              <a:t>en</a:t>
            </a:r>
            <a:r>
              <a:rPr lang="en-GB" sz="2600" dirty="0"/>
              <a:t> el </a:t>
            </a:r>
            <a:r>
              <a:rPr lang="en-GB" sz="2600" dirty="0" err="1"/>
              <a:t>expediente</a:t>
            </a:r>
            <a:r>
              <a:rPr lang="en-GB" sz="2600" dirty="0"/>
              <a:t> </a:t>
            </a:r>
            <a:r>
              <a:rPr lang="en-GB" sz="2600" dirty="0" err="1"/>
              <a:t>académico</a:t>
            </a:r>
            <a:r>
              <a:rPr lang="en-GB" sz="2600" dirty="0"/>
              <a:t> </a:t>
            </a:r>
            <a:r>
              <a:rPr lang="en-GB" sz="2600" dirty="0" err="1"/>
              <a:t>correspondiente</a:t>
            </a:r>
            <a:r>
              <a:rPr lang="en-GB" sz="2600" dirty="0"/>
              <a:t> a los </a:t>
            </a:r>
            <a:r>
              <a:rPr lang="en-GB" sz="2600" dirty="0" err="1"/>
              <a:t>estudios</a:t>
            </a:r>
            <a:r>
              <a:rPr lang="en-GB" sz="2600" dirty="0"/>
              <a:t> </a:t>
            </a:r>
            <a:r>
              <a:rPr lang="en-GB" sz="2600" dirty="0" err="1"/>
              <a:t>universitarios</a:t>
            </a:r>
            <a:r>
              <a:rPr lang="en-GB" sz="2600" dirty="0"/>
              <a:t> </a:t>
            </a:r>
            <a:r>
              <a:rPr lang="en-GB" sz="2600" dirty="0" err="1"/>
              <a:t>previos</a:t>
            </a:r>
            <a:r>
              <a:rPr lang="en-GB" sz="2600" dirty="0"/>
              <a:t> que dan </a:t>
            </a:r>
            <a:r>
              <a:rPr lang="en-GB" sz="2600" dirty="0" err="1"/>
              <a:t>acceso</a:t>
            </a:r>
            <a:r>
              <a:rPr lang="en-GB" sz="2600" dirty="0"/>
              <a:t> al master, la nota media de 7,25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6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61648"/>
            <a:ext cx="10515600" cy="2935218"/>
          </a:xfrm>
        </p:spPr>
        <p:txBody>
          <a:bodyPr/>
          <a:lstStyle/>
          <a:p>
            <a:r>
              <a:rPr lang="es-ES" dirty="0"/>
              <a:t>Becas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Contratos</a:t>
            </a:r>
          </a:p>
        </p:txBody>
      </p:sp>
    </p:spTree>
    <p:extLst>
      <p:ext uri="{BB962C8B-B14F-4D97-AF65-F5344CB8AC3E}">
        <p14:creationId xmlns:p14="http://schemas.microsoft.com/office/powerpoint/2010/main" val="2250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Empleo</a:t>
            </a:r>
            <a:r>
              <a:rPr lang="en-GB" dirty="0"/>
              <a:t> Juvenil – “INVESTIGO”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616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Iniciativa europea que pretende </a:t>
            </a:r>
            <a:r>
              <a:rPr lang="es-ES" b="1" dirty="0"/>
              <a:t>facilitar el acceso de los jóvenes al mercado de trabajo</a:t>
            </a:r>
            <a:endParaRPr lang="es-ES" dirty="0"/>
          </a:p>
          <a:p>
            <a:pPr lvl="1"/>
            <a:r>
              <a:rPr lang="es-ES" dirty="0"/>
              <a:t>Tener nacionalidad española o, ser ciudadanos de la UE</a:t>
            </a:r>
          </a:p>
          <a:p>
            <a:pPr lvl="1"/>
            <a:r>
              <a:rPr lang="es-ES" dirty="0"/>
              <a:t>Tener más de 16 años o menos de 30 años</a:t>
            </a:r>
          </a:p>
          <a:p>
            <a:pPr lvl="1"/>
            <a:r>
              <a:rPr lang="es-ES" dirty="0"/>
              <a:t>Estar inscrito en Garantía Juvenil</a:t>
            </a:r>
          </a:p>
          <a:p>
            <a:pPr lvl="1"/>
            <a:r>
              <a:rPr lang="es-ES" dirty="0"/>
              <a:t>No estar trabajando ni estudiando</a:t>
            </a:r>
          </a:p>
          <a:p>
            <a:r>
              <a:rPr lang="es-ES" dirty="0"/>
              <a:t>Inscribirse Sistema Nacional </a:t>
            </a:r>
            <a:r>
              <a:rPr lang="es-ES" dirty="0">
                <a:hlinkClick r:id="rId3"/>
              </a:rPr>
              <a:t>Garantia Juvenil</a:t>
            </a:r>
            <a:endParaRPr lang="es-ES" dirty="0"/>
          </a:p>
          <a:p>
            <a:r>
              <a:rPr lang="es-ES" dirty="0"/>
              <a:t>Resolución</a:t>
            </a:r>
          </a:p>
          <a:p>
            <a:pPr lvl="1"/>
            <a:r>
              <a:rPr lang="en-GB" dirty="0">
                <a:hlinkClick r:id="rId4"/>
              </a:rPr>
              <a:t>CAM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5"/>
              </a:rPr>
              <a:t>JCLM</a:t>
            </a:r>
            <a:endParaRPr lang="en-GB" dirty="0"/>
          </a:p>
          <a:p>
            <a:pPr lvl="1"/>
            <a:r>
              <a:rPr lang="en-GB" dirty="0" err="1"/>
              <a:t>Ministerio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7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Investigación</a:t>
            </a:r>
            <a:endParaRPr lang="en-GB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s-ES" dirty="0"/>
              <a:t>Ayudas para contratos </a:t>
            </a:r>
            <a:r>
              <a:rPr lang="es-ES" dirty="0" err="1"/>
              <a:t>predoctorales</a:t>
            </a:r>
            <a:r>
              <a:rPr lang="es-ES" dirty="0"/>
              <a:t> para la formación de doctores (FPI) </a:t>
            </a:r>
          </a:p>
          <a:p>
            <a:pPr lvl="1"/>
            <a:r>
              <a:rPr lang="es-ES" dirty="0"/>
              <a:t>Ministerio de Ciencia, Innovación y Universidades/ UAH</a:t>
            </a:r>
          </a:p>
          <a:p>
            <a:r>
              <a:rPr lang="es-ES" dirty="0"/>
              <a:t>Ayudas para contratos </a:t>
            </a:r>
            <a:r>
              <a:rPr lang="es-ES" dirty="0" err="1"/>
              <a:t>predoctorales</a:t>
            </a:r>
            <a:r>
              <a:rPr lang="es-ES" dirty="0"/>
              <a:t> para la formación de profesorado universitario (FPU) </a:t>
            </a:r>
          </a:p>
          <a:p>
            <a:pPr lvl="1"/>
            <a:r>
              <a:rPr lang="es-ES" dirty="0"/>
              <a:t>Ministerio de Ciencia, Innovación y Universidades</a:t>
            </a:r>
          </a:p>
          <a:p>
            <a:r>
              <a:rPr lang="es-ES" dirty="0"/>
              <a:t>Ayudas para contratos para la formación de investigadores en empresas del MINECO (Doctorados Industriales)  </a:t>
            </a:r>
          </a:p>
          <a:p>
            <a:r>
              <a:rPr lang="es-ES" dirty="0">
                <a:hlinkClick r:id="rId3"/>
              </a:rPr>
              <a:t>Becas de proyectos en la UAH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478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Preguntas???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 algn="r">
              <a:spcBef>
                <a:spcPts val="0"/>
              </a:spcBef>
            </a:pPr>
            <a:endParaRPr lang="en-GB" dirty="0"/>
          </a:p>
          <a:p>
            <a:pPr algn="r">
              <a:spcBef>
                <a:spcPts val="0"/>
              </a:spcBef>
            </a:pPr>
            <a:r>
              <a:rPr lang="en-GB" sz="1800" dirty="0"/>
              <a:t>Mª Dolores Rodríguez Moreno</a:t>
            </a:r>
          </a:p>
          <a:p>
            <a:pPr>
              <a:spcBef>
                <a:spcPts val="0"/>
              </a:spcBef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823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283</Words>
  <Application>Microsoft Macintosh PowerPoint</Application>
  <PresentationFormat>Panorámica</PresentationFormat>
  <Paragraphs>52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SeriaRegular</vt:lpstr>
      <vt:lpstr>Tema de Office</vt:lpstr>
      <vt:lpstr>General Information</vt:lpstr>
      <vt:lpstr>Índice</vt:lpstr>
      <vt:lpstr>Becas MEC colaboración Dpto.</vt:lpstr>
      <vt:lpstr>Índice</vt:lpstr>
      <vt:lpstr>Programa Empleo Juvenil – “INVESTIGO”</vt:lpstr>
      <vt:lpstr>Investigación</vt:lpstr>
      <vt:lpstr>Preguntas???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Muñoz Martínez Pablo</dc:creator>
  <cp:lastModifiedBy>Rodríguez Moreno María Dolores</cp:lastModifiedBy>
  <cp:revision>55</cp:revision>
  <cp:lastPrinted>2021-02-18T09:13:39Z</cp:lastPrinted>
  <dcterms:created xsi:type="dcterms:W3CDTF">2019-10-24T15:35:21Z</dcterms:created>
  <dcterms:modified xsi:type="dcterms:W3CDTF">2024-09-05T19:06:36Z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0x01010014A67E1204A05141B94C6535FCE059CF</vt:lpwstr>
  </property>
</Properties>
</file>