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4" r:id="rId3"/>
    <p:sldId id="290" r:id="rId4"/>
    <p:sldId id="277" r:id="rId5"/>
    <p:sldId id="278" r:id="rId6"/>
    <p:sldId id="291" r:id="rId7"/>
    <p:sldId id="292" r:id="rId8"/>
    <p:sldId id="289" r:id="rId9"/>
    <p:sldId id="293" r:id="rId10"/>
    <p:sldId id="296" r:id="rId11"/>
    <p:sldId id="294" r:id="rId12"/>
    <p:sldId id="295" r:id="rId13"/>
    <p:sldId id="297" r:id="rId14"/>
    <p:sldId id="299" r:id="rId15"/>
    <p:sldId id="300" r:id="rId16"/>
    <p:sldId id="301" r:id="rId17"/>
    <p:sldId id="302" r:id="rId18"/>
    <p:sldId id="303" r:id="rId19"/>
    <p:sldId id="304" r:id="rId20"/>
    <p:sldId id="262" r:id="rId21"/>
    <p:sldId id="273" r:id="rId22"/>
    <p:sldId id="288" r:id="rId23"/>
    <p:sldId id="259" r:id="rId24"/>
    <p:sldId id="274" r:id="rId25"/>
    <p:sldId id="263" r:id="rId26"/>
    <p:sldId id="272" r:id="rId27"/>
    <p:sldId id="265" r:id="rId28"/>
    <p:sldId id="267" r:id="rId29"/>
    <p:sldId id="268" r:id="rId30"/>
    <p:sldId id="269" r:id="rId31"/>
    <p:sldId id="270" r:id="rId32"/>
    <p:sldId id="2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55"/>
        <p:guide pos="383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oleObjec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304716648857101E-2"/>
          <c:y val="0.1255622383145866"/>
          <c:w val="0.91046673414427426"/>
          <c:h val="0.7178366326519063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3175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15</c:v>
                </c:pt>
                <c:pt idx="2">
                  <c:v>5</c:v>
                </c:pt>
                <c:pt idx="3">
                  <c:v>38</c:v>
                </c:pt>
                <c:pt idx="4">
                  <c:v>25</c:v>
                </c:pt>
                <c:pt idx="5">
                  <c:v>35</c:v>
                </c:pt>
                <c:pt idx="6">
                  <c:v>58</c:v>
                </c:pt>
                <c:pt idx="7">
                  <c:v>48.142857142857103</c:v>
                </c:pt>
                <c:pt idx="8">
                  <c:v>35</c:v>
                </c:pt>
                <c:pt idx="9">
                  <c:v>20</c:v>
                </c:pt>
                <c:pt idx="10">
                  <c:v>35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E-4826-A645-E6BE352FB5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15</c:v>
                </c:pt>
                <c:pt idx="5">
                  <c:v>12</c:v>
                </c:pt>
                <c:pt idx="6">
                  <c:v>8</c:v>
                </c:pt>
                <c:pt idx="7">
                  <c:v>70</c:v>
                </c:pt>
                <c:pt idx="8">
                  <c:v>51.535714285714299</c:v>
                </c:pt>
                <c:pt idx="9">
                  <c:v>65</c:v>
                </c:pt>
                <c:pt idx="10">
                  <c:v>75</c:v>
                </c:pt>
                <c:pt idx="1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9E-4826-A645-E6BE352FB5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 w="3175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8</c:v>
                </c:pt>
                <c:pt idx="6">
                  <c:v>15</c:v>
                </c:pt>
                <c:pt idx="7">
                  <c:v>60.714285714285701</c:v>
                </c:pt>
                <c:pt idx="8">
                  <c:v>80</c:v>
                </c:pt>
                <c:pt idx="9">
                  <c:v>80</c:v>
                </c:pt>
                <c:pt idx="10">
                  <c:v>85.999999999999901</c:v>
                </c:pt>
                <c:pt idx="11">
                  <c:v>94.428571428571402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9E-4826-A645-E6BE352FB5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 w="3175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10</c:v>
                </c:pt>
                <c:pt idx="1">
                  <c:v>15</c:v>
                </c:pt>
                <c:pt idx="2">
                  <c:v>5</c:v>
                </c:pt>
                <c:pt idx="3">
                  <c:v>38</c:v>
                </c:pt>
                <c:pt idx="4">
                  <c:v>25</c:v>
                </c:pt>
                <c:pt idx="5">
                  <c:v>35</c:v>
                </c:pt>
                <c:pt idx="6">
                  <c:v>58</c:v>
                </c:pt>
                <c:pt idx="7">
                  <c:v>48.142857142857103</c:v>
                </c:pt>
                <c:pt idx="8">
                  <c:v>35</c:v>
                </c:pt>
                <c:pt idx="9">
                  <c:v>20</c:v>
                </c:pt>
                <c:pt idx="10">
                  <c:v>35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9E-4826-A645-E6BE352FB5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3175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15</c:v>
                </c:pt>
                <c:pt idx="5">
                  <c:v>12</c:v>
                </c:pt>
                <c:pt idx="6">
                  <c:v>8</c:v>
                </c:pt>
                <c:pt idx="7">
                  <c:v>70</c:v>
                </c:pt>
                <c:pt idx="8">
                  <c:v>51.535714285714299</c:v>
                </c:pt>
                <c:pt idx="9">
                  <c:v>65</c:v>
                </c:pt>
                <c:pt idx="10">
                  <c:v>75</c:v>
                </c:pt>
                <c:pt idx="1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9E-4826-A645-E6BE352FB5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9807104"/>
        <c:axId val="949808672"/>
      </c:areaChart>
      <c:catAx>
        <c:axId val="949807104"/>
        <c:scaling>
          <c:orientation val="minMax"/>
        </c:scaling>
        <c:delete val="0"/>
        <c:axPos val="b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9808672"/>
        <c:crosses val="autoZero"/>
        <c:auto val="1"/>
        <c:lblAlgn val="ctr"/>
        <c:lblOffset val="100"/>
        <c:noMultiLvlLbl val="0"/>
      </c:catAx>
      <c:valAx>
        <c:axId val="949808672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9807104"/>
        <c:crosses val="autoZero"/>
        <c:crossBetween val="midCat"/>
      </c:valAx>
      <c:spPr>
        <a:noFill/>
        <a:ln w="635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3AF422E-D74D-46B9-AB01-15178AF3AA17}" type="datetime1">
              <a:rPr lang="en-US"/>
              <a:pPr lvl="0">
                <a:defRPr/>
              </a:pPr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932A856-5844-46C3-8DB5-778B7F0BCBD3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9B27DB0-F6FF-4338-AD0C-60E32880752F}" type="datetime1">
              <a:rPr lang="en-US"/>
              <a:pPr lvl="0">
                <a:defRPr/>
              </a:pPr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AFFAD16-93C4-4128-912C-A06D0861F20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C0F3B5B-451D-41B7-840D-C3136C470C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or Drag Here to Add Picture</a:t>
            </a: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 smtClean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752DFED-9BE1-46A5-81AE-B0130748EE73}"/>
              </a:ext>
            </a:extLst>
          </p:cNvPr>
          <p:cNvSpPr/>
          <p:nvPr userDrawn="1"/>
        </p:nvSpPr>
        <p:spPr>
          <a:xfrm>
            <a:off x="1719473" y="932990"/>
            <a:ext cx="3989645" cy="3989645"/>
          </a:xfrm>
          <a:prstGeom prst="frame">
            <a:avLst>
              <a:gd name="adj1" fmla="val 14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1904CE9-FC93-4C19-8291-B3B6C853B9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0764" y="1475302"/>
            <a:ext cx="3989645" cy="3989645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1" name="Rectangle 30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11"/>
          <p:cNvSpPr txBox="1"/>
          <p:nvPr userDrawn="1"/>
        </p:nvSpPr>
        <p:spPr>
          <a:xfrm>
            <a:off x="2135039" y="5200584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CHARLES K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3" name="TextBox 63"/>
          <p:cNvSpPr txBox="1"/>
          <p:nvPr userDrawn="1"/>
        </p:nvSpPr>
        <p:spPr>
          <a:xfrm>
            <a:off x="2485294" y="5502341"/>
            <a:ext cx="12891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General Manager</a:t>
            </a:r>
            <a:endParaRPr lang="id-ID" sz="10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57"/>
          <p:cNvSpPr txBox="1"/>
          <p:nvPr userDrawn="1"/>
        </p:nvSpPr>
        <p:spPr>
          <a:xfrm>
            <a:off x="5223491" y="5200584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DELTON R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5" name="TextBox 64"/>
          <p:cNvSpPr txBox="1"/>
          <p:nvPr userDrawn="1"/>
        </p:nvSpPr>
        <p:spPr>
          <a:xfrm>
            <a:off x="5395819" y="5502341"/>
            <a:ext cx="154240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Chief Excutive Officer</a:t>
            </a:r>
          </a:p>
        </p:txBody>
      </p:sp>
      <p:sp>
        <p:nvSpPr>
          <p:cNvPr id="36" name="TextBox 11"/>
          <p:cNvSpPr txBox="1"/>
          <p:nvPr userDrawn="1"/>
        </p:nvSpPr>
        <p:spPr>
          <a:xfrm>
            <a:off x="8153041" y="5200584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BRENNAN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7" name="TextBox 63"/>
          <p:cNvSpPr txBox="1"/>
          <p:nvPr userDrawn="1"/>
        </p:nvSpPr>
        <p:spPr>
          <a:xfrm>
            <a:off x="8460817" y="5502341"/>
            <a:ext cx="126509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 Director</a:t>
            </a:r>
            <a:endParaRPr lang="id-ID" sz="10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 smtClean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 smtClean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 smtClean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elify.net/download/free-templates/presentations/business-powerpoint-template/" TargetMode="External"/><Relationship Id="rId2" Type="http://schemas.openxmlformats.org/officeDocument/2006/relationships/hyperlink" Target="https://github.com/choubari/Simple-Unity-3D-Ball-Game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zc8ac_qUXQY" TargetMode="External"/><Relationship Id="rId4" Type="http://schemas.openxmlformats.org/officeDocument/2006/relationships/hyperlink" Target="https://assetstore.unity.com/packages/3d/characters/humanoids/sci-fi/stylized-astronaut-114298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 rot="900000">
            <a:off x="5631739" y="1586399"/>
            <a:ext cx="928522" cy="928522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947035" y="2875002"/>
            <a:ext cx="6469380" cy="7521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4400" spc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Game Programming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237871" y="3934988"/>
            <a:ext cx="3716258" cy="444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>
                <a:solidFill>
                  <a:schemeClr val="accent1"/>
                </a:solidFill>
              </a:rPr>
              <a:t>2018648042 </a:t>
            </a:r>
            <a:r>
              <a:rPr lang="ko-KR" altLang="en-US" sz="2400">
                <a:solidFill>
                  <a:schemeClr val="accent1"/>
                </a:solidFill>
              </a:rPr>
              <a:t>조대훈 </a:t>
            </a:r>
            <a:endParaRPr lang="en-US" altLang="ko-KR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4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75735" y="733251"/>
            <a:ext cx="4211955" cy="903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2)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item 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변경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6577" y="2128656"/>
            <a:ext cx="283884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6485" y="733251"/>
            <a:ext cx="7259955" cy="903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3) Menu canvas 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생성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0052" y="1884214"/>
            <a:ext cx="7791895" cy="485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2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0685" y="733251"/>
            <a:ext cx="8822055" cy="903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4&amp;5)Start, Quit 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버튼 설정 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4714" y="2265839"/>
            <a:ext cx="3677163" cy="348663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30876" y="2933630"/>
            <a:ext cx="3296110" cy="99073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49062" y="4427317"/>
            <a:ext cx="3277057" cy="10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51810" y="733251"/>
            <a:ext cx="6040755" cy="903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6)countText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설정 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38604" y="3247999"/>
            <a:ext cx="1914792" cy="3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7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04210" y="733251"/>
            <a:ext cx="5716905" cy="903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7)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enemy 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만들기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96839" y="2142945"/>
            <a:ext cx="2715004" cy="257210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54529" y="2327768"/>
            <a:ext cx="3085902" cy="220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0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1159" y="733251"/>
            <a:ext cx="8755380" cy="903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8)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enemy 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애니메이션 설정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5737" y="2273158"/>
            <a:ext cx="9520526" cy="406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4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37485" y="733251"/>
            <a:ext cx="6650355" cy="903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9)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enemy 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충돌 설정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4800" y="1976983"/>
            <a:ext cx="2832888" cy="449135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32572" y="2894205"/>
            <a:ext cx="3829584" cy="13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09035" y="733251"/>
            <a:ext cx="4707255" cy="903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10)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Bgm 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설정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38963" y="2138930"/>
            <a:ext cx="4274892" cy="407450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1065" y="2149371"/>
            <a:ext cx="4041980" cy="420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73373" y="733251"/>
            <a:ext cx="636905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11)</a:t>
            </a:r>
            <a:r>
              <a:rPr lang="ko-KR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5400" spc="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bgm</a:t>
            </a:r>
            <a:r>
              <a:rPr lang="ko-KR" altLang="en-US" sz="5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버튼 생성</a:t>
            </a:r>
            <a:endParaRPr lang="ko-KR" alt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0940" y="2236755"/>
            <a:ext cx="5725059" cy="324174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12981" y="2222619"/>
            <a:ext cx="5549702" cy="329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48891" y="741258"/>
            <a:ext cx="795121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12</a:t>
            </a:r>
            <a:r>
              <a:rPr lang="en-US" altLang="ko-KR" sz="5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r>
              <a:rPr lang="ko-KR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5400" spc="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bgm</a:t>
            </a:r>
            <a:r>
              <a:rPr lang="en-US" altLang="ko-KR" sz="5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ko-KR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5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on/off </a:t>
            </a:r>
            <a:r>
              <a:rPr lang="ko-KR" altLang="en-US" sz="5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설정</a:t>
            </a:r>
            <a:endParaRPr lang="ko-KR" alt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35963" y="1664588"/>
            <a:ext cx="3241379" cy="352882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64414" y="1664588"/>
            <a:ext cx="3340833" cy="352882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58341" y="5401897"/>
            <a:ext cx="5372850" cy="10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7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56735" y="2863023"/>
            <a:ext cx="3449954" cy="9077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5400" kern="0" spc="600">
                <a:solidFill>
                  <a:schemeClr val="bg1"/>
                </a:solidFill>
                <a:latin typeface="+mj-lt"/>
              </a:rPr>
              <a:t>원본 게임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90260" y="2320403"/>
            <a:ext cx="382905" cy="4494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400" b="1" kern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 rot="900000">
            <a:off x="5098992" y="-490179"/>
            <a:ext cx="1994017" cy="1994017"/>
          </a:xfrm>
          <a:prstGeom prst="rect">
            <a:avLst/>
          </a:prstGeom>
          <a:noFill/>
          <a:ln w="1047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923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677" y="2147750"/>
            <a:ext cx="9543314" cy="4479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원본 게임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https://github.com/choubari/Simple-Unity-3D-Ball-Game</a:t>
            </a: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ppt template :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https://pixelify.net/download/free-templates/presentations/business-powerpoint-template/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342900" lvl="0" indent="-34290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캐릭터모델링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https://assetstore.unity.com/packages/3d/characters/humanoids/sci-fi/stylized-astronaut-114298</a:t>
            </a: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아이템 모델링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https://assetstore.unity.com/packages/3d/props/food/low-poly-fruit-pickups-98135</a:t>
            </a:r>
          </a:p>
          <a:p>
            <a:pPr marL="342900" lvl="0" indent="-34290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enemy 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모델링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https://assetstore.unity.com/packages/3d/characters/creatures/rpg-monster-duo-pbr-polyart-157762</a:t>
            </a:r>
          </a:p>
          <a:p>
            <a:pPr marL="342900" lvl="0" indent="-34290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메인 메뉴 만들기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https://www.youtube.com/watch?v=zc8ac_qUXQY</a:t>
            </a: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en-US" altLang="ko-KR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BGM : https://www.youtube.com/watch?v=AFcHsKd_aMo</a:t>
            </a:r>
          </a:p>
          <a:p>
            <a:pPr marL="342900" lvl="0" indent="-342900" algn="just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endParaRPr lang="en-US" altLang="ko-KR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7710" y="1058388"/>
            <a:ext cx="3068955" cy="9018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참고 자료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132897" y="2978053"/>
            <a:ext cx="3926205" cy="9018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5400" kern="0" spc="600">
                <a:solidFill>
                  <a:schemeClr val="bg1"/>
                </a:solidFill>
                <a:latin typeface="+mj-lt"/>
              </a:rPr>
              <a:t>감사합니다</a:t>
            </a:r>
          </a:p>
        </p:txBody>
      </p:sp>
      <p:sp>
        <p:nvSpPr>
          <p:cNvPr id="33" name="Rectangle 32"/>
          <p:cNvSpPr/>
          <p:nvPr/>
        </p:nvSpPr>
        <p:spPr>
          <a:xfrm rot="900000">
            <a:off x="5098992" y="-490179"/>
            <a:ext cx="1994017" cy="1994017"/>
          </a:xfrm>
          <a:prstGeom prst="rect">
            <a:avLst/>
          </a:prstGeom>
          <a:noFill/>
          <a:ln w="1047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677" y="3110172"/>
            <a:ext cx="95433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en-US" sz="1200"/>
              <a:t>Lorem Ipsum comes from sections 1.10.32 and 1.10.33 of "de Finibus Bonorum et Malorum" (The Extremes of Good and Evil) by Cicero, written in 45 BC. This book is a treatise on the theory of ethics, very popular during the Renaissance. The first line of Lorem Ipsum, "Lorem ipsum dolor sit amet..", comes from a line in section 1.10.32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endParaRPr lang="en-US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en-US" sz="1200"/>
              <a:t>It is a long established fact that a reader will be distracted by the readable content of a page when looking at its layout. The point of using Lorem Ipsum is that it has a more-or-less normal distribution of letters, as opposed to using </a:t>
            </a:r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endParaRPr lang="en-US" sz="1200"/>
          </a:p>
          <a:p>
            <a:pPr marL="342900" lvl="0" indent="-342900" algn="just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AutoNum type="arabicParenR"/>
              <a:defRPr/>
            </a:pPr>
            <a:r>
              <a:rPr lang="en-US" sz="1200"/>
              <a:t>'Content here, content here', making it look like readable English. Many desktop publishing packages and web page editors now use Lorem Ipsum as their default model text, and a search for 'lorem ipsum' </a:t>
            </a:r>
            <a:endParaRPr lang="en-US" sz="1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3921" y="1058388"/>
            <a:ext cx="4184159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NUMMERIC</a:t>
            </a:r>
          </a:p>
          <a:p>
            <a:pPr lvl="0" algn="ctr">
              <a:defRPr/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99574" y="651101"/>
            <a:ext cx="19928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400" spc="300">
                <a:solidFill>
                  <a:schemeClr val="accent1"/>
                </a:solidFill>
              </a:rPr>
              <a:t>SUBTITLE HERE</a:t>
            </a: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010291" y="3845687"/>
            <a:ext cx="3457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long established fact that a reader will be distracted by the readable content of a page when looking at its layout.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42289" y="1991851"/>
            <a:ext cx="4554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EXECUTIVE</a:t>
            </a:r>
          </a:p>
          <a:p>
            <a:r>
              <a:rPr lang="en-US" sz="5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PERSON</a:t>
            </a:r>
            <a:endParaRPr 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42289" y="1634319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SUBTITLE HERE</a:t>
            </a:r>
          </a:p>
        </p:txBody>
      </p:sp>
      <p:sp>
        <p:nvSpPr>
          <p:cNvPr id="25" name="Rectangle 24"/>
          <p:cNvSpPr/>
          <p:nvPr/>
        </p:nvSpPr>
        <p:spPr>
          <a:xfrm rot="900000">
            <a:off x="7153460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2"/>
          <p:cNvSpPr>
            <a:spLocks noGrp="1" noTextEdit="1"/>
          </p:cNvSpPr>
          <p:nvPr>
            <p:ph type="pic" sz="quarter" idx="16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9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6879" y="3542657"/>
            <a:ext cx="4702016" cy="1456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 use a passage of Lorem Ipsum, you need to be sure there isn't anything embarrassing hidden in the middle of text.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53105" y="3513161"/>
            <a:ext cx="4702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The generated Lorem Ipsum is therefore always free from repetition, injected humor, or non-characteristic words. Contrary to popular belief It has roots in a piece of classical Latin literature from 45 BC. There are many variations of passages of Lorem Ipsum available, </a:t>
            </a:r>
            <a:endParaRPr lang="id-ID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3774" y="743173"/>
            <a:ext cx="4084451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OUR </a:t>
            </a:r>
          </a:p>
          <a:p>
            <a:pPr lvl="0" algn="ctr">
              <a:defRPr/>
            </a:pPr>
            <a:r>
              <a:rPr 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COMPANY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9642" y="2497499"/>
            <a:ext cx="149271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400">
                <a:solidFill>
                  <a:schemeClr val="accent1"/>
                </a:solidFill>
              </a:rPr>
              <a:t>SUBTITLE HERE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Rectangle 17"/>
          <p:cNvSpPr/>
          <p:nvPr/>
        </p:nvSpPr>
        <p:spPr>
          <a:xfrm>
            <a:off x="1591725" y="4405379"/>
            <a:ext cx="8881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 use a passage of Lorem Ipsum, you need to be sure there isn't anything embarrassing hidden in the middle of text.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25B1258F-20A2-4E65-B426-D8261E0980AE}"/>
              </a:ext>
            </a:extLst>
          </p:cNvPr>
          <p:cNvSpPr/>
          <p:nvPr/>
        </p:nvSpPr>
        <p:spPr>
          <a:xfrm rot="10800000">
            <a:off x="3220454" y="-692801"/>
            <a:ext cx="5751092" cy="6626885"/>
          </a:xfrm>
          <a:custGeom>
            <a:avLst/>
            <a:gdLst>
              <a:gd name="connsiteX0" fmla="*/ 0 w 5751092"/>
              <a:gd name="connsiteY0" fmla="*/ 1945209 h 6626885"/>
              <a:gd name="connsiteX1" fmla="*/ 82183 w 5751092"/>
              <a:gd name="connsiteY1" fmla="*/ 1945209 h 6626885"/>
              <a:gd name="connsiteX2" fmla="*/ 82183 w 5751092"/>
              <a:gd name="connsiteY2" fmla="*/ 6544702 h 6626885"/>
              <a:gd name="connsiteX3" fmla="*/ 5668909 w 5751092"/>
              <a:gd name="connsiteY3" fmla="*/ 6544702 h 6626885"/>
              <a:gd name="connsiteX4" fmla="*/ 5668909 w 5751092"/>
              <a:gd name="connsiteY4" fmla="*/ 1945209 h 6626885"/>
              <a:gd name="connsiteX5" fmla="*/ 5751092 w 5751092"/>
              <a:gd name="connsiteY5" fmla="*/ 1945209 h 6626885"/>
              <a:gd name="connsiteX6" fmla="*/ 5751092 w 5751092"/>
              <a:gd name="connsiteY6" fmla="*/ 6626885 h 6626885"/>
              <a:gd name="connsiteX7" fmla="*/ 0 w 5751092"/>
              <a:gd name="connsiteY7" fmla="*/ 6626885 h 6626885"/>
              <a:gd name="connsiteX8" fmla="*/ 0 w 5751092"/>
              <a:gd name="connsiteY8" fmla="*/ 0 h 6626885"/>
              <a:gd name="connsiteX9" fmla="*/ 5751092 w 5751092"/>
              <a:gd name="connsiteY9" fmla="*/ 0 h 6626885"/>
              <a:gd name="connsiteX10" fmla="*/ 5751092 w 5751092"/>
              <a:gd name="connsiteY10" fmla="*/ 551686 h 6626885"/>
              <a:gd name="connsiteX11" fmla="*/ 5668909 w 5751092"/>
              <a:gd name="connsiteY11" fmla="*/ 551686 h 6626885"/>
              <a:gd name="connsiteX12" fmla="*/ 5668909 w 5751092"/>
              <a:gd name="connsiteY12" fmla="*/ 82183 h 6626885"/>
              <a:gd name="connsiteX13" fmla="*/ 82183 w 5751092"/>
              <a:gd name="connsiteY13" fmla="*/ 82183 h 6626885"/>
              <a:gd name="connsiteX14" fmla="*/ 82183 w 5751092"/>
              <a:gd name="connsiteY14" fmla="*/ 551686 h 6626885"/>
              <a:gd name="connsiteX15" fmla="*/ 0 w 5751092"/>
              <a:gd name="connsiteY15" fmla="*/ 551686 h 662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51092" h="6626885">
                <a:moveTo>
                  <a:pt x="0" y="1945209"/>
                </a:moveTo>
                <a:lnTo>
                  <a:pt x="82183" y="1945209"/>
                </a:lnTo>
                <a:lnTo>
                  <a:pt x="82183" y="6544702"/>
                </a:lnTo>
                <a:lnTo>
                  <a:pt x="5668909" y="6544702"/>
                </a:lnTo>
                <a:lnTo>
                  <a:pt x="5668909" y="1945209"/>
                </a:lnTo>
                <a:lnTo>
                  <a:pt x="5751092" y="1945209"/>
                </a:lnTo>
                <a:lnTo>
                  <a:pt x="5751092" y="6626885"/>
                </a:lnTo>
                <a:lnTo>
                  <a:pt x="0" y="6626885"/>
                </a:lnTo>
                <a:close/>
                <a:moveTo>
                  <a:pt x="0" y="0"/>
                </a:moveTo>
                <a:lnTo>
                  <a:pt x="5751092" y="0"/>
                </a:lnTo>
                <a:lnTo>
                  <a:pt x="5751092" y="551686"/>
                </a:lnTo>
                <a:lnTo>
                  <a:pt x="5668909" y="551686"/>
                </a:lnTo>
                <a:lnTo>
                  <a:pt x="5668909" y="82183"/>
                </a:lnTo>
                <a:lnTo>
                  <a:pt x="82183" y="82183"/>
                </a:lnTo>
                <a:lnTo>
                  <a:pt x="82183" y="551686"/>
                </a:lnTo>
                <a:lnTo>
                  <a:pt x="0" y="5516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18590" y="2045678"/>
            <a:ext cx="4754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MEET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THE PERSON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14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8460817" y="2452401"/>
            <a:ext cx="1994017" cy="1994017"/>
          </a:xfrm>
          <a:prstGeom prst="rect">
            <a:avLst/>
          </a:prstGeom>
          <a:noFill/>
          <a:ln w="1047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80412" y="2452402"/>
            <a:ext cx="1994017" cy="1994017"/>
          </a:xfrm>
          <a:prstGeom prst="rect">
            <a:avLst/>
          </a:prstGeom>
          <a:noFill/>
          <a:ln w="1047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1"/>
          <p:cNvSpPr txBox="1"/>
          <p:nvPr/>
        </p:nvSpPr>
        <p:spPr>
          <a:xfrm>
            <a:off x="2135039" y="5200584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accent1"/>
                </a:solidFill>
                <a:latin typeface="Raleway" panose="020B0003030101060003" pitchFamily="34" charset="0"/>
              </a:rPr>
              <a:t>CHARLES K SMITH</a:t>
            </a:r>
            <a:endParaRPr lang="id-ID" sz="1600" dirty="0">
              <a:solidFill>
                <a:schemeClr val="accent1"/>
              </a:solidFill>
              <a:latin typeface="Raleway" panose="020B0003030101060003" pitchFamily="34" charset="0"/>
            </a:endParaRPr>
          </a:p>
        </p:txBody>
      </p:sp>
      <p:sp>
        <p:nvSpPr>
          <p:cNvPr id="18" name="TextBox 63"/>
          <p:cNvSpPr txBox="1"/>
          <p:nvPr/>
        </p:nvSpPr>
        <p:spPr>
          <a:xfrm>
            <a:off x="2485294" y="5502341"/>
            <a:ext cx="12891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General Manager</a:t>
            </a:r>
            <a:endParaRPr lang="id-ID" sz="10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57"/>
          <p:cNvSpPr txBox="1"/>
          <p:nvPr/>
        </p:nvSpPr>
        <p:spPr>
          <a:xfrm>
            <a:off x="5223491" y="5200584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 smtClean="0">
                <a:solidFill>
                  <a:schemeClr val="accent1"/>
                </a:solidFill>
                <a:latin typeface="Raleway" panose="020B0003030101060003" pitchFamily="34" charset="0"/>
              </a:rPr>
              <a:t>DELTON R SMITH</a:t>
            </a:r>
            <a:endParaRPr lang="id-ID" sz="1600" dirty="0">
              <a:solidFill>
                <a:schemeClr val="accent1"/>
              </a:solidFill>
              <a:latin typeface="Raleway" panose="020B0003030101060003" pitchFamily="34" charset="0"/>
            </a:endParaRPr>
          </a:p>
        </p:txBody>
      </p:sp>
      <p:sp>
        <p:nvSpPr>
          <p:cNvPr id="42" name="TextBox 64"/>
          <p:cNvSpPr txBox="1"/>
          <p:nvPr/>
        </p:nvSpPr>
        <p:spPr>
          <a:xfrm>
            <a:off x="5395819" y="5502341"/>
            <a:ext cx="154240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Chief Excutive Officer</a:t>
            </a:r>
          </a:p>
        </p:txBody>
      </p:sp>
      <p:sp>
        <p:nvSpPr>
          <p:cNvPr id="43" name="TextBox 11"/>
          <p:cNvSpPr txBox="1"/>
          <p:nvPr/>
        </p:nvSpPr>
        <p:spPr>
          <a:xfrm>
            <a:off x="8153041" y="5200584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 smtClean="0">
                <a:solidFill>
                  <a:schemeClr val="accent1"/>
                </a:solidFill>
                <a:latin typeface="Raleway" panose="020B0003030101060003" pitchFamily="34" charset="0"/>
              </a:rPr>
              <a:t>BRENNAN SMITH</a:t>
            </a:r>
            <a:endParaRPr lang="id-ID" sz="1600" dirty="0">
              <a:solidFill>
                <a:schemeClr val="accent1"/>
              </a:solidFill>
              <a:latin typeface="Raleway" panose="020B0003030101060003" pitchFamily="34" charset="0"/>
            </a:endParaRPr>
          </a:p>
        </p:txBody>
      </p:sp>
      <p:sp>
        <p:nvSpPr>
          <p:cNvPr id="44" name="TextBox 63"/>
          <p:cNvSpPr txBox="1"/>
          <p:nvPr/>
        </p:nvSpPr>
        <p:spPr>
          <a:xfrm>
            <a:off x="8460817" y="5502341"/>
            <a:ext cx="126509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 Director</a:t>
            </a:r>
            <a:endParaRPr lang="id-ID" sz="10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88266" y="458955"/>
            <a:ext cx="38154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</a:t>
            </a:r>
          </a:p>
          <a:p>
            <a:pPr algn="ctr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TEAM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288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1"/>
      <p:bldP spid="41" grpId="2"/>
      <p:bldP spid="42" grpId="3"/>
      <p:bldP spid="43" grpId="4"/>
      <p:bldP spid="44" grpId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9685" y="3742490"/>
            <a:ext cx="3477320" cy="10562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AWESOME TEXT</a:t>
            </a:r>
          </a:p>
          <a:p>
            <a:pPr lvl="0" algn="r">
              <a:defRPr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5887" y="4958785"/>
            <a:ext cx="4121118" cy="88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24996" y="3742490"/>
            <a:ext cx="3467793" cy="10562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AWESOME TEXT</a:t>
            </a:r>
          </a:p>
          <a:p>
            <a:pPr lvl="0">
              <a:defRPr/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TITLE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24996" y="4958785"/>
            <a:ext cx="4121118" cy="88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900000">
            <a:off x="5734297" y="3919395"/>
            <a:ext cx="723409" cy="72340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959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EB734A-1F0B-42E1-82AC-B11E4A5E52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30" y="720365"/>
            <a:ext cx="6341880" cy="53320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9109" y="3607967"/>
            <a:ext cx="3575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 use a passage of Lorem Ipsum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8414" y="1685651"/>
            <a:ext cx="33493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SCREEN 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MOCKUP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0965" y="1335443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sp>
        <p:nvSpPr>
          <p:cNvPr id="15" name="Rectangle 14"/>
          <p:cNvSpPr/>
          <p:nvPr/>
        </p:nvSpPr>
        <p:spPr>
          <a:xfrm rot="900000">
            <a:off x="1384001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A33450-71A4-47AC-93AE-D29600BB8561}"/>
              </a:ext>
            </a:extLst>
          </p:cNvPr>
          <p:cNvSpPr/>
          <p:nvPr/>
        </p:nvSpPr>
        <p:spPr>
          <a:xfrm>
            <a:off x="5334427" y="2937983"/>
            <a:ext cx="2897033" cy="28970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4C2E6B-98A9-4F7B-8035-836908CE5912}"/>
              </a:ext>
            </a:extLst>
          </p:cNvPr>
          <p:cNvSpPr txBox="1"/>
          <p:nvPr/>
        </p:nvSpPr>
        <p:spPr>
          <a:xfrm>
            <a:off x="5476657" y="3263114"/>
            <a:ext cx="26125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Start by doing what's necessary; then do what's possible; and suddenly you are doing the impossible.</a:t>
            </a:r>
            <a:endParaRPr lang="id-ID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01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74150" y="1785935"/>
            <a:ext cx="43300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BUSINESS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CHARACTER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6701" y="1378648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46701" y="3814986"/>
            <a:ext cx="4195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 use a passage of Lorem Ipsum,.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rot="900000">
            <a:off x="7319737" y="-4817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748088" y="752475"/>
            <a:ext cx="173038" cy="410368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6"/>
          <p:cNvSpPr>
            <a:spLocks/>
          </p:cNvSpPr>
          <p:nvPr/>
        </p:nvSpPr>
        <p:spPr bwMode="auto">
          <a:xfrm>
            <a:off x="2692400" y="2338388"/>
            <a:ext cx="633413" cy="3181350"/>
          </a:xfrm>
          <a:custGeom>
            <a:avLst/>
            <a:gdLst>
              <a:gd name="T0" fmla="*/ 292 w 399"/>
              <a:gd name="T1" fmla="*/ 0 h 2004"/>
              <a:gd name="T2" fmla="*/ 0 w 399"/>
              <a:gd name="T3" fmla="*/ 1993 h 2004"/>
              <a:gd name="T4" fmla="*/ 107 w 399"/>
              <a:gd name="T5" fmla="*/ 2004 h 2004"/>
              <a:gd name="T6" fmla="*/ 399 w 399"/>
              <a:gd name="T7" fmla="*/ 12 h 2004"/>
              <a:gd name="T8" fmla="*/ 292 w 399"/>
              <a:gd name="T9" fmla="*/ 0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2004">
                <a:moveTo>
                  <a:pt x="292" y="0"/>
                </a:moveTo>
                <a:lnTo>
                  <a:pt x="0" y="1993"/>
                </a:lnTo>
                <a:lnTo>
                  <a:pt x="107" y="2004"/>
                </a:lnTo>
                <a:lnTo>
                  <a:pt x="399" y="12"/>
                </a:lnTo>
                <a:lnTo>
                  <a:pt x="292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7"/>
          <p:cNvSpPr>
            <a:spLocks/>
          </p:cNvSpPr>
          <p:nvPr/>
        </p:nvSpPr>
        <p:spPr bwMode="auto">
          <a:xfrm>
            <a:off x="4303713" y="2338388"/>
            <a:ext cx="715963" cy="3178175"/>
          </a:xfrm>
          <a:custGeom>
            <a:avLst/>
            <a:gdLst>
              <a:gd name="T0" fmla="*/ 0 w 451"/>
              <a:gd name="T1" fmla="*/ 16 h 2002"/>
              <a:gd name="T2" fmla="*/ 344 w 451"/>
              <a:gd name="T3" fmla="*/ 2002 h 2002"/>
              <a:gd name="T4" fmla="*/ 451 w 451"/>
              <a:gd name="T5" fmla="*/ 1988 h 2002"/>
              <a:gd name="T6" fmla="*/ 107 w 451"/>
              <a:gd name="T7" fmla="*/ 0 h 2002"/>
              <a:gd name="T8" fmla="*/ 0 w 451"/>
              <a:gd name="T9" fmla="*/ 16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2002">
                <a:moveTo>
                  <a:pt x="0" y="16"/>
                </a:moveTo>
                <a:lnTo>
                  <a:pt x="344" y="2002"/>
                </a:lnTo>
                <a:lnTo>
                  <a:pt x="451" y="1988"/>
                </a:lnTo>
                <a:lnTo>
                  <a:pt x="107" y="0"/>
                </a:lnTo>
                <a:lnTo>
                  <a:pt x="0" y="16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8"/>
          <p:cNvSpPr>
            <a:spLocks noChangeArrowheads="1"/>
          </p:cNvSpPr>
          <p:nvPr/>
        </p:nvSpPr>
        <p:spPr bwMode="auto">
          <a:xfrm>
            <a:off x="2652713" y="936625"/>
            <a:ext cx="2244725" cy="2430463"/>
          </a:xfrm>
          <a:prstGeom prst="rect">
            <a:avLst/>
          </a:prstGeom>
          <a:solidFill>
            <a:srgbClr val="939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9"/>
          <p:cNvSpPr>
            <a:spLocks noChangeArrowheads="1"/>
          </p:cNvSpPr>
          <p:nvPr/>
        </p:nvSpPr>
        <p:spPr bwMode="auto">
          <a:xfrm>
            <a:off x="2836863" y="1025525"/>
            <a:ext cx="1879600" cy="2143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0"/>
          <p:cNvSpPr>
            <a:spLocks noChangeArrowheads="1"/>
          </p:cNvSpPr>
          <p:nvPr/>
        </p:nvSpPr>
        <p:spPr bwMode="auto">
          <a:xfrm>
            <a:off x="2595563" y="3248025"/>
            <a:ext cx="2366963" cy="144463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1"/>
          <p:cNvSpPr>
            <a:spLocks noChangeArrowheads="1"/>
          </p:cNvSpPr>
          <p:nvPr/>
        </p:nvSpPr>
        <p:spPr bwMode="auto">
          <a:xfrm>
            <a:off x="3671888" y="922338"/>
            <a:ext cx="328613" cy="142875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"/>
          <p:cNvSpPr>
            <a:spLocks noChangeArrowheads="1"/>
          </p:cNvSpPr>
          <p:nvPr/>
        </p:nvSpPr>
        <p:spPr bwMode="auto">
          <a:xfrm>
            <a:off x="4487863" y="1365250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13"/>
          <p:cNvSpPr>
            <a:spLocks noChangeArrowheads="1"/>
          </p:cNvSpPr>
          <p:nvPr/>
        </p:nvSpPr>
        <p:spPr bwMode="auto">
          <a:xfrm>
            <a:off x="4487863" y="1624013"/>
            <a:ext cx="7938" cy="163513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4487863" y="1884363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4487863" y="2144713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6"/>
          <p:cNvSpPr>
            <a:spLocks noChangeArrowheads="1"/>
          </p:cNvSpPr>
          <p:nvPr/>
        </p:nvSpPr>
        <p:spPr bwMode="auto">
          <a:xfrm>
            <a:off x="4487863" y="2403475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17"/>
          <p:cNvSpPr>
            <a:spLocks noChangeArrowheads="1"/>
          </p:cNvSpPr>
          <p:nvPr/>
        </p:nvSpPr>
        <p:spPr bwMode="auto">
          <a:xfrm>
            <a:off x="4487863" y="2663825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8"/>
          <p:cNvSpPr>
            <a:spLocks noChangeArrowheads="1"/>
          </p:cNvSpPr>
          <p:nvPr/>
        </p:nvSpPr>
        <p:spPr bwMode="auto">
          <a:xfrm>
            <a:off x="4487863" y="2922588"/>
            <a:ext cx="7938" cy="163513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19"/>
          <p:cNvSpPr>
            <a:spLocks noChangeArrowheads="1"/>
          </p:cNvSpPr>
          <p:nvPr/>
        </p:nvSpPr>
        <p:spPr bwMode="auto">
          <a:xfrm>
            <a:off x="3975100" y="1365250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20"/>
          <p:cNvSpPr>
            <a:spLocks noChangeArrowheads="1"/>
          </p:cNvSpPr>
          <p:nvPr/>
        </p:nvSpPr>
        <p:spPr bwMode="auto">
          <a:xfrm>
            <a:off x="3975100" y="1624013"/>
            <a:ext cx="11113" cy="163513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21"/>
          <p:cNvSpPr>
            <a:spLocks noChangeArrowheads="1"/>
          </p:cNvSpPr>
          <p:nvPr/>
        </p:nvSpPr>
        <p:spPr bwMode="auto">
          <a:xfrm>
            <a:off x="3975100" y="1884363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22"/>
          <p:cNvSpPr>
            <a:spLocks noChangeArrowheads="1"/>
          </p:cNvSpPr>
          <p:nvPr/>
        </p:nvSpPr>
        <p:spPr bwMode="auto">
          <a:xfrm>
            <a:off x="3975100" y="2144713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23"/>
          <p:cNvSpPr>
            <a:spLocks noChangeArrowheads="1"/>
          </p:cNvSpPr>
          <p:nvPr/>
        </p:nvSpPr>
        <p:spPr bwMode="auto">
          <a:xfrm>
            <a:off x="3975100" y="2403475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24"/>
          <p:cNvSpPr>
            <a:spLocks noChangeArrowheads="1"/>
          </p:cNvSpPr>
          <p:nvPr/>
        </p:nvSpPr>
        <p:spPr bwMode="auto">
          <a:xfrm>
            <a:off x="3975100" y="2663825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25"/>
          <p:cNvSpPr>
            <a:spLocks noChangeArrowheads="1"/>
          </p:cNvSpPr>
          <p:nvPr/>
        </p:nvSpPr>
        <p:spPr bwMode="auto">
          <a:xfrm>
            <a:off x="3975100" y="2922588"/>
            <a:ext cx="11113" cy="163513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Rectangle 26"/>
          <p:cNvSpPr>
            <a:spLocks noChangeArrowheads="1"/>
          </p:cNvSpPr>
          <p:nvPr/>
        </p:nvSpPr>
        <p:spPr bwMode="auto">
          <a:xfrm>
            <a:off x="3513138" y="1365250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27"/>
          <p:cNvSpPr>
            <a:spLocks noChangeArrowheads="1"/>
          </p:cNvSpPr>
          <p:nvPr/>
        </p:nvSpPr>
        <p:spPr bwMode="auto">
          <a:xfrm>
            <a:off x="3513138" y="1624013"/>
            <a:ext cx="7938" cy="163513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Rectangle 28"/>
          <p:cNvSpPr>
            <a:spLocks noChangeArrowheads="1"/>
          </p:cNvSpPr>
          <p:nvPr/>
        </p:nvSpPr>
        <p:spPr bwMode="auto">
          <a:xfrm>
            <a:off x="3513138" y="1884363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3513138" y="2144713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30"/>
          <p:cNvSpPr>
            <a:spLocks noChangeArrowheads="1"/>
          </p:cNvSpPr>
          <p:nvPr/>
        </p:nvSpPr>
        <p:spPr bwMode="auto">
          <a:xfrm>
            <a:off x="3513138" y="2403475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31"/>
          <p:cNvSpPr>
            <a:spLocks noChangeArrowheads="1"/>
          </p:cNvSpPr>
          <p:nvPr/>
        </p:nvSpPr>
        <p:spPr bwMode="auto">
          <a:xfrm>
            <a:off x="3513138" y="2663825"/>
            <a:ext cx="7938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Rectangle 32"/>
          <p:cNvSpPr>
            <a:spLocks noChangeArrowheads="1"/>
          </p:cNvSpPr>
          <p:nvPr/>
        </p:nvSpPr>
        <p:spPr bwMode="auto">
          <a:xfrm>
            <a:off x="3513138" y="2922588"/>
            <a:ext cx="7938" cy="163513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33"/>
          <p:cNvSpPr>
            <a:spLocks noChangeArrowheads="1"/>
          </p:cNvSpPr>
          <p:nvPr/>
        </p:nvSpPr>
        <p:spPr bwMode="auto">
          <a:xfrm>
            <a:off x="3252788" y="1365250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34"/>
          <p:cNvSpPr>
            <a:spLocks noChangeArrowheads="1"/>
          </p:cNvSpPr>
          <p:nvPr/>
        </p:nvSpPr>
        <p:spPr bwMode="auto">
          <a:xfrm>
            <a:off x="3252788" y="1624013"/>
            <a:ext cx="11113" cy="163513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35"/>
          <p:cNvSpPr>
            <a:spLocks noChangeArrowheads="1"/>
          </p:cNvSpPr>
          <p:nvPr/>
        </p:nvSpPr>
        <p:spPr bwMode="auto">
          <a:xfrm>
            <a:off x="3252788" y="1884363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36"/>
          <p:cNvSpPr>
            <a:spLocks noChangeArrowheads="1"/>
          </p:cNvSpPr>
          <p:nvPr/>
        </p:nvSpPr>
        <p:spPr bwMode="auto">
          <a:xfrm>
            <a:off x="3252788" y="2144713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Rectangle 37"/>
          <p:cNvSpPr>
            <a:spLocks noChangeArrowheads="1"/>
          </p:cNvSpPr>
          <p:nvPr/>
        </p:nvSpPr>
        <p:spPr bwMode="auto">
          <a:xfrm>
            <a:off x="3252788" y="2403475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Rectangle 38"/>
          <p:cNvSpPr>
            <a:spLocks noChangeArrowheads="1"/>
          </p:cNvSpPr>
          <p:nvPr/>
        </p:nvSpPr>
        <p:spPr bwMode="auto">
          <a:xfrm>
            <a:off x="3252788" y="2663825"/>
            <a:ext cx="11113" cy="161925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39"/>
          <p:cNvSpPr>
            <a:spLocks noChangeArrowheads="1"/>
          </p:cNvSpPr>
          <p:nvPr/>
        </p:nvSpPr>
        <p:spPr bwMode="auto">
          <a:xfrm>
            <a:off x="3252788" y="2922588"/>
            <a:ext cx="11113" cy="163513"/>
          </a:xfrm>
          <a:prstGeom prst="rect">
            <a:avLst/>
          </a:prstGeom>
          <a:solidFill>
            <a:srgbClr val="5C81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40"/>
          <p:cNvSpPr>
            <a:spLocks/>
          </p:cNvSpPr>
          <p:nvPr/>
        </p:nvSpPr>
        <p:spPr bwMode="auto">
          <a:xfrm>
            <a:off x="3054350" y="2281238"/>
            <a:ext cx="1390650" cy="760413"/>
          </a:xfrm>
          <a:custGeom>
            <a:avLst/>
            <a:gdLst>
              <a:gd name="T0" fmla="*/ 876 w 876"/>
              <a:gd name="T1" fmla="*/ 86 h 479"/>
              <a:gd name="T2" fmla="*/ 690 w 876"/>
              <a:gd name="T3" fmla="*/ 361 h 479"/>
              <a:gd name="T4" fmla="*/ 485 w 876"/>
              <a:gd name="T5" fmla="*/ 0 h 479"/>
              <a:gd name="T6" fmla="*/ 300 w 876"/>
              <a:gd name="T7" fmla="*/ 361 h 479"/>
              <a:gd name="T8" fmla="*/ 200 w 876"/>
              <a:gd name="T9" fmla="*/ 148 h 479"/>
              <a:gd name="T10" fmla="*/ 0 w 876"/>
              <a:gd name="T11" fmla="*/ 459 h 479"/>
              <a:gd name="T12" fmla="*/ 2 w 876"/>
              <a:gd name="T13" fmla="*/ 479 h 479"/>
              <a:gd name="T14" fmla="*/ 200 w 876"/>
              <a:gd name="T15" fmla="*/ 175 h 479"/>
              <a:gd name="T16" fmla="*/ 300 w 876"/>
              <a:gd name="T17" fmla="*/ 391 h 479"/>
              <a:gd name="T18" fmla="*/ 485 w 876"/>
              <a:gd name="T19" fmla="*/ 29 h 479"/>
              <a:gd name="T20" fmla="*/ 690 w 876"/>
              <a:gd name="T21" fmla="*/ 388 h 479"/>
              <a:gd name="T22" fmla="*/ 876 w 876"/>
              <a:gd name="T23" fmla="*/ 114 h 479"/>
              <a:gd name="T24" fmla="*/ 876 w 876"/>
              <a:gd name="T25" fmla="*/ 86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6" h="479">
                <a:moveTo>
                  <a:pt x="876" y="86"/>
                </a:moveTo>
                <a:lnTo>
                  <a:pt x="690" y="361"/>
                </a:lnTo>
                <a:lnTo>
                  <a:pt x="485" y="0"/>
                </a:lnTo>
                <a:lnTo>
                  <a:pt x="300" y="361"/>
                </a:lnTo>
                <a:lnTo>
                  <a:pt x="200" y="148"/>
                </a:lnTo>
                <a:lnTo>
                  <a:pt x="0" y="459"/>
                </a:lnTo>
                <a:lnTo>
                  <a:pt x="2" y="479"/>
                </a:lnTo>
                <a:lnTo>
                  <a:pt x="200" y="175"/>
                </a:lnTo>
                <a:lnTo>
                  <a:pt x="300" y="391"/>
                </a:lnTo>
                <a:lnTo>
                  <a:pt x="485" y="29"/>
                </a:lnTo>
                <a:lnTo>
                  <a:pt x="690" y="388"/>
                </a:lnTo>
                <a:lnTo>
                  <a:pt x="876" y="114"/>
                </a:lnTo>
                <a:lnTo>
                  <a:pt x="876" y="86"/>
                </a:lnTo>
                <a:close/>
              </a:path>
            </a:pathLst>
          </a:custGeom>
          <a:solidFill>
            <a:srgbClr val="D4000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41"/>
          <p:cNvSpPr>
            <a:spLocks/>
          </p:cNvSpPr>
          <p:nvPr/>
        </p:nvSpPr>
        <p:spPr bwMode="auto">
          <a:xfrm>
            <a:off x="3051175" y="1362075"/>
            <a:ext cx="1393825" cy="1560513"/>
          </a:xfrm>
          <a:custGeom>
            <a:avLst/>
            <a:gdLst>
              <a:gd name="T0" fmla="*/ 878 w 878"/>
              <a:gd name="T1" fmla="*/ 749 h 983"/>
              <a:gd name="T2" fmla="*/ 685 w 878"/>
              <a:gd name="T3" fmla="*/ 795 h 983"/>
              <a:gd name="T4" fmla="*/ 487 w 878"/>
              <a:gd name="T5" fmla="*/ 0 h 983"/>
              <a:gd name="T6" fmla="*/ 300 w 878"/>
              <a:gd name="T7" fmla="*/ 724 h 983"/>
              <a:gd name="T8" fmla="*/ 200 w 878"/>
              <a:gd name="T9" fmla="*/ 513 h 983"/>
              <a:gd name="T10" fmla="*/ 0 w 878"/>
              <a:gd name="T11" fmla="*/ 965 h 983"/>
              <a:gd name="T12" fmla="*/ 6 w 878"/>
              <a:gd name="T13" fmla="*/ 983 h 983"/>
              <a:gd name="T14" fmla="*/ 200 w 878"/>
              <a:gd name="T15" fmla="*/ 543 h 983"/>
              <a:gd name="T16" fmla="*/ 302 w 878"/>
              <a:gd name="T17" fmla="*/ 758 h 983"/>
              <a:gd name="T18" fmla="*/ 487 w 878"/>
              <a:gd name="T19" fmla="*/ 41 h 983"/>
              <a:gd name="T20" fmla="*/ 680 w 878"/>
              <a:gd name="T21" fmla="*/ 820 h 983"/>
              <a:gd name="T22" fmla="*/ 878 w 878"/>
              <a:gd name="T23" fmla="*/ 774 h 983"/>
              <a:gd name="T24" fmla="*/ 878 w 878"/>
              <a:gd name="T25" fmla="*/ 749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8" h="983">
                <a:moveTo>
                  <a:pt x="878" y="749"/>
                </a:moveTo>
                <a:lnTo>
                  <a:pt x="685" y="795"/>
                </a:lnTo>
                <a:lnTo>
                  <a:pt x="487" y="0"/>
                </a:lnTo>
                <a:lnTo>
                  <a:pt x="300" y="724"/>
                </a:lnTo>
                <a:lnTo>
                  <a:pt x="200" y="513"/>
                </a:lnTo>
                <a:lnTo>
                  <a:pt x="0" y="965"/>
                </a:lnTo>
                <a:lnTo>
                  <a:pt x="6" y="983"/>
                </a:lnTo>
                <a:lnTo>
                  <a:pt x="200" y="543"/>
                </a:lnTo>
                <a:lnTo>
                  <a:pt x="302" y="758"/>
                </a:lnTo>
                <a:lnTo>
                  <a:pt x="487" y="41"/>
                </a:lnTo>
                <a:lnTo>
                  <a:pt x="680" y="820"/>
                </a:lnTo>
                <a:lnTo>
                  <a:pt x="878" y="774"/>
                </a:lnTo>
                <a:lnTo>
                  <a:pt x="878" y="749"/>
                </a:lnTo>
                <a:close/>
              </a:path>
            </a:pathLst>
          </a:custGeom>
          <a:solidFill>
            <a:srgbClr val="1C75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42"/>
          <p:cNvSpPr>
            <a:spLocks/>
          </p:cNvSpPr>
          <p:nvPr/>
        </p:nvSpPr>
        <p:spPr bwMode="auto">
          <a:xfrm>
            <a:off x="3051175" y="1365250"/>
            <a:ext cx="1393825" cy="1749425"/>
          </a:xfrm>
          <a:custGeom>
            <a:avLst/>
            <a:gdLst>
              <a:gd name="T0" fmla="*/ 878 w 878"/>
              <a:gd name="T1" fmla="*/ 577 h 1102"/>
              <a:gd name="T2" fmla="*/ 687 w 878"/>
              <a:gd name="T3" fmla="*/ 0 h 1102"/>
              <a:gd name="T4" fmla="*/ 482 w 878"/>
              <a:gd name="T5" fmla="*/ 729 h 1102"/>
              <a:gd name="T6" fmla="*/ 307 w 878"/>
              <a:gd name="T7" fmla="*/ 1068 h 1102"/>
              <a:gd name="T8" fmla="*/ 200 w 878"/>
              <a:gd name="T9" fmla="*/ 643 h 1102"/>
              <a:gd name="T10" fmla="*/ 0 w 878"/>
              <a:gd name="T11" fmla="*/ 1036 h 1102"/>
              <a:gd name="T12" fmla="*/ 6 w 878"/>
              <a:gd name="T13" fmla="*/ 1054 h 1102"/>
              <a:gd name="T14" fmla="*/ 198 w 878"/>
              <a:gd name="T15" fmla="*/ 675 h 1102"/>
              <a:gd name="T16" fmla="*/ 305 w 878"/>
              <a:gd name="T17" fmla="*/ 1102 h 1102"/>
              <a:gd name="T18" fmla="*/ 489 w 878"/>
              <a:gd name="T19" fmla="*/ 747 h 1102"/>
              <a:gd name="T20" fmla="*/ 489 w 878"/>
              <a:gd name="T21" fmla="*/ 747 h 1102"/>
              <a:gd name="T22" fmla="*/ 689 w 878"/>
              <a:gd name="T23" fmla="*/ 36 h 1102"/>
              <a:gd name="T24" fmla="*/ 878 w 878"/>
              <a:gd name="T25" fmla="*/ 613 h 1102"/>
              <a:gd name="T26" fmla="*/ 878 w 878"/>
              <a:gd name="T27" fmla="*/ 577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78" h="1102">
                <a:moveTo>
                  <a:pt x="878" y="577"/>
                </a:moveTo>
                <a:lnTo>
                  <a:pt x="687" y="0"/>
                </a:lnTo>
                <a:lnTo>
                  <a:pt x="482" y="729"/>
                </a:lnTo>
                <a:lnTo>
                  <a:pt x="307" y="1068"/>
                </a:lnTo>
                <a:lnTo>
                  <a:pt x="200" y="643"/>
                </a:lnTo>
                <a:lnTo>
                  <a:pt x="0" y="1036"/>
                </a:lnTo>
                <a:lnTo>
                  <a:pt x="6" y="1054"/>
                </a:lnTo>
                <a:lnTo>
                  <a:pt x="198" y="675"/>
                </a:lnTo>
                <a:lnTo>
                  <a:pt x="305" y="1102"/>
                </a:lnTo>
                <a:lnTo>
                  <a:pt x="489" y="747"/>
                </a:lnTo>
                <a:lnTo>
                  <a:pt x="489" y="747"/>
                </a:lnTo>
                <a:lnTo>
                  <a:pt x="689" y="36"/>
                </a:lnTo>
                <a:lnTo>
                  <a:pt x="878" y="613"/>
                </a:lnTo>
                <a:lnTo>
                  <a:pt x="878" y="577"/>
                </a:lnTo>
                <a:close/>
              </a:path>
            </a:pathLst>
          </a:custGeom>
          <a:solidFill>
            <a:srgbClr val="00A7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43"/>
          <p:cNvSpPr/>
          <p:nvPr/>
        </p:nvSpPr>
        <p:spPr>
          <a:xfrm>
            <a:off x="3054350" y="1955800"/>
            <a:ext cx="1390650" cy="538163"/>
          </a:xfrm>
          <a:custGeom>
            <a:avLst/>
            <a:gdLst>
              <a:gd name="T0" fmla="*/ 876 w 876"/>
              <a:gd name="T1" fmla="*/ 185 h 339"/>
              <a:gd name="T2" fmla="*/ 687 w 876"/>
              <a:gd name="T3" fmla="*/ 0 h 339"/>
              <a:gd name="T4" fmla="*/ 482 w 876"/>
              <a:gd name="T5" fmla="*/ 207 h 339"/>
              <a:gd name="T6" fmla="*/ 200 w 876"/>
              <a:gd name="T7" fmla="*/ 62 h 339"/>
              <a:gd name="T8" fmla="*/ 0 w 876"/>
              <a:gd name="T9" fmla="*/ 319 h 339"/>
              <a:gd name="T10" fmla="*/ 2 w 876"/>
              <a:gd name="T11" fmla="*/ 339 h 339"/>
              <a:gd name="T12" fmla="*/ 202 w 876"/>
              <a:gd name="T13" fmla="*/ 85 h 339"/>
              <a:gd name="T14" fmla="*/ 485 w 876"/>
              <a:gd name="T15" fmla="*/ 232 h 339"/>
              <a:gd name="T16" fmla="*/ 687 w 876"/>
              <a:gd name="T17" fmla="*/ 25 h 339"/>
              <a:gd name="T18" fmla="*/ 876 w 876"/>
              <a:gd name="T19" fmla="*/ 209 h 339"/>
              <a:gd name="T20" fmla="*/ 876 w 876"/>
              <a:gd name="T21" fmla="*/ 185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6" h="339">
                <a:moveTo>
                  <a:pt x="876" y="185"/>
                </a:moveTo>
                <a:lnTo>
                  <a:pt x="687" y="0"/>
                </a:lnTo>
                <a:lnTo>
                  <a:pt x="482" y="207"/>
                </a:lnTo>
                <a:lnTo>
                  <a:pt x="200" y="62"/>
                </a:lnTo>
                <a:lnTo>
                  <a:pt x="0" y="319"/>
                </a:lnTo>
                <a:lnTo>
                  <a:pt x="2" y="339"/>
                </a:lnTo>
                <a:lnTo>
                  <a:pt x="202" y="85"/>
                </a:lnTo>
                <a:lnTo>
                  <a:pt x="485" y="232"/>
                </a:lnTo>
                <a:lnTo>
                  <a:pt x="687" y="25"/>
                </a:lnTo>
                <a:lnTo>
                  <a:pt x="876" y="209"/>
                </a:lnTo>
                <a:lnTo>
                  <a:pt x="876" y="185"/>
                </a:lnTo>
                <a:close/>
              </a:path>
            </a:pathLst>
          </a:custGeom>
          <a:solidFill>
            <a:srgbClr val="2BB673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en-US"/>
          </a:p>
        </p:txBody>
      </p:sp>
      <p:sp>
        <p:nvSpPr>
          <p:cNvPr id="149" name="Freeform 44"/>
          <p:cNvSpPr>
            <a:spLocks/>
          </p:cNvSpPr>
          <p:nvPr/>
        </p:nvSpPr>
        <p:spPr bwMode="auto">
          <a:xfrm>
            <a:off x="3335338" y="2641600"/>
            <a:ext cx="325438" cy="215900"/>
          </a:xfrm>
          <a:custGeom>
            <a:avLst/>
            <a:gdLst>
              <a:gd name="T0" fmla="*/ 87 w 90"/>
              <a:gd name="T1" fmla="*/ 11 h 60"/>
              <a:gd name="T2" fmla="*/ 68 w 90"/>
              <a:gd name="T3" fmla="*/ 1 h 60"/>
              <a:gd name="T4" fmla="*/ 58 w 90"/>
              <a:gd name="T5" fmla="*/ 5 h 60"/>
              <a:gd name="T6" fmla="*/ 8 w 90"/>
              <a:gd name="T7" fmla="*/ 37 h 60"/>
              <a:gd name="T8" fmla="*/ 1 w 90"/>
              <a:gd name="T9" fmla="*/ 44 h 60"/>
              <a:gd name="T10" fmla="*/ 2 w 90"/>
              <a:gd name="T11" fmla="*/ 49 h 60"/>
              <a:gd name="T12" fmla="*/ 8 w 90"/>
              <a:gd name="T13" fmla="*/ 60 h 60"/>
              <a:gd name="T14" fmla="*/ 62 w 90"/>
              <a:gd name="T15" fmla="*/ 48 h 60"/>
              <a:gd name="T16" fmla="*/ 84 w 90"/>
              <a:gd name="T17" fmla="*/ 32 h 60"/>
              <a:gd name="T18" fmla="*/ 87 w 90"/>
              <a:gd name="T19" fmla="*/ 1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60">
                <a:moveTo>
                  <a:pt x="87" y="11"/>
                </a:moveTo>
                <a:cubicBezTo>
                  <a:pt x="84" y="5"/>
                  <a:pt x="76" y="0"/>
                  <a:pt x="68" y="1"/>
                </a:cubicBezTo>
                <a:cubicBezTo>
                  <a:pt x="64" y="2"/>
                  <a:pt x="61" y="3"/>
                  <a:pt x="58" y="5"/>
                </a:cubicBezTo>
                <a:cubicBezTo>
                  <a:pt x="41" y="15"/>
                  <a:pt x="25" y="27"/>
                  <a:pt x="8" y="37"/>
                </a:cubicBezTo>
                <a:cubicBezTo>
                  <a:pt x="4" y="38"/>
                  <a:pt x="1" y="41"/>
                  <a:pt x="1" y="44"/>
                </a:cubicBezTo>
                <a:cubicBezTo>
                  <a:pt x="0" y="46"/>
                  <a:pt x="1" y="47"/>
                  <a:pt x="2" y="49"/>
                </a:cubicBezTo>
                <a:cubicBezTo>
                  <a:pt x="5" y="54"/>
                  <a:pt x="5" y="54"/>
                  <a:pt x="8" y="60"/>
                </a:cubicBezTo>
                <a:cubicBezTo>
                  <a:pt x="32" y="58"/>
                  <a:pt x="52" y="51"/>
                  <a:pt x="62" y="48"/>
                </a:cubicBezTo>
                <a:cubicBezTo>
                  <a:pt x="70" y="45"/>
                  <a:pt x="80" y="39"/>
                  <a:pt x="84" y="32"/>
                </a:cubicBezTo>
                <a:cubicBezTo>
                  <a:pt x="89" y="26"/>
                  <a:pt x="90" y="18"/>
                  <a:pt x="87" y="11"/>
                </a:cubicBezTo>
                <a:close/>
              </a:path>
            </a:pathLst>
          </a:custGeom>
          <a:solidFill>
            <a:srgbClr val="F0B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45"/>
          <p:cNvSpPr>
            <a:spLocks/>
          </p:cNvSpPr>
          <p:nvPr/>
        </p:nvSpPr>
        <p:spPr bwMode="auto">
          <a:xfrm>
            <a:off x="3451225" y="1830388"/>
            <a:ext cx="892175" cy="1027113"/>
          </a:xfrm>
          <a:custGeom>
            <a:avLst/>
            <a:gdLst>
              <a:gd name="T0" fmla="*/ 245 w 247"/>
              <a:gd name="T1" fmla="*/ 0 h 285"/>
              <a:gd name="T2" fmla="*/ 0 w 247"/>
              <a:gd name="T3" fmla="*/ 278 h 285"/>
              <a:gd name="T4" fmla="*/ 9 w 247"/>
              <a:gd name="T5" fmla="*/ 285 h 285"/>
              <a:gd name="T6" fmla="*/ 247 w 247"/>
              <a:gd name="T7" fmla="*/ 1 h 285"/>
              <a:gd name="T8" fmla="*/ 245 w 247"/>
              <a:gd name="T9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285">
                <a:moveTo>
                  <a:pt x="245" y="0"/>
                </a:moveTo>
                <a:cubicBezTo>
                  <a:pt x="0" y="278"/>
                  <a:pt x="0" y="278"/>
                  <a:pt x="0" y="278"/>
                </a:cubicBezTo>
                <a:cubicBezTo>
                  <a:pt x="9" y="285"/>
                  <a:pt x="9" y="285"/>
                  <a:pt x="9" y="285"/>
                </a:cubicBezTo>
                <a:cubicBezTo>
                  <a:pt x="247" y="1"/>
                  <a:pt x="247" y="1"/>
                  <a:pt x="247" y="1"/>
                </a:cubicBezTo>
                <a:cubicBezTo>
                  <a:pt x="246" y="1"/>
                  <a:pt x="246" y="0"/>
                  <a:pt x="245" y="0"/>
                </a:cubicBezTo>
                <a:close/>
              </a:path>
            </a:pathLst>
          </a:custGeom>
          <a:solidFill>
            <a:srgbClr val="FF3F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46"/>
          <p:cNvSpPr>
            <a:spLocks/>
          </p:cNvSpPr>
          <p:nvPr/>
        </p:nvSpPr>
        <p:spPr bwMode="auto">
          <a:xfrm>
            <a:off x="3314700" y="2616200"/>
            <a:ext cx="357188" cy="198438"/>
          </a:xfrm>
          <a:custGeom>
            <a:avLst/>
            <a:gdLst>
              <a:gd name="T0" fmla="*/ 98 w 99"/>
              <a:gd name="T1" fmla="*/ 0 h 55"/>
              <a:gd name="T2" fmla="*/ 69 w 99"/>
              <a:gd name="T3" fmla="*/ 0 h 55"/>
              <a:gd name="T4" fmla="*/ 53 w 99"/>
              <a:gd name="T5" fmla="*/ 1 h 55"/>
              <a:gd name="T6" fmla="*/ 29 w 99"/>
              <a:gd name="T7" fmla="*/ 22 h 55"/>
              <a:gd name="T8" fmla="*/ 3 w 99"/>
              <a:gd name="T9" fmla="*/ 41 h 55"/>
              <a:gd name="T10" fmla="*/ 1 w 99"/>
              <a:gd name="T11" fmla="*/ 46 h 55"/>
              <a:gd name="T12" fmla="*/ 5 w 99"/>
              <a:gd name="T13" fmla="*/ 52 h 55"/>
              <a:gd name="T14" fmla="*/ 6 w 99"/>
              <a:gd name="T15" fmla="*/ 54 h 55"/>
              <a:gd name="T16" fmla="*/ 10 w 99"/>
              <a:gd name="T17" fmla="*/ 54 h 55"/>
              <a:gd name="T18" fmla="*/ 33 w 99"/>
              <a:gd name="T19" fmla="*/ 43 h 55"/>
              <a:gd name="T20" fmla="*/ 53 w 99"/>
              <a:gd name="T21" fmla="*/ 35 h 55"/>
              <a:gd name="T22" fmla="*/ 53 w 99"/>
              <a:gd name="T23" fmla="*/ 35 h 55"/>
              <a:gd name="T24" fmla="*/ 54 w 99"/>
              <a:gd name="T25" fmla="*/ 34 h 55"/>
              <a:gd name="T26" fmla="*/ 53 w 99"/>
              <a:gd name="T27" fmla="*/ 34 h 55"/>
              <a:gd name="T28" fmla="*/ 73 w 99"/>
              <a:gd name="T29" fmla="*/ 14 h 55"/>
              <a:gd name="T30" fmla="*/ 90 w 99"/>
              <a:gd name="T31" fmla="*/ 11 h 55"/>
              <a:gd name="T32" fmla="*/ 97 w 99"/>
              <a:gd name="T33" fmla="*/ 7 h 55"/>
              <a:gd name="T34" fmla="*/ 98 w 99"/>
              <a:gd name="T3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9" h="55">
                <a:moveTo>
                  <a:pt x="98" y="0"/>
                </a:moveTo>
                <a:cubicBezTo>
                  <a:pt x="88" y="0"/>
                  <a:pt x="79" y="0"/>
                  <a:pt x="69" y="0"/>
                </a:cubicBezTo>
                <a:cubicBezTo>
                  <a:pt x="64" y="0"/>
                  <a:pt x="59" y="0"/>
                  <a:pt x="53" y="1"/>
                </a:cubicBezTo>
                <a:cubicBezTo>
                  <a:pt x="43" y="5"/>
                  <a:pt x="36" y="14"/>
                  <a:pt x="29" y="22"/>
                </a:cubicBezTo>
                <a:cubicBezTo>
                  <a:pt x="22" y="30"/>
                  <a:pt x="14" y="39"/>
                  <a:pt x="3" y="41"/>
                </a:cubicBezTo>
                <a:cubicBezTo>
                  <a:pt x="1" y="40"/>
                  <a:pt x="0" y="44"/>
                  <a:pt x="1" y="46"/>
                </a:cubicBezTo>
                <a:cubicBezTo>
                  <a:pt x="2" y="48"/>
                  <a:pt x="4" y="50"/>
                  <a:pt x="5" y="52"/>
                </a:cubicBezTo>
                <a:cubicBezTo>
                  <a:pt x="5" y="52"/>
                  <a:pt x="5" y="53"/>
                  <a:pt x="6" y="54"/>
                </a:cubicBezTo>
                <a:cubicBezTo>
                  <a:pt x="7" y="55"/>
                  <a:pt x="9" y="55"/>
                  <a:pt x="10" y="54"/>
                </a:cubicBezTo>
                <a:cubicBezTo>
                  <a:pt x="19" y="52"/>
                  <a:pt x="25" y="46"/>
                  <a:pt x="33" y="43"/>
                </a:cubicBezTo>
                <a:cubicBezTo>
                  <a:pt x="40" y="40"/>
                  <a:pt x="47" y="39"/>
                  <a:pt x="53" y="35"/>
                </a:cubicBezTo>
                <a:cubicBezTo>
                  <a:pt x="53" y="35"/>
                  <a:pt x="53" y="35"/>
                  <a:pt x="53" y="35"/>
                </a:cubicBezTo>
                <a:cubicBezTo>
                  <a:pt x="53" y="35"/>
                  <a:pt x="53" y="34"/>
                  <a:pt x="54" y="34"/>
                </a:cubicBezTo>
                <a:cubicBezTo>
                  <a:pt x="53" y="34"/>
                  <a:pt x="53" y="34"/>
                  <a:pt x="53" y="34"/>
                </a:cubicBezTo>
                <a:cubicBezTo>
                  <a:pt x="62" y="30"/>
                  <a:pt x="69" y="23"/>
                  <a:pt x="73" y="14"/>
                </a:cubicBezTo>
                <a:cubicBezTo>
                  <a:pt x="79" y="15"/>
                  <a:pt x="85" y="14"/>
                  <a:pt x="90" y="11"/>
                </a:cubicBezTo>
                <a:cubicBezTo>
                  <a:pt x="93" y="10"/>
                  <a:pt x="95" y="9"/>
                  <a:pt x="97" y="7"/>
                </a:cubicBezTo>
                <a:cubicBezTo>
                  <a:pt x="99" y="5"/>
                  <a:pt x="99" y="2"/>
                  <a:pt x="98" y="0"/>
                </a:cubicBezTo>
                <a:close/>
              </a:path>
            </a:pathLst>
          </a:custGeom>
          <a:solidFill>
            <a:srgbClr val="FFC2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47"/>
          <p:cNvSpPr>
            <a:spLocks/>
          </p:cNvSpPr>
          <p:nvPr/>
        </p:nvSpPr>
        <p:spPr bwMode="auto">
          <a:xfrm>
            <a:off x="3538538" y="2638425"/>
            <a:ext cx="150813" cy="176213"/>
          </a:xfrm>
          <a:custGeom>
            <a:avLst/>
            <a:gdLst>
              <a:gd name="T0" fmla="*/ 7 w 42"/>
              <a:gd name="T1" fmla="*/ 18 h 49"/>
              <a:gd name="T2" fmla="*/ 5 w 42"/>
              <a:gd name="T3" fmla="*/ 23 h 49"/>
              <a:gd name="T4" fmla="*/ 8 w 42"/>
              <a:gd name="T5" fmla="*/ 26 h 49"/>
              <a:gd name="T6" fmla="*/ 4 w 42"/>
              <a:gd name="T7" fmla="*/ 29 h 49"/>
              <a:gd name="T8" fmla="*/ 6 w 42"/>
              <a:gd name="T9" fmla="*/ 33 h 49"/>
              <a:gd name="T10" fmla="*/ 0 w 42"/>
              <a:gd name="T11" fmla="*/ 37 h 49"/>
              <a:gd name="T12" fmla="*/ 5 w 42"/>
              <a:gd name="T13" fmla="*/ 41 h 49"/>
              <a:gd name="T14" fmla="*/ 2 w 42"/>
              <a:gd name="T15" fmla="*/ 45 h 49"/>
              <a:gd name="T16" fmla="*/ 6 w 42"/>
              <a:gd name="T17" fmla="*/ 49 h 49"/>
              <a:gd name="T18" fmla="*/ 12 w 42"/>
              <a:gd name="T19" fmla="*/ 48 h 49"/>
              <a:gd name="T20" fmla="*/ 32 w 42"/>
              <a:gd name="T21" fmla="*/ 42 h 49"/>
              <a:gd name="T22" fmla="*/ 34 w 42"/>
              <a:gd name="T23" fmla="*/ 40 h 49"/>
              <a:gd name="T24" fmla="*/ 33 w 42"/>
              <a:gd name="T25" fmla="*/ 37 h 49"/>
              <a:gd name="T26" fmla="*/ 39 w 42"/>
              <a:gd name="T27" fmla="*/ 32 h 49"/>
              <a:gd name="T28" fmla="*/ 37 w 42"/>
              <a:gd name="T29" fmla="*/ 26 h 49"/>
              <a:gd name="T30" fmla="*/ 41 w 42"/>
              <a:gd name="T31" fmla="*/ 20 h 49"/>
              <a:gd name="T32" fmla="*/ 37 w 42"/>
              <a:gd name="T33" fmla="*/ 15 h 49"/>
              <a:gd name="T34" fmla="*/ 38 w 42"/>
              <a:gd name="T35" fmla="*/ 5 h 49"/>
              <a:gd name="T36" fmla="*/ 30 w 42"/>
              <a:gd name="T37" fmla="*/ 5 h 49"/>
              <a:gd name="T38" fmla="*/ 7 w 42"/>
              <a:gd name="T39" fmla="*/ 1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" h="49">
                <a:moveTo>
                  <a:pt x="7" y="18"/>
                </a:moveTo>
                <a:cubicBezTo>
                  <a:pt x="6" y="20"/>
                  <a:pt x="5" y="21"/>
                  <a:pt x="5" y="23"/>
                </a:cubicBezTo>
                <a:cubicBezTo>
                  <a:pt x="5" y="24"/>
                  <a:pt x="7" y="26"/>
                  <a:pt x="8" y="26"/>
                </a:cubicBezTo>
                <a:cubicBezTo>
                  <a:pt x="6" y="26"/>
                  <a:pt x="4" y="27"/>
                  <a:pt x="4" y="29"/>
                </a:cubicBezTo>
                <a:cubicBezTo>
                  <a:pt x="3" y="31"/>
                  <a:pt x="4" y="33"/>
                  <a:pt x="6" y="33"/>
                </a:cubicBezTo>
                <a:cubicBezTo>
                  <a:pt x="3" y="33"/>
                  <a:pt x="0" y="34"/>
                  <a:pt x="0" y="37"/>
                </a:cubicBezTo>
                <a:cubicBezTo>
                  <a:pt x="0" y="39"/>
                  <a:pt x="2" y="42"/>
                  <a:pt x="5" y="41"/>
                </a:cubicBezTo>
                <a:cubicBezTo>
                  <a:pt x="3" y="42"/>
                  <a:pt x="1" y="44"/>
                  <a:pt x="2" y="45"/>
                </a:cubicBezTo>
                <a:cubicBezTo>
                  <a:pt x="3" y="47"/>
                  <a:pt x="4" y="48"/>
                  <a:pt x="6" y="49"/>
                </a:cubicBezTo>
                <a:cubicBezTo>
                  <a:pt x="8" y="49"/>
                  <a:pt x="10" y="49"/>
                  <a:pt x="12" y="48"/>
                </a:cubicBezTo>
                <a:cubicBezTo>
                  <a:pt x="19" y="47"/>
                  <a:pt x="26" y="46"/>
                  <a:pt x="32" y="42"/>
                </a:cubicBezTo>
                <a:cubicBezTo>
                  <a:pt x="33" y="41"/>
                  <a:pt x="33" y="41"/>
                  <a:pt x="34" y="40"/>
                </a:cubicBezTo>
                <a:cubicBezTo>
                  <a:pt x="34" y="39"/>
                  <a:pt x="34" y="38"/>
                  <a:pt x="33" y="37"/>
                </a:cubicBezTo>
                <a:cubicBezTo>
                  <a:pt x="35" y="36"/>
                  <a:pt x="38" y="35"/>
                  <a:pt x="39" y="32"/>
                </a:cubicBezTo>
                <a:cubicBezTo>
                  <a:pt x="40" y="30"/>
                  <a:pt x="40" y="26"/>
                  <a:pt x="37" y="26"/>
                </a:cubicBezTo>
                <a:cubicBezTo>
                  <a:pt x="39" y="24"/>
                  <a:pt x="41" y="22"/>
                  <a:pt x="41" y="20"/>
                </a:cubicBezTo>
                <a:cubicBezTo>
                  <a:pt x="42" y="17"/>
                  <a:pt x="39" y="14"/>
                  <a:pt x="37" y="15"/>
                </a:cubicBezTo>
                <a:cubicBezTo>
                  <a:pt x="40" y="12"/>
                  <a:pt x="40" y="8"/>
                  <a:pt x="38" y="5"/>
                </a:cubicBezTo>
                <a:cubicBezTo>
                  <a:pt x="35" y="0"/>
                  <a:pt x="33" y="2"/>
                  <a:pt x="30" y="5"/>
                </a:cubicBezTo>
                <a:cubicBezTo>
                  <a:pt x="24" y="11"/>
                  <a:pt x="13" y="12"/>
                  <a:pt x="7" y="18"/>
                </a:cubicBezTo>
                <a:close/>
              </a:path>
            </a:pathLst>
          </a:custGeom>
          <a:solidFill>
            <a:srgbClr val="FFC2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48"/>
          <p:cNvSpPr>
            <a:spLocks/>
          </p:cNvSpPr>
          <p:nvPr/>
        </p:nvSpPr>
        <p:spPr bwMode="auto">
          <a:xfrm>
            <a:off x="1604963" y="3594100"/>
            <a:ext cx="223838" cy="414338"/>
          </a:xfrm>
          <a:custGeom>
            <a:avLst/>
            <a:gdLst>
              <a:gd name="T0" fmla="*/ 58 w 62"/>
              <a:gd name="T1" fmla="*/ 14 h 115"/>
              <a:gd name="T2" fmla="*/ 50 w 62"/>
              <a:gd name="T3" fmla="*/ 0 h 115"/>
              <a:gd name="T4" fmla="*/ 31 w 62"/>
              <a:gd name="T5" fmla="*/ 1 h 115"/>
              <a:gd name="T6" fmla="*/ 15 w 62"/>
              <a:gd name="T7" fmla="*/ 8 h 115"/>
              <a:gd name="T8" fmla="*/ 3 w 62"/>
              <a:gd name="T9" fmla="*/ 48 h 115"/>
              <a:gd name="T10" fmla="*/ 12 w 62"/>
              <a:gd name="T11" fmla="*/ 94 h 115"/>
              <a:gd name="T12" fmla="*/ 14 w 62"/>
              <a:gd name="T13" fmla="*/ 99 h 115"/>
              <a:gd name="T14" fmla="*/ 19 w 62"/>
              <a:gd name="T15" fmla="*/ 100 h 115"/>
              <a:gd name="T16" fmla="*/ 22 w 62"/>
              <a:gd name="T17" fmla="*/ 94 h 115"/>
              <a:gd name="T18" fmla="*/ 39 w 62"/>
              <a:gd name="T19" fmla="*/ 99 h 115"/>
              <a:gd name="T20" fmla="*/ 31 w 62"/>
              <a:gd name="T21" fmla="*/ 72 h 115"/>
              <a:gd name="T22" fmla="*/ 42 w 62"/>
              <a:gd name="T23" fmla="*/ 47 h 115"/>
              <a:gd name="T24" fmla="*/ 45 w 62"/>
              <a:gd name="T25" fmla="*/ 61 h 115"/>
              <a:gd name="T26" fmla="*/ 45 w 62"/>
              <a:gd name="T27" fmla="*/ 72 h 115"/>
              <a:gd name="T28" fmla="*/ 54 w 62"/>
              <a:gd name="T29" fmla="*/ 79 h 115"/>
              <a:gd name="T30" fmla="*/ 58 w 62"/>
              <a:gd name="T31" fmla="*/ 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" h="115">
                <a:moveTo>
                  <a:pt x="58" y="14"/>
                </a:moveTo>
                <a:cubicBezTo>
                  <a:pt x="56" y="5"/>
                  <a:pt x="54" y="0"/>
                  <a:pt x="50" y="0"/>
                </a:cubicBezTo>
                <a:cubicBezTo>
                  <a:pt x="44" y="0"/>
                  <a:pt x="37" y="0"/>
                  <a:pt x="31" y="1"/>
                </a:cubicBezTo>
                <a:cubicBezTo>
                  <a:pt x="27" y="1"/>
                  <a:pt x="16" y="4"/>
                  <a:pt x="15" y="8"/>
                </a:cubicBezTo>
                <a:cubicBezTo>
                  <a:pt x="11" y="21"/>
                  <a:pt x="5" y="34"/>
                  <a:pt x="3" y="48"/>
                </a:cubicBezTo>
                <a:cubicBezTo>
                  <a:pt x="0" y="64"/>
                  <a:pt x="7" y="78"/>
                  <a:pt x="12" y="94"/>
                </a:cubicBezTo>
                <a:cubicBezTo>
                  <a:pt x="12" y="96"/>
                  <a:pt x="13" y="97"/>
                  <a:pt x="14" y="99"/>
                </a:cubicBezTo>
                <a:cubicBezTo>
                  <a:pt x="15" y="100"/>
                  <a:pt x="17" y="101"/>
                  <a:pt x="19" y="100"/>
                </a:cubicBezTo>
                <a:cubicBezTo>
                  <a:pt x="22" y="99"/>
                  <a:pt x="22" y="96"/>
                  <a:pt x="22" y="94"/>
                </a:cubicBezTo>
                <a:cubicBezTo>
                  <a:pt x="27" y="98"/>
                  <a:pt x="37" y="115"/>
                  <a:pt x="39" y="99"/>
                </a:cubicBezTo>
                <a:cubicBezTo>
                  <a:pt x="39" y="91"/>
                  <a:pt x="33" y="80"/>
                  <a:pt x="31" y="72"/>
                </a:cubicBezTo>
                <a:cubicBezTo>
                  <a:pt x="29" y="63"/>
                  <a:pt x="33" y="53"/>
                  <a:pt x="42" y="47"/>
                </a:cubicBezTo>
                <a:cubicBezTo>
                  <a:pt x="44" y="52"/>
                  <a:pt x="46" y="56"/>
                  <a:pt x="45" y="61"/>
                </a:cubicBezTo>
                <a:cubicBezTo>
                  <a:pt x="45" y="65"/>
                  <a:pt x="44" y="69"/>
                  <a:pt x="45" y="72"/>
                </a:cubicBezTo>
                <a:cubicBezTo>
                  <a:pt x="46" y="76"/>
                  <a:pt x="50" y="79"/>
                  <a:pt x="54" y="79"/>
                </a:cubicBezTo>
                <a:cubicBezTo>
                  <a:pt x="60" y="78"/>
                  <a:pt x="62" y="36"/>
                  <a:pt x="58" y="14"/>
                </a:cubicBezTo>
                <a:close/>
              </a:path>
            </a:pathLst>
          </a:custGeom>
          <a:solidFill>
            <a:srgbClr val="FFC2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49"/>
          <p:cNvSpPr>
            <a:spLocks/>
          </p:cNvSpPr>
          <p:nvPr/>
        </p:nvSpPr>
        <p:spPr bwMode="auto">
          <a:xfrm>
            <a:off x="2522538" y="5205413"/>
            <a:ext cx="358775" cy="523875"/>
          </a:xfrm>
          <a:custGeom>
            <a:avLst/>
            <a:gdLst>
              <a:gd name="T0" fmla="*/ 68 w 99"/>
              <a:gd name="T1" fmla="*/ 55 h 145"/>
              <a:gd name="T2" fmla="*/ 75 w 99"/>
              <a:gd name="T3" fmla="*/ 81 h 145"/>
              <a:gd name="T4" fmla="*/ 96 w 99"/>
              <a:gd name="T5" fmla="*/ 116 h 145"/>
              <a:gd name="T6" fmla="*/ 94 w 99"/>
              <a:gd name="T7" fmla="*/ 131 h 145"/>
              <a:gd name="T8" fmla="*/ 85 w 99"/>
              <a:gd name="T9" fmla="*/ 140 h 145"/>
              <a:gd name="T10" fmla="*/ 75 w 99"/>
              <a:gd name="T11" fmla="*/ 145 h 145"/>
              <a:gd name="T12" fmla="*/ 40 w 99"/>
              <a:gd name="T13" fmla="*/ 145 h 145"/>
              <a:gd name="T14" fmla="*/ 31 w 99"/>
              <a:gd name="T15" fmla="*/ 142 h 145"/>
              <a:gd name="T16" fmla="*/ 11 w 99"/>
              <a:gd name="T17" fmla="*/ 126 h 145"/>
              <a:gd name="T18" fmla="*/ 6 w 99"/>
              <a:gd name="T19" fmla="*/ 115 h 145"/>
              <a:gd name="T20" fmla="*/ 6 w 99"/>
              <a:gd name="T21" fmla="*/ 33 h 145"/>
              <a:gd name="T22" fmla="*/ 68 w 99"/>
              <a:gd name="T23" fmla="*/ 5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145">
                <a:moveTo>
                  <a:pt x="68" y="55"/>
                </a:moveTo>
                <a:cubicBezTo>
                  <a:pt x="75" y="81"/>
                  <a:pt x="75" y="81"/>
                  <a:pt x="75" y="81"/>
                </a:cubicBezTo>
                <a:cubicBezTo>
                  <a:pt x="96" y="116"/>
                  <a:pt x="96" y="116"/>
                  <a:pt x="96" y="116"/>
                </a:cubicBezTo>
                <a:cubicBezTo>
                  <a:pt x="99" y="121"/>
                  <a:pt x="98" y="127"/>
                  <a:pt x="94" y="131"/>
                </a:cubicBezTo>
                <a:cubicBezTo>
                  <a:pt x="85" y="140"/>
                  <a:pt x="85" y="140"/>
                  <a:pt x="85" y="140"/>
                </a:cubicBezTo>
                <a:cubicBezTo>
                  <a:pt x="83" y="143"/>
                  <a:pt x="79" y="145"/>
                  <a:pt x="75" y="145"/>
                </a:cubicBezTo>
                <a:cubicBezTo>
                  <a:pt x="40" y="145"/>
                  <a:pt x="40" y="145"/>
                  <a:pt x="40" y="145"/>
                </a:cubicBezTo>
                <a:cubicBezTo>
                  <a:pt x="37" y="145"/>
                  <a:pt x="34" y="144"/>
                  <a:pt x="31" y="142"/>
                </a:cubicBezTo>
                <a:cubicBezTo>
                  <a:pt x="11" y="126"/>
                  <a:pt x="11" y="126"/>
                  <a:pt x="11" y="126"/>
                </a:cubicBezTo>
                <a:cubicBezTo>
                  <a:pt x="8" y="123"/>
                  <a:pt x="6" y="119"/>
                  <a:pt x="6" y="115"/>
                </a:cubicBezTo>
                <a:cubicBezTo>
                  <a:pt x="7" y="99"/>
                  <a:pt x="10" y="59"/>
                  <a:pt x="6" y="33"/>
                </a:cubicBezTo>
                <a:cubicBezTo>
                  <a:pt x="0" y="0"/>
                  <a:pt x="68" y="55"/>
                  <a:pt x="68" y="55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50"/>
          <p:cNvSpPr>
            <a:spLocks/>
          </p:cNvSpPr>
          <p:nvPr/>
        </p:nvSpPr>
        <p:spPr bwMode="auto">
          <a:xfrm>
            <a:off x="1912938" y="5205413"/>
            <a:ext cx="354013" cy="523875"/>
          </a:xfrm>
          <a:custGeom>
            <a:avLst/>
            <a:gdLst>
              <a:gd name="T0" fmla="*/ 30 w 98"/>
              <a:gd name="T1" fmla="*/ 55 h 145"/>
              <a:gd name="T2" fmla="*/ 24 w 98"/>
              <a:gd name="T3" fmla="*/ 81 h 145"/>
              <a:gd name="T4" fmla="*/ 3 w 98"/>
              <a:gd name="T5" fmla="*/ 116 h 145"/>
              <a:gd name="T6" fmla="*/ 5 w 98"/>
              <a:gd name="T7" fmla="*/ 131 h 145"/>
              <a:gd name="T8" fmla="*/ 13 w 98"/>
              <a:gd name="T9" fmla="*/ 140 h 145"/>
              <a:gd name="T10" fmla="*/ 24 w 98"/>
              <a:gd name="T11" fmla="*/ 145 h 145"/>
              <a:gd name="T12" fmla="*/ 58 w 98"/>
              <a:gd name="T13" fmla="*/ 145 h 145"/>
              <a:gd name="T14" fmla="*/ 67 w 98"/>
              <a:gd name="T15" fmla="*/ 142 h 145"/>
              <a:gd name="T16" fmla="*/ 87 w 98"/>
              <a:gd name="T17" fmla="*/ 126 h 145"/>
              <a:gd name="T18" fmla="*/ 92 w 98"/>
              <a:gd name="T19" fmla="*/ 115 h 145"/>
              <a:gd name="T20" fmla="*/ 93 w 98"/>
              <a:gd name="T21" fmla="*/ 33 h 145"/>
              <a:gd name="T22" fmla="*/ 30 w 98"/>
              <a:gd name="T23" fmla="*/ 5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" h="145">
                <a:moveTo>
                  <a:pt x="30" y="55"/>
                </a:moveTo>
                <a:cubicBezTo>
                  <a:pt x="24" y="81"/>
                  <a:pt x="24" y="81"/>
                  <a:pt x="24" y="81"/>
                </a:cubicBezTo>
                <a:cubicBezTo>
                  <a:pt x="3" y="116"/>
                  <a:pt x="3" y="116"/>
                  <a:pt x="3" y="116"/>
                </a:cubicBezTo>
                <a:cubicBezTo>
                  <a:pt x="0" y="121"/>
                  <a:pt x="1" y="127"/>
                  <a:pt x="5" y="131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16" y="143"/>
                  <a:pt x="20" y="145"/>
                  <a:pt x="24" y="145"/>
                </a:cubicBezTo>
                <a:cubicBezTo>
                  <a:pt x="58" y="145"/>
                  <a:pt x="58" y="145"/>
                  <a:pt x="58" y="145"/>
                </a:cubicBezTo>
                <a:cubicBezTo>
                  <a:pt x="61" y="145"/>
                  <a:pt x="65" y="144"/>
                  <a:pt x="67" y="142"/>
                </a:cubicBezTo>
                <a:cubicBezTo>
                  <a:pt x="87" y="126"/>
                  <a:pt x="87" y="126"/>
                  <a:pt x="87" y="126"/>
                </a:cubicBezTo>
                <a:cubicBezTo>
                  <a:pt x="91" y="123"/>
                  <a:pt x="93" y="119"/>
                  <a:pt x="92" y="115"/>
                </a:cubicBezTo>
                <a:cubicBezTo>
                  <a:pt x="91" y="99"/>
                  <a:pt x="89" y="59"/>
                  <a:pt x="93" y="33"/>
                </a:cubicBezTo>
                <a:cubicBezTo>
                  <a:pt x="98" y="0"/>
                  <a:pt x="30" y="55"/>
                  <a:pt x="30" y="55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51"/>
          <p:cNvSpPr>
            <a:spLocks/>
          </p:cNvSpPr>
          <p:nvPr/>
        </p:nvSpPr>
        <p:spPr bwMode="auto">
          <a:xfrm>
            <a:off x="1944688" y="3355975"/>
            <a:ext cx="441325" cy="2095500"/>
          </a:xfrm>
          <a:custGeom>
            <a:avLst/>
            <a:gdLst>
              <a:gd name="T0" fmla="*/ 25 w 122"/>
              <a:gd name="T1" fmla="*/ 1 h 581"/>
              <a:gd name="T2" fmla="*/ 17 w 122"/>
              <a:gd name="T3" fmla="*/ 0 h 581"/>
              <a:gd name="T4" fmla="*/ 11 w 122"/>
              <a:gd name="T5" fmla="*/ 4 h 581"/>
              <a:gd name="T6" fmla="*/ 4 w 122"/>
              <a:gd name="T7" fmla="*/ 82 h 581"/>
              <a:gd name="T8" fmla="*/ 2 w 122"/>
              <a:gd name="T9" fmla="*/ 567 h 581"/>
              <a:gd name="T10" fmla="*/ 58 w 122"/>
              <a:gd name="T11" fmla="*/ 580 h 581"/>
              <a:gd name="T12" fmla="*/ 86 w 122"/>
              <a:gd name="T13" fmla="*/ 578 h 581"/>
              <a:gd name="T14" fmla="*/ 91 w 122"/>
              <a:gd name="T15" fmla="*/ 573 h 581"/>
              <a:gd name="T16" fmla="*/ 119 w 122"/>
              <a:gd name="T17" fmla="*/ 144 h 581"/>
              <a:gd name="T18" fmla="*/ 122 w 122"/>
              <a:gd name="T19" fmla="*/ 140 h 581"/>
              <a:gd name="T20" fmla="*/ 122 w 122"/>
              <a:gd name="T21" fmla="*/ 14 h 581"/>
              <a:gd name="T22" fmla="*/ 25 w 122"/>
              <a:gd name="T23" fmla="*/ 1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581">
                <a:moveTo>
                  <a:pt x="25" y="1"/>
                </a:moveTo>
                <a:cubicBezTo>
                  <a:pt x="23" y="1"/>
                  <a:pt x="20" y="0"/>
                  <a:pt x="17" y="0"/>
                </a:cubicBezTo>
                <a:cubicBezTo>
                  <a:pt x="14" y="0"/>
                  <a:pt x="11" y="1"/>
                  <a:pt x="11" y="4"/>
                </a:cubicBezTo>
                <a:cubicBezTo>
                  <a:pt x="8" y="29"/>
                  <a:pt x="6" y="55"/>
                  <a:pt x="4" y="82"/>
                </a:cubicBezTo>
                <a:cubicBezTo>
                  <a:pt x="0" y="144"/>
                  <a:pt x="2" y="567"/>
                  <a:pt x="2" y="567"/>
                </a:cubicBezTo>
                <a:cubicBezTo>
                  <a:pt x="2" y="567"/>
                  <a:pt x="1" y="581"/>
                  <a:pt x="58" y="580"/>
                </a:cubicBezTo>
                <a:cubicBezTo>
                  <a:pt x="67" y="580"/>
                  <a:pt x="76" y="579"/>
                  <a:pt x="86" y="578"/>
                </a:cubicBezTo>
                <a:cubicBezTo>
                  <a:pt x="89" y="578"/>
                  <a:pt x="91" y="576"/>
                  <a:pt x="91" y="573"/>
                </a:cubicBezTo>
                <a:cubicBezTo>
                  <a:pt x="92" y="457"/>
                  <a:pt x="108" y="259"/>
                  <a:pt x="119" y="144"/>
                </a:cubicBezTo>
                <a:cubicBezTo>
                  <a:pt x="119" y="142"/>
                  <a:pt x="120" y="140"/>
                  <a:pt x="122" y="140"/>
                </a:cubicBezTo>
                <a:cubicBezTo>
                  <a:pt x="122" y="14"/>
                  <a:pt x="122" y="14"/>
                  <a:pt x="122" y="14"/>
                </a:cubicBezTo>
                <a:cubicBezTo>
                  <a:pt x="90" y="10"/>
                  <a:pt x="58" y="6"/>
                  <a:pt x="25" y="1"/>
                </a:cubicBezTo>
                <a:close/>
              </a:path>
            </a:pathLst>
          </a:custGeom>
          <a:solidFill>
            <a:srgbClr val="2141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52"/>
          <p:cNvSpPr>
            <a:spLocks/>
          </p:cNvSpPr>
          <p:nvPr/>
        </p:nvSpPr>
        <p:spPr bwMode="auto">
          <a:xfrm>
            <a:off x="2386013" y="3355975"/>
            <a:ext cx="455613" cy="2095500"/>
          </a:xfrm>
          <a:custGeom>
            <a:avLst/>
            <a:gdLst>
              <a:gd name="T0" fmla="*/ 121 w 126"/>
              <a:gd name="T1" fmla="*/ 82 h 581"/>
              <a:gd name="T2" fmla="*/ 114 w 126"/>
              <a:gd name="T3" fmla="*/ 4 h 581"/>
              <a:gd name="T4" fmla="*/ 109 w 126"/>
              <a:gd name="T5" fmla="*/ 0 h 581"/>
              <a:gd name="T6" fmla="*/ 100 w 126"/>
              <a:gd name="T7" fmla="*/ 1 h 581"/>
              <a:gd name="T8" fmla="*/ 2 w 126"/>
              <a:gd name="T9" fmla="*/ 15 h 581"/>
              <a:gd name="T10" fmla="*/ 1 w 126"/>
              <a:gd name="T11" fmla="*/ 15 h 581"/>
              <a:gd name="T12" fmla="*/ 0 w 126"/>
              <a:gd name="T13" fmla="*/ 14 h 581"/>
              <a:gd name="T14" fmla="*/ 0 w 126"/>
              <a:gd name="T15" fmla="*/ 140 h 581"/>
              <a:gd name="T16" fmla="*/ 7 w 126"/>
              <a:gd name="T17" fmla="*/ 144 h 581"/>
              <a:gd name="T18" fmla="*/ 27 w 126"/>
              <a:gd name="T19" fmla="*/ 573 h 581"/>
              <a:gd name="T20" fmla="*/ 32 w 126"/>
              <a:gd name="T21" fmla="*/ 578 h 581"/>
              <a:gd name="T22" fmla="*/ 60 w 126"/>
              <a:gd name="T23" fmla="*/ 580 h 581"/>
              <a:gd name="T24" fmla="*/ 117 w 126"/>
              <a:gd name="T25" fmla="*/ 567 h 581"/>
              <a:gd name="T26" fmla="*/ 121 w 126"/>
              <a:gd name="T27" fmla="*/ 82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6" h="581">
                <a:moveTo>
                  <a:pt x="121" y="82"/>
                </a:moveTo>
                <a:cubicBezTo>
                  <a:pt x="120" y="55"/>
                  <a:pt x="117" y="29"/>
                  <a:pt x="114" y="4"/>
                </a:cubicBezTo>
                <a:cubicBezTo>
                  <a:pt x="114" y="1"/>
                  <a:pt x="111" y="0"/>
                  <a:pt x="109" y="0"/>
                </a:cubicBezTo>
                <a:cubicBezTo>
                  <a:pt x="106" y="0"/>
                  <a:pt x="103" y="1"/>
                  <a:pt x="100" y="1"/>
                </a:cubicBezTo>
                <a:cubicBezTo>
                  <a:pt x="67" y="6"/>
                  <a:pt x="35" y="10"/>
                  <a:pt x="2" y="15"/>
                </a:cubicBezTo>
                <a:cubicBezTo>
                  <a:pt x="2" y="15"/>
                  <a:pt x="1" y="15"/>
                  <a:pt x="1" y="15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40"/>
                  <a:pt x="0" y="140"/>
                  <a:pt x="0" y="140"/>
                </a:cubicBezTo>
                <a:cubicBezTo>
                  <a:pt x="3" y="139"/>
                  <a:pt x="6" y="141"/>
                  <a:pt x="7" y="144"/>
                </a:cubicBezTo>
                <a:cubicBezTo>
                  <a:pt x="17" y="259"/>
                  <a:pt x="27" y="457"/>
                  <a:pt x="27" y="573"/>
                </a:cubicBezTo>
                <a:cubicBezTo>
                  <a:pt x="27" y="576"/>
                  <a:pt x="30" y="578"/>
                  <a:pt x="32" y="578"/>
                </a:cubicBezTo>
                <a:cubicBezTo>
                  <a:pt x="43" y="579"/>
                  <a:pt x="52" y="580"/>
                  <a:pt x="60" y="580"/>
                </a:cubicBezTo>
                <a:cubicBezTo>
                  <a:pt x="117" y="581"/>
                  <a:pt x="117" y="567"/>
                  <a:pt x="117" y="567"/>
                </a:cubicBezTo>
                <a:cubicBezTo>
                  <a:pt x="117" y="567"/>
                  <a:pt x="126" y="144"/>
                  <a:pt x="121" y="82"/>
                </a:cubicBezTo>
                <a:close/>
              </a:path>
            </a:pathLst>
          </a:custGeom>
          <a:solidFill>
            <a:srgbClr val="2548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53"/>
          <p:cNvSpPr>
            <a:spLocks/>
          </p:cNvSpPr>
          <p:nvPr/>
        </p:nvSpPr>
        <p:spPr bwMode="auto">
          <a:xfrm>
            <a:off x="2284413" y="1992313"/>
            <a:ext cx="300038" cy="257175"/>
          </a:xfrm>
          <a:custGeom>
            <a:avLst/>
            <a:gdLst>
              <a:gd name="T0" fmla="*/ 185 w 189"/>
              <a:gd name="T1" fmla="*/ 0 h 162"/>
              <a:gd name="T2" fmla="*/ 185 w 189"/>
              <a:gd name="T3" fmla="*/ 9 h 162"/>
              <a:gd name="T4" fmla="*/ 189 w 189"/>
              <a:gd name="T5" fmla="*/ 75 h 162"/>
              <a:gd name="T6" fmla="*/ 93 w 189"/>
              <a:gd name="T7" fmla="*/ 162 h 162"/>
              <a:gd name="T8" fmla="*/ 59 w 189"/>
              <a:gd name="T9" fmla="*/ 130 h 162"/>
              <a:gd name="T10" fmla="*/ 5 w 189"/>
              <a:gd name="T11" fmla="*/ 82 h 162"/>
              <a:gd name="T12" fmla="*/ 0 w 189"/>
              <a:gd name="T13" fmla="*/ 0 h 162"/>
              <a:gd name="T14" fmla="*/ 185 w 189"/>
              <a:gd name="T15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162">
                <a:moveTo>
                  <a:pt x="185" y="0"/>
                </a:moveTo>
                <a:lnTo>
                  <a:pt x="185" y="9"/>
                </a:lnTo>
                <a:lnTo>
                  <a:pt x="189" y="75"/>
                </a:lnTo>
                <a:lnTo>
                  <a:pt x="93" y="162"/>
                </a:lnTo>
                <a:lnTo>
                  <a:pt x="59" y="130"/>
                </a:lnTo>
                <a:lnTo>
                  <a:pt x="5" y="82"/>
                </a:lnTo>
                <a:lnTo>
                  <a:pt x="0" y="0"/>
                </a:lnTo>
                <a:lnTo>
                  <a:pt x="185" y="0"/>
                </a:lnTo>
                <a:close/>
              </a:path>
            </a:pathLst>
          </a:custGeom>
          <a:solidFill>
            <a:srgbClr val="E2A7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54"/>
          <p:cNvSpPr>
            <a:spLocks/>
          </p:cNvSpPr>
          <p:nvPr/>
        </p:nvSpPr>
        <p:spPr bwMode="auto">
          <a:xfrm>
            <a:off x="2400300" y="1520825"/>
            <a:ext cx="266700" cy="569913"/>
          </a:xfrm>
          <a:custGeom>
            <a:avLst/>
            <a:gdLst>
              <a:gd name="T0" fmla="*/ 2 w 74"/>
              <a:gd name="T1" fmla="*/ 21 h 158"/>
              <a:gd name="T2" fmla="*/ 16 w 74"/>
              <a:gd name="T3" fmla="*/ 13 h 158"/>
              <a:gd name="T4" fmla="*/ 35 w 74"/>
              <a:gd name="T5" fmla="*/ 3 h 158"/>
              <a:gd name="T6" fmla="*/ 50 w 74"/>
              <a:gd name="T7" fmla="*/ 1 h 158"/>
              <a:gd name="T8" fmla="*/ 64 w 74"/>
              <a:gd name="T9" fmla="*/ 18 h 158"/>
              <a:gd name="T10" fmla="*/ 62 w 74"/>
              <a:gd name="T11" fmla="*/ 65 h 158"/>
              <a:gd name="T12" fmla="*/ 66 w 74"/>
              <a:gd name="T13" fmla="*/ 69 h 158"/>
              <a:gd name="T14" fmla="*/ 68 w 74"/>
              <a:gd name="T15" fmla="*/ 65 h 158"/>
              <a:gd name="T16" fmla="*/ 74 w 74"/>
              <a:gd name="T17" fmla="*/ 69 h 158"/>
              <a:gd name="T18" fmla="*/ 70 w 74"/>
              <a:gd name="T19" fmla="*/ 95 h 158"/>
              <a:gd name="T20" fmla="*/ 61 w 74"/>
              <a:gd name="T21" fmla="*/ 105 h 158"/>
              <a:gd name="T22" fmla="*/ 57 w 74"/>
              <a:gd name="T23" fmla="*/ 121 h 158"/>
              <a:gd name="T24" fmla="*/ 53 w 74"/>
              <a:gd name="T25" fmla="*/ 130 h 158"/>
              <a:gd name="T26" fmla="*/ 38 w 74"/>
              <a:gd name="T27" fmla="*/ 143 h 158"/>
              <a:gd name="T28" fmla="*/ 23 w 74"/>
              <a:gd name="T29" fmla="*/ 156 h 158"/>
              <a:gd name="T30" fmla="*/ 10 w 74"/>
              <a:gd name="T31" fmla="*/ 158 h 158"/>
              <a:gd name="T32" fmla="*/ 8 w 74"/>
              <a:gd name="T33" fmla="*/ 158 h 158"/>
              <a:gd name="T34" fmla="*/ 0 w 74"/>
              <a:gd name="T35" fmla="*/ 20 h 158"/>
              <a:gd name="T36" fmla="*/ 2 w 74"/>
              <a:gd name="T37" fmla="*/ 21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4" h="158">
                <a:moveTo>
                  <a:pt x="2" y="21"/>
                </a:moveTo>
                <a:cubicBezTo>
                  <a:pt x="7" y="22"/>
                  <a:pt x="13" y="16"/>
                  <a:pt x="16" y="13"/>
                </a:cubicBezTo>
                <a:cubicBezTo>
                  <a:pt x="22" y="9"/>
                  <a:pt x="28" y="5"/>
                  <a:pt x="35" y="3"/>
                </a:cubicBezTo>
                <a:cubicBezTo>
                  <a:pt x="40" y="1"/>
                  <a:pt x="45" y="0"/>
                  <a:pt x="50" y="1"/>
                </a:cubicBezTo>
                <a:cubicBezTo>
                  <a:pt x="58" y="4"/>
                  <a:pt x="63" y="11"/>
                  <a:pt x="64" y="18"/>
                </a:cubicBezTo>
                <a:cubicBezTo>
                  <a:pt x="67" y="34"/>
                  <a:pt x="59" y="49"/>
                  <a:pt x="62" y="65"/>
                </a:cubicBezTo>
                <a:cubicBezTo>
                  <a:pt x="62" y="67"/>
                  <a:pt x="63" y="72"/>
                  <a:pt x="66" y="69"/>
                </a:cubicBezTo>
                <a:cubicBezTo>
                  <a:pt x="68" y="68"/>
                  <a:pt x="67" y="66"/>
                  <a:pt x="68" y="65"/>
                </a:cubicBezTo>
                <a:cubicBezTo>
                  <a:pt x="72" y="62"/>
                  <a:pt x="73" y="66"/>
                  <a:pt x="74" y="69"/>
                </a:cubicBezTo>
                <a:cubicBezTo>
                  <a:pt x="74" y="77"/>
                  <a:pt x="74" y="87"/>
                  <a:pt x="70" y="95"/>
                </a:cubicBezTo>
                <a:cubicBezTo>
                  <a:pt x="68" y="100"/>
                  <a:pt x="64" y="102"/>
                  <a:pt x="61" y="105"/>
                </a:cubicBezTo>
                <a:cubicBezTo>
                  <a:pt x="57" y="109"/>
                  <a:pt x="58" y="116"/>
                  <a:pt x="57" y="121"/>
                </a:cubicBezTo>
                <a:cubicBezTo>
                  <a:pt x="56" y="124"/>
                  <a:pt x="55" y="127"/>
                  <a:pt x="53" y="130"/>
                </a:cubicBezTo>
                <a:cubicBezTo>
                  <a:pt x="49" y="135"/>
                  <a:pt x="42" y="138"/>
                  <a:pt x="38" y="143"/>
                </a:cubicBezTo>
                <a:cubicBezTo>
                  <a:pt x="33" y="148"/>
                  <a:pt x="29" y="153"/>
                  <a:pt x="23" y="156"/>
                </a:cubicBezTo>
                <a:cubicBezTo>
                  <a:pt x="20" y="158"/>
                  <a:pt x="14" y="158"/>
                  <a:pt x="10" y="158"/>
                </a:cubicBezTo>
                <a:cubicBezTo>
                  <a:pt x="9" y="158"/>
                  <a:pt x="8" y="158"/>
                  <a:pt x="8" y="158"/>
                </a:cubicBezTo>
                <a:cubicBezTo>
                  <a:pt x="0" y="20"/>
                  <a:pt x="0" y="20"/>
                  <a:pt x="0" y="20"/>
                </a:cubicBezTo>
                <a:cubicBezTo>
                  <a:pt x="1" y="20"/>
                  <a:pt x="2" y="20"/>
                  <a:pt x="2" y="21"/>
                </a:cubicBezTo>
                <a:close/>
              </a:path>
            </a:pathLst>
          </a:custGeom>
          <a:solidFill>
            <a:srgbClr val="FFC2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55"/>
          <p:cNvSpPr>
            <a:spLocks/>
          </p:cNvSpPr>
          <p:nvPr/>
        </p:nvSpPr>
        <p:spPr bwMode="auto">
          <a:xfrm>
            <a:off x="2168525" y="1535113"/>
            <a:ext cx="260350" cy="558800"/>
          </a:xfrm>
          <a:custGeom>
            <a:avLst/>
            <a:gdLst>
              <a:gd name="T0" fmla="*/ 0 w 72"/>
              <a:gd name="T1" fmla="*/ 71 h 155"/>
              <a:gd name="T2" fmla="*/ 5 w 72"/>
              <a:gd name="T3" fmla="*/ 67 h 155"/>
              <a:gd name="T4" fmla="*/ 8 w 72"/>
              <a:gd name="T5" fmla="*/ 71 h 155"/>
              <a:gd name="T6" fmla="*/ 12 w 72"/>
              <a:gd name="T7" fmla="*/ 66 h 155"/>
              <a:gd name="T8" fmla="*/ 8 w 72"/>
              <a:gd name="T9" fmla="*/ 42 h 155"/>
              <a:gd name="T10" fmla="*/ 11 w 72"/>
              <a:gd name="T11" fmla="*/ 20 h 155"/>
              <a:gd name="T12" fmla="*/ 22 w 72"/>
              <a:gd name="T13" fmla="*/ 4 h 155"/>
              <a:gd name="T14" fmla="*/ 40 w 72"/>
              <a:gd name="T15" fmla="*/ 2 h 155"/>
              <a:gd name="T16" fmla="*/ 53 w 72"/>
              <a:gd name="T17" fmla="*/ 11 h 155"/>
              <a:gd name="T18" fmla="*/ 64 w 72"/>
              <a:gd name="T19" fmla="*/ 16 h 155"/>
              <a:gd name="T20" fmla="*/ 72 w 72"/>
              <a:gd name="T21" fmla="*/ 154 h 155"/>
              <a:gd name="T22" fmla="*/ 60 w 72"/>
              <a:gd name="T23" fmla="*/ 153 h 155"/>
              <a:gd name="T24" fmla="*/ 44 w 72"/>
              <a:gd name="T25" fmla="*/ 142 h 155"/>
              <a:gd name="T26" fmla="*/ 27 w 72"/>
              <a:gd name="T27" fmla="*/ 130 h 155"/>
              <a:gd name="T28" fmla="*/ 22 w 72"/>
              <a:gd name="T29" fmla="*/ 122 h 155"/>
              <a:gd name="T30" fmla="*/ 17 w 72"/>
              <a:gd name="T31" fmla="*/ 106 h 155"/>
              <a:gd name="T32" fmla="*/ 7 w 72"/>
              <a:gd name="T33" fmla="*/ 97 h 155"/>
              <a:gd name="T34" fmla="*/ 0 w 72"/>
              <a:gd name="T35" fmla="*/ 71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" h="155">
                <a:moveTo>
                  <a:pt x="0" y="71"/>
                </a:moveTo>
                <a:cubicBezTo>
                  <a:pt x="0" y="69"/>
                  <a:pt x="2" y="64"/>
                  <a:pt x="5" y="67"/>
                </a:cubicBezTo>
                <a:cubicBezTo>
                  <a:pt x="7" y="68"/>
                  <a:pt x="6" y="70"/>
                  <a:pt x="8" y="71"/>
                </a:cubicBezTo>
                <a:cubicBezTo>
                  <a:pt x="12" y="73"/>
                  <a:pt x="12" y="68"/>
                  <a:pt x="12" y="66"/>
                </a:cubicBezTo>
                <a:cubicBezTo>
                  <a:pt x="12" y="58"/>
                  <a:pt x="8" y="50"/>
                  <a:pt x="8" y="42"/>
                </a:cubicBezTo>
                <a:cubicBezTo>
                  <a:pt x="9" y="35"/>
                  <a:pt x="8" y="27"/>
                  <a:pt x="11" y="20"/>
                </a:cubicBezTo>
                <a:cubicBezTo>
                  <a:pt x="13" y="14"/>
                  <a:pt x="17" y="8"/>
                  <a:pt x="22" y="4"/>
                </a:cubicBezTo>
                <a:cubicBezTo>
                  <a:pt x="28" y="1"/>
                  <a:pt x="34" y="0"/>
                  <a:pt x="40" y="2"/>
                </a:cubicBezTo>
                <a:cubicBezTo>
                  <a:pt x="46" y="3"/>
                  <a:pt x="49" y="7"/>
                  <a:pt x="53" y="11"/>
                </a:cubicBezTo>
                <a:cubicBezTo>
                  <a:pt x="57" y="15"/>
                  <a:pt x="58" y="15"/>
                  <a:pt x="64" y="16"/>
                </a:cubicBezTo>
                <a:cubicBezTo>
                  <a:pt x="72" y="154"/>
                  <a:pt x="72" y="154"/>
                  <a:pt x="72" y="154"/>
                </a:cubicBezTo>
                <a:cubicBezTo>
                  <a:pt x="67" y="155"/>
                  <a:pt x="63" y="155"/>
                  <a:pt x="60" y="153"/>
                </a:cubicBezTo>
                <a:cubicBezTo>
                  <a:pt x="53" y="151"/>
                  <a:pt x="49" y="146"/>
                  <a:pt x="44" y="142"/>
                </a:cubicBezTo>
                <a:cubicBezTo>
                  <a:pt x="39" y="137"/>
                  <a:pt x="32" y="135"/>
                  <a:pt x="27" y="130"/>
                </a:cubicBezTo>
                <a:cubicBezTo>
                  <a:pt x="25" y="128"/>
                  <a:pt x="23" y="125"/>
                  <a:pt x="22" y="122"/>
                </a:cubicBezTo>
                <a:cubicBezTo>
                  <a:pt x="21" y="117"/>
                  <a:pt x="21" y="110"/>
                  <a:pt x="17" y="106"/>
                </a:cubicBezTo>
                <a:cubicBezTo>
                  <a:pt x="13" y="103"/>
                  <a:pt x="10" y="102"/>
                  <a:pt x="7" y="97"/>
                </a:cubicBezTo>
                <a:cubicBezTo>
                  <a:pt x="2" y="90"/>
                  <a:pt x="0" y="80"/>
                  <a:pt x="0" y="71"/>
                </a:cubicBezTo>
                <a:close/>
              </a:path>
            </a:pathLst>
          </a:custGeom>
          <a:solidFill>
            <a:srgbClr val="F0B7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56"/>
          <p:cNvSpPr>
            <a:spLocks/>
          </p:cNvSpPr>
          <p:nvPr/>
        </p:nvSpPr>
        <p:spPr bwMode="auto">
          <a:xfrm>
            <a:off x="2154238" y="1422400"/>
            <a:ext cx="517525" cy="393700"/>
          </a:xfrm>
          <a:custGeom>
            <a:avLst/>
            <a:gdLst>
              <a:gd name="T0" fmla="*/ 137 w 143"/>
              <a:gd name="T1" fmla="*/ 85 h 109"/>
              <a:gd name="T2" fmla="*/ 136 w 143"/>
              <a:gd name="T3" fmla="*/ 100 h 109"/>
              <a:gd name="T4" fmla="*/ 129 w 143"/>
              <a:gd name="T5" fmla="*/ 100 h 109"/>
              <a:gd name="T6" fmla="*/ 129 w 143"/>
              <a:gd name="T7" fmla="*/ 97 h 109"/>
              <a:gd name="T8" fmla="*/ 129 w 143"/>
              <a:gd name="T9" fmla="*/ 88 h 109"/>
              <a:gd name="T10" fmla="*/ 102 w 143"/>
              <a:gd name="T11" fmla="*/ 40 h 109"/>
              <a:gd name="T12" fmla="*/ 89 w 143"/>
              <a:gd name="T13" fmla="*/ 48 h 109"/>
              <a:gd name="T14" fmla="*/ 47 w 143"/>
              <a:gd name="T15" fmla="*/ 48 h 109"/>
              <a:gd name="T16" fmla="*/ 21 w 143"/>
              <a:gd name="T17" fmla="*/ 44 h 109"/>
              <a:gd name="T18" fmla="*/ 18 w 143"/>
              <a:gd name="T19" fmla="*/ 69 h 109"/>
              <a:gd name="T20" fmla="*/ 17 w 143"/>
              <a:gd name="T21" fmla="*/ 95 h 109"/>
              <a:gd name="T22" fmla="*/ 18 w 143"/>
              <a:gd name="T23" fmla="*/ 105 h 109"/>
              <a:gd name="T24" fmla="*/ 9 w 143"/>
              <a:gd name="T25" fmla="*/ 93 h 109"/>
              <a:gd name="T26" fmla="*/ 4 w 143"/>
              <a:gd name="T27" fmla="*/ 65 h 109"/>
              <a:gd name="T28" fmla="*/ 3 w 143"/>
              <a:gd name="T29" fmla="*/ 36 h 109"/>
              <a:gd name="T30" fmla="*/ 51 w 143"/>
              <a:gd name="T31" fmla="*/ 4 h 109"/>
              <a:gd name="T32" fmla="*/ 108 w 143"/>
              <a:gd name="T33" fmla="*/ 7 h 109"/>
              <a:gd name="T34" fmla="*/ 133 w 143"/>
              <a:gd name="T35" fmla="*/ 19 h 109"/>
              <a:gd name="T36" fmla="*/ 140 w 143"/>
              <a:gd name="T37" fmla="*/ 45 h 109"/>
              <a:gd name="T38" fmla="*/ 137 w 143"/>
              <a:gd name="T39" fmla="*/ 8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3" h="109">
                <a:moveTo>
                  <a:pt x="137" y="85"/>
                </a:moveTo>
                <a:cubicBezTo>
                  <a:pt x="136" y="90"/>
                  <a:pt x="136" y="95"/>
                  <a:pt x="136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99"/>
                  <a:pt x="129" y="98"/>
                  <a:pt x="129" y="97"/>
                </a:cubicBezTo>
                <a:cubicBezTo>
                  <a:pt x="129" y="94"/>
                  <a:pt x="129" y="91"/>
                  <a:pt x="129" y="88"/>
                </a:cubicBezTo>
                <a:cubicBezTo>
                  <a:pt x="127" y="73"/>
                  <a:pt x="132" y="25"/>
                  <a:pt x="102" y="40"/>
                </a:cubicBezTo>
                <a:cubicBezTo>
                  <a:pt x="97" y="42"/>
                  <a:pt x="93" y="45"/>
                  <a:pt x="89" y="48"/>
                </a:cubicBezTo>
                <a:cubicBezTo>
                  <a:pt x="76" y="55"/>
                  <a:pt x="60" y="55"/>
                  <a:pt x="47" y="48"/>
                </a:cubicBezTo>
                <a:cubicBezTo>
                  <a:pt x="40" y="44"/>
                  <a:pt x="29" y="36"/>
                  <a:pt x="21" y="44"/>
                </a:cubicBezTo>
                <a:cubicBezTo>
                  <a:pt x="16" y="49"/>
                  <a:pt x="18" y="62"/>
                  <a:pt x="18" y="69"/>
                </a:cubicBezTo>
                <a:cubicBezTo>
                  <a:pt x="17" y="78"/>
                  <a:pt x="16" y="86"/>
                  <a:pt x="17" y="95"/>
                </a:cubicBezTo>
                <a:cubicBezTo>
                  <a:pt x="17" y="98"/>
                  <a:pt x="18" y="102"/>
                  <a:pt x="18" y="105"/>
                </a:cubicBezTo>
                <a:cubicBezTo>
                  <a:pt x="9" y="109"/>
                  <a:pt x="11" y="98"/>
                  <a:pt x="9" y="93"/>
                </a:cubicBezTo>
                <a:cubicBezTo>
                  <a:pt x="6" y="83"/>
                  <a:pt x="5" y="75"/>
                  <a:pt x="4" y="65"/>
                </a:cubicBezTo>
                <a:cubicBezTo>
                  <a:pt x="4" y="56"/>
                  <a:pt x="0" y="46"/>
                  <a:pt x="3" y="36"/>
                </a:cubicBezTo>
                <a:cubicBezTo>
                  <a:pt x="9" y="18"/>
                  <a:pt x="34" y="8"/>
                  <a:pt x="51" y="4"/>
                </a:cubicBezTo>
                <a:cubicBezTo>
                  <a:pt x="70" y="0"/>
                  <a:pt x="90" y="1"/>
                  <a:pt x="108" y="7"/>
                </a:cubicBezTo>
                <a:cubicBezTo>
                  <a:pt x="116" y="9"/>
                  <a:pt x="127" y="13"/>
                  <a:pt x="133" y="19"/>
                </a:cubicBezTo>
                <a:cubicBezTo>
                  <a:pt x="138" y="25"/>
                  <a:pt x="139" y="37"/>
                  <a:pt x="140" y="45"/>
                </a:cubicBezTo>
                <a:cubicBezTo>
                  <a:pt x="143" y="58"/>
                  <a:pt x="140" y="72"/>
                  <a:pt x="137" y="85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57"/>
          <p:cNvSpPr>
            <a:spLocks/>
          </p:cNvSpPr>
          <p:nvPr/>
        </p:nvSpPr>
        <p:spPr bwMode="auto">
          <a:xfrm>
            <a:off x="1612900" y="2139950"/>
            <a:ext cx="790575" cy="1663700"/>
          </a:xfrm>
          <a:custGeom>
            <a:avLst/>
            <a:gdLst>
              <a:gd name="T0" fmla="*/ 217 w 219"/>
              <a:gd name="T1" fmla="*/ 133 h 461"/>
              <a:gd name="T2" fmla="*/ 216 w 219"/>
              <a:gd name="T3" fmla="*/ 136 h 461"/>
              <a:gd name="T4" fmla="*/ 215 w 219"/>
              <a:gd name="T5" fmla="*/ 138 h 461"/>
              <a:gd name="T6" fmla="*/ 215 w 219"/>
              <a:gd name="T7" fmla="*/ 137 h 461"/>
              <a:gd name="T8" fmla="*/ 195 w 219"/>
              <a:gd name="T9" fmla="*/ 56 h 461"/>
              <a:gd name="T10" fmla="*/ 181 w 219"/>
              <a:gd name="T11" fmla="*/ 0 h 461"/>
              <a:gd name="T12" fmla="*/ 180 w 219"/>
              <a:gd name="T13" fmla="*/ 1 h 461"/>
              <a:gd name="T14" fmla="*/ 160 w 219"/>
              <a:gd name="T15" fmla="*/ 14 h 461"/>
              <a:gd name="T16" fmla="*/ 160 w 219"/>
              <a:gd name="T17" fmla="*/ 12 h 461"/>
              <a:gd name="T18" fmla="*/ 157 w 219"/>
              <a:gd name="T19" fmla="*/ 12 h 461"/>
              <a:gd name="T20" fmla="*/ 65 w 219"/>
              <a:gd name="T21" fmla="*/ 60 h 461"/>
              <a:gd name="T22" fmla="*/ 42 w 219"/>
              <a:gd name="T23" fmla="*/ 148 h 461"/>
              <a:gd name="T24" fmla="*/ 23 w 219"/>
              <a:gd name="T25" fmla="*/ 267 h 461"/>
              <a:gd name="T26" fmla="*/ 0 w 219"/>
              <a:gd name="T27" fmla="*/ 421 h 461"/>
              <a:gd name="T28" fmla="*/ 67 w 219"/>
              <a:gd name="T29" fmla="*/ 426 h 461"/>
              <a:gd name="T30" fmla="*/ 91 w 219"/>
              <a:gd name="T31" fmla="*/ 275 h 461"/>
              <a:gd name="T32" fmla="*/ 111 w 219"/>
              <a:gd name="T33" fmla="*/ 172 h 461"/>
              <a:gd name="T34" fmla="*/ 113 w 219"/>
              <a:gd name="T35" fmla="*/ 190 h 461"/>
              <a:gd name="T36" fmla="*/ 110 w 219"/>
              <a:gd name="T37" fmla="*/ 223 h 461"/>
              <a:gd name="T38" fmla="*/ 105 w 219"/>
              <a:gd name="T39" fmla="*/ 292 h 461"/>
              <a:gd name="T40" fmla="*/ 93 w 219"/>
              <a:gd name="T41" fmla="*/ 438 h 461"/>
              <a:gd name="T42" fmla="*/ 92 w 219"/>
              <a:gd name="T43" fmla="*/ 451 h 461"/>
              <a:gd name="T44" fmla="*/ 208 w 219"/>
              <a:gd name="T45" fmla="*/ 460 h 461"/>
              <a:gd name="T46" fmla="*/ 216 w 219"/>
              <a:gd name="T47" fmla="*/ 251 h 461"/>
              <a:gd name="T48" fmla="*/ 217 w 219"/>
              <a:gd name="T49" fmla="*/ 133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9" h="461">
                <a:moveTo>
                  <a:pt x="217" y="133"/>
                </a:moveTo>
                <a:cubicBezTo>
                  <a:pt x="217" y="133"/>
                  <a:pt x="217" y="133"/>
                  <a:pt x="216" y="136"/>
                </a:cubicBezTo>
                <a:cubicBezTo>
                  <a:pt x="215" y="137"/>
                  <a:pt x="215" y="138"/>
                  <a:pt x="215" y="138"/>
                </a:cubicBezTo>
                <a:cubicBezTo>
                  <a:pt x="215" y="137"/>
                  <a:pt x="215" y="137"/>
                  <a:pt x="215" y="137"/>
                </a:cubicBezTo>
                <a:cubicBezTo>
                  <a:pt x="195" y="56"/>
                  <a:pt x="195" y="56"/>
                  <a:pt x="195" y="56"/>
                </a:cubicBezTo>
                <a:cubicBezTo>
                  <a:pt x="181" y="0"/>
                  <a:pt x="181" y="0"/>
                  <a:pt x="181" y="0"/>
                </a:cubicBezTo>
                <a:cubicBezTo>
                  <a:pt x="181" y="0"/>
                  <a:pt x="181" y="0"/>
                  <a:pt x="180" y="1"/>
                </a:cubicBezTo>
                <a:cubicBezTo>
                  <a:pt x="177" y="2"/>
                  <a:pt x="169" y="11"/>
                  <a:pt x="160" y="14"/>
                </a:cubicBezTo>
                <a:cubicBezTo>
                  <a:pt x="160" y="13"/>
                  <a:pt x="160" y="13"/>
                  <a:pt x="160" y="12"/>
                </a:cubicBezTo>
                <a:cubicBezTo>
                  <a:pt x="159" y="12"/>
                  <a:pt x="158" y="12"/>
                  <a:pt x="157" y="12"/>
                </a:cubicBezTo>
                <a:cubicBezTo>
                  <a:pt x="117" y="20"/>
                  <a:pt x="84" y="23"/>
                  <a:pt x="65" y="60"/>
                </a:cubicBezTo>
                <a:cubicBezTo>
                  <a:pt x="51" y="88"/>
                  <a:pt x="48" y="118"/>
                  <a:pt x="42" y="148"/>
                </a:cubicBezTo>
                <a:cubicBezTo>
                  <a:pt x="34" y="187"/>
                  <a:pt x="29" y="227"/>
                  <a:pt x="23" y="267"/>
                </a:cubicBezTo>
                <a:cubicBezTo>
                  <a:pt x="17" y="303"/>
                  <a:pt x="9" y="385"/>
                  <a:pt x="0" y="421"/>
                </a:cubicBezTo>
                <a:cubicBezTo>
                  <a:pt x="12" y="424"/>
                  <a:pt x="59" y="425"/>
                  <a:pt x="67" y="426"/>
                </a:cubicBezTo>
                <a:cubicBezTo>
                  <a:pt x="67" y="416"/>
                  <a:pt x="89" y="284"/>
                  <a:pt x="91" y="275"/>
                </a:cubicBezTo>
                <a:cubicBezTo>
                  <a:pt x="93" y="266"/>
                  <a:pt x="103" y="184"/>
                  <a:pt x="111" y="172"/>
                </a:cubicBezTo>
                <a:cubicBezTo>
                  <a:pt x="107" y="178"/>
                  <a:pt x="112" y="185"/>
                  <a:pt x="113" y="190"/>
                </a:cubicBezTo>
                <a:cubicBezTo>
                  <a:pt x="114" y="201"/>
                  <a:pt x="111" y="212"/>
                  <a:pt x="110" y="223"/>
                </a:cubicBezTo>
                <a:cubicBezTo>
                  <a:pt x="106" y="246"/>
                  <a:pt x="106" y="269"/>
                  <a:pt x="105" y="292"/>
                </a:cubicBezTo>
                <a:cubicBezTo>
                  <a:pt x="101" y="341"/>
                  <a:pt x="98" y="390"/>
                  <a:pt x="93" y="438"/>
                </a:cubicBezTo>
                <a:cubicBezTo>
                  <a:pt x="92" y="442"/>
                  <a:pt x="92" y="447"/>
                  <a:pt x="92" y="451"/>
                </a:cubicBezTo>
                <a:cubicBezTo>
                  <a:pt x="92" y="445"/>
                  <a:pt x="201" y="461"/>
                  <a:pt x="208" y="460"/>
                </a:cubicBezTo>
                <a:cubicBezTo>
                  <a:pt x="209" y="411"/>
                  <a:pt x="215" y="296"/>
                  <a:pt x="216" y="251"/>
                </a:cubicBezTo>
                <a:cubicBezTo>
                  <a:pt x="216" y="251"/>
                  <a:pt x="219" y="133"/>
                  <a:pt x="217" y="133"/>
                </a:cubicBezTo>
                <a:close/>
              </a:path>
            </a:pathLst>
          </a:custGeom>
          <a:solidFill>
            <a:srgbClr val="2548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58"/>
          <p:cNvSpPr>
            <a:spLocks/>
          </p:cNvSpPr>
          <p:nvPr/>
        </p:nvSpPr>
        <p:spPr bwMode="auto">
          <a:xfrm>
            <a:off x="2371725" y="2162175"/>
            <a:ext cx="1079500" cy="1636713"/>
          </a:xfrm>
          <a:custGeom>
            <a:avLst/>
            <a:gdLst>
              <a:gd name="T0" fmla="*/ 288 w 299"/>
              <a:gd name="T1" fmla="*/ 143 h 454"/>
              <a:gd name="T2" fmla="*/ 195 w 299"/>
              <a:gd name="T3" fmla="*/ 181 h 454"/>
              <a:gd name="T4" fmla="*/ 175 w 299"/>
              <a:gd name="T5" fmla="*/ 90 h 454"/>
              <a:gd name="T6" fmla="*/ 160 w 299"/>
              <a:gd name="T7" fmla="*/ 40 h 454"/>
              <a:gd name="T8" fmla="*/ 94 w 299"/>
              <a:gd name="T9" fmla="*/ 9 h 454"/>
              <a:gd name="T10" fmla="*/ 76 w 299"/>
              <a:gd name="T11" fmla="*/ 2 h 454"/>
              <a:gd name="T12" fmla="*/ 54 w 299"/>
              <a:gd name="T13" fmla="*/ 24 h 454"/>
              <a:gd name="T14" fmla="*/ 37 w 299"/>
              <a:gd name="T15" fmla="*/ 64 h 454"/>
              <a:gd name="T16" fmla="*/ 19 w 299"/>
              <a:gd name="T17" fmla="*/ 93 h 454"/>
              <a:gd name="T18" fmla="*/ 2 w 299"/>
              <a:gd name="T19" fmla="*/ 151 h 454"/>
              <a:gd name="T20" fmla="*/ 5 w 299"/>
              <a:gd name="T21" fmla="*/ 189 h 454"/>
              <a:gd name="T22" fmla="*/ 1 w 299"/>
              <a:gd name="T23" fmla="*/ 372 h 454"/>
              <a:gd name="T24" fmla="*/ 4 w 299"/>
              <a:gd name="T25" fmla="*/ 454 h 454"/>
              <a:gd name="T26" fmla="*/ 133 w 299"/>
              <a:gd name="T27" fmla="*/ 445 h 454"/>
              <a:gd name="T28" fmla="*/ 120 w 299"/>
              <a:gd name="T29" fmla="*/ 285 h 454"/>
              <a:gd name="T30" fmla="*/ 116 w 299"/>
              <a:gd name="T31" fmla="*/ 173 h 454"/>
              <a:gd name="T32" fmla="*/ 137 w 299"/>
              <a:gd name="T33" fmla="*/ 216 h 454"/>
              <a:gd name="T34" fmla="*/ 160 w 299"/>
              <a:gd name="T35" fmla="*/ 244 h 454"/>
              <a:gd name="T36" fmla="*/ 206 w 299"/>
              <a:gd name="T37" fmla="*/ 249 h 454"/>
              <a:gd name="T38" fmla="*/ 299 w 299"/>
              <a:gd name="T39" fmla="*/ 200 h 454"/>
              <a:gd name="T40" fmla="*/ 288 w 299"/>
              <a:gd name="T41" fmla="*/ 143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454">
                <a:moveTo>
                  <a:pt x="288" y="143"/>
                </a:moveTo>
                <a:cubicBezTo>
                  <a:pt x="288" y="144"/>
                  <a:pt x="204" y="181"/>
                  <a:pt x="195" y="181"/>
                </a:cubicBezTo>
                <a:cubicBezTo>
                  <a:pt x="191" y="181"/>
                  <a:pt x="176" y="97"/>
                  <a:pt x="175" y="90"/>
                </a:cubicBezTo>
                <a:cubicBezTo>
                  <a:pt x="171" y="74"/>
                  <a:pt x="169" y="54"/>
                  <a:pt x="160" y="40"/>
                </a:cubicBezTo>
                <a:cubicBezTo>
                  <a:pt x="147" y="19"/>
                  <a:pt x="117" y="15"/>
                  <a:pt x="94" y="9"/>
                </a:cubicBezTo>
                <a:cubicBezTo>
                  <a:pt x="88" y="8"/>
                  <a:pt x="81" y="3"/>
                  <a:pt x="76" y="2"/>
                </a:cubicBezTo>
                <a:cubicBezTo>
                  <a:pt x="65" y="0"/>
                  <a:pt x="58" y="16"/>
                  <a:pt x="54" y="24"/>
                </a:cubicBezTo>
                <a:cubicBezTo>
                  <a:pt x="48" y="37"/>
                  <a:pt x="43" y="51"/>
                  <a:pt x="37" y="64"/>
                </a:cubicBezTo>
                <a:cubicBezTo>
                  <a:pt x="33" y="75"/>
                  <a:pt x="23" y="82"/>
                  <a:pt x="19" y="93"/>
                </a:cubicBezTo>
                <a:cubicBezTo>
                  <a:pt x="14" y="112"/>
                  <a:pt x="5" y="131"/>
                  <a:pt x="2" y="151"/>
                </a:cubicBezTo>
                <a:cubicBezTo>
                  <a:pt x="1" y="164"/>
                  <a:pt x="4" y="176"/>
                  <a:pt x="5" y="189"/>
                </a:cubicBezTo>
                <a:cubicBezTo>
                  <a:pt x="5" y="197"/>
                  <a:pt x="0" y="345"/>
                  <a:pt x="1" y="372"/>
                </a:cubicBezTo>
                <a:cubicBezTo>
                  <a:pt x="1" y="387"/>
                  <a:pt x="4" y="440"/>
                  <a:pt x="4" y="454"/>
                </a:cubicBezTo>
                <a:cubicBezTo>
                  <a:pt x="133" y="445"/>
                  <a:pt x="133" y="445"/>
                  <a:pt x="133" y="445"/>
                </a:cubicBezTo>
                <a:cubicBezTo>
                  <a:pt x="132" y="402"/>
                  <a:pt x="122" y="327"/>
                  <a:pt x="120" y="285"/>
                </a:cubicBezTo>
                <a:cubicBezTo>
                  <a:pt x="119" y="248"/>
                  <a:pt x="112" y="209"/>
                  <a:pt x="116" y="173"/>
                </a:cubicBezTo>
                <a:cubicBezTo>
                  <a:pt x="123" y="187"/>
                  <a:pt x="130" y="202"/>
                  <a:pt x="137" y="216"/>
                </a:cubicBezTo>
                <a:cubicBezTo>
                  <a:pt x="140" y="223"/>
                  <a:pt x="154" y="239"/>
                  <a:pt x="160" y="244"/>
                </a:cubicBezTo>
                <a:cubicBezTo>
                  <a:pt x="170" y="255"/>
                  <a:pt x="192" y="252"/>
                  <a:pt x="206" y="249"/>
                </a:cubicBezTo>
                <a:cubicBezTo>
                  <a:pt x="247" y="241"/>
                  <a:pt x="265" y="224"/>
                  <a:pt x="299" y="200"/>
                </a:cubicBezTo>
                <a:cubicBezTo>
                  <a:pt x="295" y="170"/>
                  <a:pt x="292" y="168"/>
                  <a:pt x="288" y="143"/>
                </a:cubicBezTo>
                <a:close/>
              </a:path>
            </a:pathLst>
          </a:custGeom>
          <a:solidFill>
            <a:srgbClr val="2C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59"/>
          <p:cNvSpPr>
            <a:spLocks/>
          </p:cNvSpPr>
          <p:nvPr/>
        </p:nvSpPr>
        <p:spPr bwMode="auto">
          <a:xfrm>
            <a:off x="2266950" y="2201863"/>
            <a:ext cx="300038" cy="436563"/>
          </a:xfrm>
          <a:custGeom>
            <a:avLst/>
            <a:gdLst>
              <a:gd name="T0" fmla="*/ 16 w 83"/>
              <a:gd name="T1" fmla="*/ 76 h 121"/>
              <a:gd name="T2" fmla="*/ 28 w 83"/>
              <a:gd name="T3" fmla="*/ 106 h 121"/>
              <a:gd name="T4" fmla="*/ 38 w 83"/>
              <a:gd name="T5" fmla="*/ 120 h 121"/>
              <a:gd name="T6" fmla="*/ 56 w 83"/>
              <a:gd name="T7" fmla="*/ 102 h 121"/>
              <a:gd name="T8" fmla="*/ 72 w 83"/>
              <a:gd name="T9" fmla="*/ 78 h 121"/>
              <a:gd name="T10" fmla="*/ 75 w 83"/>
              <a:gd name="T11" fmla="*/ 52 h 121"/>
              <a:gd name="T12" fmla="*/ 82 w 83"/>
              <a:gd name="T13" fmla="*/ 35 h 121"/>
              <a:gd name="T14" fmla="*/ 75 w 83"/>
              <a:gd name="T15" fmla="*/ 24 h 121"/>
              <a:gd name="T16" fmla="*/ 65 w 83"/>
              <a:gd name="T17" fmla="*/ 20 h 121"/>
              <a:gd name="T18" fmla="*/ 58 w 83"/>
              <a:gd name="T19" fmla="*/ 12 h 121"/>
              <a:gd name="T20" fmla="*/ 45 w 83"/>
              <a:gd name="T21" fmla="*/ 2 h 121"/>
              <a:gd name="T22" fmla="*/ 18 w 83"/>
              <a:gd name="T23" fmla="*/ 24 h 121"/>
              <a:gd name="T24" fmla="*/ 0 w 83"/>
              <a:gd name="T25" fmla="*/ 54 h 121"/>
              <a:gd name="T26" fmla="*/ 16 w 83"/>
              <a:gd name="T27" fmla="*/ 76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" h="121">
                <a:moveTo>
                  <a:pt x="16" y="76"/>
                </a:moveTo>
                <a:cubicBezTo>
                  <a:pt x="21" y="86"/>
                  <a:pt x="24" y="96"/>
                  <a:pt x="28" y="106"/>
                </a:cubicBezTo>
                <a:cubicBezTo>
                  <a:pt x="29" y="111"/>
                  <a:pt x="31" y="120"/>
                  <a:pt x="38" y="120"/>
                </a:cubicBezTo>
                <a:cubicBezTo>
                  <a:pt x="46" y="121"/>
                  <a:pt x="53" y="107"/>
                  <a:pt x="56" y="102"/>
                </a:cubicBezTo>
                <a:cubicBezTo>
                  <a:pt x="62" y="94"/>
                  <a:pt x="66" y="86"/>
                  <a:pt x="72" y="78"/>
                </a:cubicBezTo>
                <a:cubicBezTo>
                  <a:pt x="72" y="70"/>
                  <a:pt x="72" y="60"/>
                  <a:pt x="75" y="52"/>
                </a:cubicBezTo>
                <a:cubicBezTo>
                  <a:pt x="78" y="46"/>
                  <a:pt x="83" y="43"/>
                  <a:pt x="82" y="35"/>
                </a:cubicBezTo>
                <a:cubicBezTo>
                  <a:pt x="82" y="30"/>
                  <a:pt x="79" y="26"/>
                  <a:pt x="75" y="24"/>
                </a:cubicBezTo>
                <a:cubicBezTo>
                  <a:pt x="71" y="22"/>
                  <a:pt x="68" y="22"/>
                  <a:pt x="65" y="20"/>
                </a:cubicBezTo>
                <a:cubicBezTo>
                  <a:pt x="63" y="18"/>
                  <a:pt x="61" y="15"/>
                  <a:pt x="58" y="12"/>
                </a:cubicBezTo>
                <a:cubicBezTo>
                  <a:pt x="56" y="9"/>
                  <a:pt x="50" y="2"/>
                  <a:pt x="45" y="2"/>
                </a:cubicBezTo>
                <a:cubicBezTo>
                  <a:pt x="37" y="0"/>
                  <a:pt x="24" y="19"/>
                  <a:pt x="18" y="24"/>
                </a:cubicBezTo>
                <a:cubicBezTo>
                  <a:pt x="8" y="33"/>
                  <a:pt x="3" y="43"/>
                  <a:pt x="0" y="54"/>
                </a:cubicBezTo>
                <a:cubicBezTo>
                  <a:pt x="6" y="61"/>
                  <a:pt x="11" y="68"/>
                  <a:pt x="16" y="76"/>
                </a:cubicBezTo>
                <a:close/>
              </a:path>
            </a:pathLst>
          </a:custGeom>
          <a:solidFill>
            <a:srgbClr val="CAD9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60"/>
          <p:cNvSpPr>
            <a:spLocks/>
          </p:cNvSpPr>
          <p:nvPr/>
        </p:nvSpPr>
        <p:spPr bwMode="auto">
          <a:xfrm>
            <a:off x="2327275" y="2198688"/>
            <a:ext cx="141288" cy="471488"/>
          </a:xfrm>
          <a:custGeom>
            <a:avLst/>
            <a:gdLst>
              <a:gd name="T0" fmla="*/ 1 w 39"/>
              <a:gd name="T1" fmla="*/ 89 h 131"/>
              <a:gd name="T2" fmla="*/ 18 w 39"/>
              <a:gd name="T3" fmla="*/ 31 h 131"/>
              <a:gd name="T4" fmla="*/ 17 w 39"/>
              <a:gd name="T5" fmla="*/ 25 h 131"/>
              <a:gd name="T6" fmla="*/ 13 w 39"/>
              <a:gd name="T7" fmla="*/ 16 h 131"/>
              <a:gd name="T8" fmla="*/ 13 w 39"/>
              <a:gd name="T9" fmla="*/ 15 h 131"/>
              <a:gd name="T10" fmla="*/ 20 w 39"/>
              <a:gd name="T11" fmla="*/ 9 h 131"/>
              <a:gd name="T12" fmla="*/ 23 w 39"/>
              <a:gd name="T13" fmla="*/ 4 h 131"/>
              <a:gd name="T14" fmla="*/ 27 w 39"/>
              <a:gd name="T15" fmla="*/ 1 h 131"/>
              <a:gd name="T16" fmla="*/ 30 w 39"/>
              <a:gd name="T17" fmla="*/ 5 h 131"/>
              <a:gd name="T18" fmla="*/ 33 w 39"/>
              <a:gd name="T19" fmla="*/ 8 h 131"/>
              <a:gd name="T20" fmla="*/ 38 w 39"/>
              <a:gd name="T21" fmla="*/ 13 h 131"/>
              <a:gd name="T22" fmla="*/ 38 w 39"/>
              <a:gd name="T23" fmla="*/ 14 h 131"/>
              <a:gd name="T24" fmla="*/ 32 w 39"/>
              <a:gd name="T25" fmla="*/ 24 h 131"/>
              <a:gd name="T26" fmla="*/ 31 w 39"/>
              <a:gd name="T27" fmla="*/ 30 h 131"/>
              <a:gd name="T28" fmla="*/ 39 w 39"/>
              <a:gd name="T29" fmla="*/ 85 h 131"/>
              <a:gd name="T30" fmla="*/ 39 w 39"/>
              <a:gd name="T31" fmla="*/ 86 h 131"/>
              <a:gd name="T32" fmla="*/ 18 w 39"/>
              <a:gd name="T33" fmla="*/ 130 h 131"/>
              <a:gd name="T34" fmla="*/ 16 w 39"/>
              <a:gd name="T35" fmla="*/ 130 h 131"/>
              <a:gd name="T36" fmla="*/ 14 w 39"/>
              <a:gd name="T37" fmla="*/ 130 h 131"/>
              <a:gd name="T38" fmla="*/ 1 w 39"/>
              <a:gd name="T39" fmla="*/ 89 h 131"/>
              <a:gd name="T40" fmla="*/ 1 w 39"/>
              <a:gd name="T41" fmla="*/ 8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131">
                <a:moveTo>
                  <a:pt x="1" y="89"/>
                </a:moveTo>
                <a:cubicBezTo>
                  <a:pt x="18" y="31"/>
                  <a:pt x="18" y="31"/>
                  <a:pt x="18" y="31"/>
                </a:cubicBezTo>
                <a:cubicBezTo>
                  <a:pt x="18" y="29"/>
                  <a:pt x="18" y="27"/>
                  <a:pt x="17" y="2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5"/>
                  <a:pt x="13" y="15"/>
                </a:cubicBezTo>
                <a:cubicBezTo>
                  <a:pt x="16" y="13"/>
                  <a:pt x="18" y="11"/>
                  <a:pt x="20" y="9"/>
                </a:cubicBezTo>
                <a:cubicBezTo>
                  <a:pt x="21" y="7"/>
                  <a:pt x="23" y="6"/>
                  <a:pt x="23" y="4"/>
                </a:cubicBezTo>
                <a:cubicBezTo>
                  <a:pt x="24" y="3"/>
                  <a:pt x="26" y="0"/>
                  <a:pt x="27" y="1"/>
                </a:cubicBezTo>
                <a:cubicBezTo>
                  <a:pt x="29" y="2"/>
                  <a:pt x="29" y="3"/>
                  <a:pt x="30" y="5"/>
                </a:cubicBezTo>
                <a:cubicBezTo>
                  <a:pt x="31" y="6"/>
                  <a:pt x="32" y="7"/>
                  <a:pt x="33" y="8"/>
                </a:cubicBezTo>
                <a:cubicBezTo>
                  <a:pt x="35" y="10"/>
                  <a:pt x="36" y="11"/>
                  <a:pt x="38" y="13"/>
                </a:cubicBezTo>
                <a:cubicBezTo>
                  <a:pt x="38" y="13"/>
                  <a:pt x="38" y="14"/>
                  <a:pt x="38" y="14"/>
                </a:cubicBezTo>
                <a:cubicBezTo>
                  <a:pt x="32" y="24"/>
                  <a:pt x="32" y="24"/>
                  <a:pt x="32" y="24"/>
                </a:cubicBezTo>
                <a:cubicBezTo>
                  <a:pt x="31" y="26"/>
                  <a:pt x="31" y="28"/>
                  <a:pt x="31" y="30"/>
                </a:cubicBezTo>
                <a:cubicBezTo>
                  <a:pt x="39" y="85"/>
                  <a:pt x="39" y="85"/>
                  <a:pt x="39" y="85"/>
                </a:cubicBezTo>
                <a:cubicBezTo>
                  <a:pt x="39" y="85"/>
                  <a:pt x="39" y="85"/>
                  <a:pt x="39" y="86"/>
                </a:cubicBezTo>
                <a:cubicBezTo>
                  <a:pt x="18" y="130"/>
                  <a:pt x="18" y="130"/>
                  <a:pt x="18" y="130"/>
                </a:cubicBezTo>
                <a:cubicBezTo>
                  <a:pt x="18" y="130"/>
                  <a:pt x="17" y="131"/>
                  <a:pt x="16" y="130"/>
                </a:cubicBezTo>
                <a:cubicBezTo>
                  <a:pt x="15" y="131"/>
                  <a:pt x="15" y="131"/>
                  <a:pt x="14" y="130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89"/>
                  <a:pt x="0" y="89"/>
                  <a:pt x="1" y="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61"/>
          <p:cNvSpPr>
            <a:spLocks/>
          </p:cNvSpPr>
          <p:nvPr/>
        </p:nvSpPr>
        <p:spPr bwMode="auto">
          <a:xfrm>
            <a:off x="2247900" y="2054225"/>
            <a:ext cx="398463" cy="320675"/>
          </a:xfrm>
          <a:custGeom>
            <a:avLst/>
            <a:gdLst>
              <a:gd name="T0" fmla="*/ 11 w 110"/>
              <a:gd name="T1" fmla="*/ 6 h 89"/>
              <a:gd name="T2" fmla="*/ 48 w 110"/>
              <a:gd name="T3" fmla="*/ 40 h 89"/>
              <a:gd name="T4" fmla="*/ 50 w 110"/>
              <a:gd name="T5" fmla="*/ 40 h 89"/>
              <a:gd name="T6" fmla="*/ 92 w 110"/>
              <a:gd name="T7" fmla="*/ 0 h 89"/>
              <a:gd name="T8" fmla="*/ 110 w 110"/>
              <a:gd name="T9" fmla="*/ 30 h 89"/>
              <a:gd name="T10" fmla="*/ 76 w 110"/>
              <a:gd name="T11" fmla="*/ 83 h 89"/>
              <a:gd name="T12" fmla="*/ 50 w 110"/>
              <a:gd name="T13" fmla="*/ 43 h 89"/>
              <a:gd name="T14" fmla="*/ 47 w 110"/>
              <a:gd name="T15" fmla="*/ 43 h 89"/>
              <a:gd name="T16" fmla="*/ 13 w 110"/>
              <a:gd name="T17" fmla="*/ 89 h 89"/>
              <a:gd name="T18" fmla="*/ 0 w 110"/>
              <a:gd name="T19" fmla="*/ 33 h 89"/>
              <a:gd name="T20" fmla="*/ 11 w 110"/>
              <a:gd name="T21" fmla="*/ 6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" h="89">
                <a:moveTo>
                  <a:pt x="11" y="6"/>
                </a:move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9" y="40"/>
                  <a:pt x="50" y="40"/>
                </a:cubicBezTo>
                <a:cubicBezTo>
                  <a:pt x="92" y="0"/>
                  <a:pt x="92" y="0"/>
                  <a:pt x="92" y="0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76" y="83"/>
                  <a:pt x="76" y="83"/>
                  <a:pt x="76" y="83"/>
                </a:cubicBezTo>
                <a:cubicBezTo>
                  <a:pt x="50" y="43"/>
                  <a:pt x="50" y="43"/>
                  <a:pt x="50" y="43"/>
                </a:cubicBezTo>
                <a:cubicBezTo>
                  <a:pt x="49" y="42"/>
                  <a:pt x="48" y="42"/>
                  <a:pt x="47" y="43"/>
                </a:cubicBezTo>
                <a:cubicBezTo>
                  <a:pt x="13" y="89"/>
                  <a:pt x="13" y="89"/>
                  <a:pt x="13" y="89"/>
                </a:cubicBezTo>
                <a:cubicBezTo>
                  <a:pt x="0" y="33"/>
                  <a:pt x="0" y="33"/>
                  <a:pt x="0" y="33"/>
                </a:cubicBezTo>
                <a:lnTo>
                  <a:pt x="11" y="6"/>
                </a:lnTo>
                <a:close/>
              </a:path>
            </a:pathLst>
          </a:custGeom>
          <a:solidFill>
            <a:srgbClr val="E4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62"/>
          <p:cNvSpPr>
            <a:spLocks/>
          </p:cNvSpPr>
          <p:nvPr/>
        </p:nvSpPr>
        <p:spPr bwMode="auto">
          <a:xfrm>
            <a:off x="2389188" y="2125663"/>
            <a:ext cx="336550" cy="739775"/>
          </a:xfrm>
          <a:custGeom>
            <a:avLst/>
            <a:gdLst>
              <a:gd name="T0" fmla="*/ 93 w 93"/>
              <a:gd name="T1" fmla="*/ 36 h 205"/>
              <a:gd name="T2" fmla="*/ 87 w 93"/>
              <a:gd name="T3" fmla="*/ 16 h 205"/>
              <a:gd name="T4" fmla="*/ 65 w 93"/>
              <a:gd name="T5" fmla="*/ 0 h 205"/>
              <a:gd name="T6" fmla="*/ 41 w 93"/>
              <a:gd name="T7" fmla="*/ 58 h 205"/>
              <a:gd name="T8" fmla="*/ 34 w 93"/>
              <a:gd name="T9" fmla="*/ 74 h 205"/>
              <a:gd name="T10" fmla="*/ 1 w 93"/>
              <a:gd name="T11" fmla="*/ 147 h 205"/>
              <a:gd name="T12" fmla="*/ 0 w 93"/>
              <a:gd name="T13" fmla="*/ 205 h 205"/>
              <a:gd name="T14" fmla="*/ 32 w 93"/>
              <a:gd name="T15" fmla="*/ 130 h 205"/>
              <a:gd name="T16" fmla="*/ 88 w 93"/>
              <a:gd name="T17" fmla="*/ 56 h 205"/>
              <a:gd name="T18" fmla="*/ 67 w 93"/>
              <a:gd name="T19" fmla="*/ 43 h 205"/>
              <a:gd name="T20" fmla="*/ 93 w 93"/>
              <a:gd name="T21" fmla="*/ 36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" h="205">
                <a:moveTo>
                  <a:pt x="93" y="36"/>
                </a:moveTo>
                <a:cubicBezTo>
                  <a:pt x="92" y="32"/>
                  <a:pt x="93" y="22"/>
                  <a:pt x="87" y="16"/>
                </a:cubicBezTo>
                <a:cubicBezTo>
                  <a:pt x="77" y="6"/>
                  <a:pt x="68" y="2"/>
                  <a:pt x="65" y="0"/>
                </a:cubicBezTo>
                <a:cubicBezTo>
                  <a:pt x="41" y="58"/>
                  <a:pt x="41" y="58"/>
                  <a:pt x="41" y="58"/>
                </a:cubicBezTo>
                <a:cubicBezTo>
                  <a:pt x="34" y="74"/>
                  <a:pt x="34" y="74"/>
                  <a:pt x="34" y="74"/>
                </a:cubicBezTo>
                <a:cubicBezTo>
                  <a:pt x="1" y="147"/>
                  <a:pt x="1" y="147"/>
                  <a:pt x="1" y="147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05"/>
                  <a:pt x="17" y="158"/>
                  <a:pt x="32" y="130"/>
                </a:cubicBezTo>
                <a:cubicBezTo>
                  <a:pt x="50" y="96"/>
                  <a:pt x="71" y="72"/>
                  <a:pt x="88" y="56"/>
                </a:cubicBezTo>
                <a:cubicBezTo>
                  <a:pt x="81" y="52"/>
                  <a:pt x="74" y="47"/>
                  <a:pt x="67" y="43"/>
                </a:cubicBezTo>
                <a:lnTo>
                  <a:pt x="93" y="36"/>
                </a:lnTo>
                <a:close/>
              </a:path>
            </a:pathLst>
          </a:custGeom>
          <a:solidFill>
            <a:srgbClr val="2548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63"/>
          <p:cNvSpPr>
            <a:spLocks/>
          </p:cNvSpPr>
          <p:nvPr/>
        </p:nvSpPr>
        <p:spPr bwMode="auto">
          <a:xfrm>
            <a:off x="2151063" y="2133600"/>
            <a:ext cx="252413" cy="742950"/>
          </a:xfrm>
          <a:custGeom>
            <a:avLst/>
            <a:gdLst>
              <a:gd name="T0" fmla="*/ 0 w 70"/>
              <a:gd name="T1" fmla="*/ 33 h 206"/>
              <a:gd name="T2" fmla="*/ 8 w 70"/>
              <a:gd name="T3" fmla="*/ 14 h 206"/>
              <a:gd name="T4" fmla="*/ 31 w 70"/>
              <a:gd name="T5" fmla="*/ 0 h 206"/>
              <a:gd name="T6" fmla="*/ 48 w 70"/>
              <a:gd name="T7" fmla="*/ 61 h 206"/>
              <a:gd name="T8" fmla="*/ 52 w 70"/>
              <a:gd name="T9" fmla="*/ 78 h 206"/>
              <a:gd name="T10" fmla="*/ 70 w 70"/>
              <a:gd name="T11" fmla="*/ 139 h 206"/>
              <a:gd name="T12" fmla="*/ 66 w 70"/>
              <a:gd name="T13" fmla="*/ 206 h 206"/>
              <a:gd name="T14" fmla="*/ 47 w 70"/>
              <a:gd name="T15" fmla="*/ 133 h 206"/>
              <a:gd name="T16" fmla="*/ 2 w 70"/>
              <a:gd name="T17" fmla="*/ 54 h 206"/>
              <a:gd name="T18" fmla="*/ 24 w 70"/>
              <a:gd name="T19" fmla="*/ 43 h 206"/>
              <a:gd name="T20" fmla="*/ 0 w 70"/>
              <a:gd name="T21" fmla="*/ 33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" h="206">
                <a:moveTo>
                  <a:pt x="0" y="33"/>
                </a:moveTo>
                <a:cubicBezTo>
                  <a:pt x="1" y="29"/>
                  <a:pt x="1" y="20"/>
                  <a:pt x="8" y="14"/>
                </a:cubicBezTo>
                <a:cubicBezTo>
                  <a:pt x="19" y="5"/>
                  <a:pt x="28" y="1"/>
                  <a:pt x="31" y="0"/>
                </a:cubicBezTo>
                <a:cubicBezTo>
                  <a:pt x="48" y="61"/>
                  <a:pt x="48" y="61"/>
                  <a:pt x="48" y="61"/>
                </a:cubicBezTo>
                <a:cubicBezTo>
                  <a:pt x="52" y="78"/>
                  <a:pt x="52" y="78"/>
                  <a:pt x="52" y="78"/>
                </a:cubicBezTo>
                <a:cubicBezTo>
                  <a:pt x="70" y="139"/>
                  <a:pt x="70" y="139"/>
                  <a:pt x="70" y="139"/>
                </a:cubicBezTo>
                <a:cubicBezTo>
                  <a:pt x="66" y="206"/>
                  <a:pt x="66" y="206"/>
                  <a:pt x="66" y="206"/>
                </a:cubicBezTo>
                <a:cubicBezTo>
                  <a:pt x="66" y="206"/>
                  <a:pt x="58" y="163"/>
                  <a:pt x="47" y="133"/>
                </a:cubicBezTo>
                <a:cubicBezTo>
                  <a:pt x="34" y="98"/>
                  <a:pt x="16" y="71"/>
                  <a:pt x="2" y="54"/>
                </a:cubicBezTo>
                <a:cubicBezTo>
                  <a:pt x="9" y="50"/>
                  <a:pt x="17" y="47"/>
                  <a:pt x="24" y="43"/>
                </a:cubicBezTo>
                <a:lnTo>
                  <a:pt x="0" y="33"/>
                </a:lnTo>
                <a:close/>
              </a:path>
            </a:pathLst>
          </a:custGeom>
          <a:solidFill>
            <a:srgbClr val="2C54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64"/>
          <p:cNvSpPr>
            <a:spLocks/>
          </p:cNvSpPr>
          <p:nvPr/>
        </p:nvSpPr>
        <p:spPr bwMode="auto">
          <a:xfrm>
            <a:off x="1966913" y="3259138"/>
            <a:ext cx="212725" cy="168275"/>
          </a:xfrm>
          <a:custGeom>
            <a:avLst/>
            <a:gdLst>
              <a:gd name="T0" fmla="*/ 11 w 134"/>
              <a:gd name="T1" fmla="*/ 25 h 106"/>
              <a:gd name="T2" fmla="*/ 134 w 134"/>
              <a:gd name="T3" fmla="*/ 0 h 106"/>
              <a:gd name="T4" fmla="*/ 134 w 134"/>
              <a:gd name="T5" fmla="*/ 47 h 106"/>
              <a:gd name="T6" fmla="*/ 0 w 134"/>
              <a:gd name="T7" fmla="*/ 106 h 106"/>
              <a:gd name="T8" fmla="*/ 11 w 134"/>
              <a:gd name="T9" fmla="*/ 2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06">
                <a:moveTo>
                  <a:pt x="11" y="25"/>
                </a:moveTo>
                <a:lnTo>
                  <a:pt x="134" y="0"/>
                </a:lnTo>
                <a:lnTo>
                  <a:pt x="134" y="47"/>
                </a:lnTo>
                <a:lnTo>
                  <a:pt x="0" y="106"/>
                </a:lnTo>
                <a:lnTo>
                  <a:pt x="11" y="25"/>
                </a:lnTo>
                <a:close/>
              </a:path>
            </a:pathLst>
          </a:custGeom>
          <a:solidFill>
            <a:srgbClr val="2141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65"/>
          <p:cNvSpPr>
            <a:spLocks/>
          </p:cNvSpPr>
          <p:nvPr/>
        </p:nvSpPr>
        <p:spPr bwMode="auto">
          <a:xfrm>
            <a:off x="2620963" y="3259138"/>
            <a:ext cx="212725" cy="168275"/>
          </a:xfrm>
          <a:custGeom>
            <a:avLst/>
            <a:gdLst>
              <a:gd name="T0" fmla="*/ 123 w 134"/>
              <a:gd name="T1" fmla="*/ 25 h 106"/>
              <a:gd name="T2" fmla="*/ 0 w 134"/>
              <a:gd name="T3" fmla="*/ 0 h 106"/>
              <a:gd name="T4" fmla="*/ 0 w 134"/>
              <a:gd name="T5" fmla="*/ 47 h 106"/>
              <a:gd name="T6" fmla="*/ 134 w 134"/>
              <a:gd name="T7" fmla="*/ 106 h 106"/>
              <a:gd name="T8" fmla="*/ 123 w 134"/>
              <a:gd name="T9" fmla="*/ 2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06">
                <a:moveTo>
                  <a:pt x="123" y="25"/>
                </a:moveTo>
                <a:lnTo>
                  <a:pt x="0" y="0"/>
                </a:lnTo>
                <a:lnTo>
                  <a:pt x="0" y="47"/>
                </a:lnTo>
                <a:lnTo>
                  <a:pt x="134" y="106"/>
                </a:lnTo>
                <a:lnTo>
                  <a:pt x="123" y="25"/>
                </a:lnTo>
                <a:close/>
              </a:path>
            </a:pathLst>
          </a:custGeom>
          <a:solidFill>
            <a:srgbClr val="2548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0668" y="969168"/>
            <a:ext cx="9430663" cy="49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1618" y="1525927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9067" y="1933214"/>
            <a:ext cx="28948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WORLD</a:t>
            </a:r>
            <a:b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MAP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75796" y="519475"/>
            <a:ext cx="6734146" cy="3278207"/>
            <a:chOff x="2483751" y="2120605"/>
            <a:chExt cx="7224499" cy="3516916"/>
          </a:xfrm>
          <a:solidFill>
            <a:schemeClr val="bg1">
              <a:lumMod val="85000"/>
            </a:schemeClr>
          </a:solidFill>
        </p:grpSpPr>
        <p:grpSp>
          <p:nvGrpSpPr>
            <p:cNvPr id="34" name="Group 1107"/>
            <p:cNvGrpSpPr>
              <a:grpSpLocks noChangeAspect="1"/>
            </p:cNvGrpSpPr>
            <p:nvPr/>
          </p:nvGrpSpPr>
          <p:grpSpPr>
            <a:xfrm>
              <a:off x="8149987" y="4770654"/>
              <a:ext cx="1317602" cy="866867"/>
              <a:chOff x="4133" y="2396"/>
              <a:chExt cx="709" cy="482"/>
            </a:xfrm>
            <a:grpFill/>
          </p:grpSpPr>
          <p:sp>
            <p:nvSpPr>
              <p:cNvPr id="1143" name="Freeform 1108"/>
              <p:cNvSpPr/>
              <p:nvPr/>
            </p:nvSpPr>
            <p:spPr>
              <a:xfrm>
                <a:off x="4438" y="2396"/>
                <a:ext cx="98" cy="82"/>
              </a:xfrm>
              <a:custGeom>
                <a:avLst/>
                <a:gdLst>
                  <a:gd name="T0" fmla="*/ 20 w 103"/>
                  <a:gd name="T1" fmla="*/ 66 h 86"/>
                  <a:gd name="T2" fmla="*/ 23 w 103"/>
                  <a:gd name="T3" fmla="*/ 63 h 86"/>
                  <a:gd name="T4" fmla="*/ 26 w 103"/>
                  <a:gd name="T5" fmla="*/ 60 h 86"/>
                  <a:gd name="T6" fmla="*/ 29 w 103"/>
                  <a:gd name="T7" fmla="*/ 55 h 86"/>
                  <a:gd name="T8" fmla="*/ 35 w 103"/>
                  <a:gd name="T9" fmla="*/ 53 h 86"/>
                  <a:gd name="T10" fmla="*/ 55 w 103"/>
                  <a:gd name="T11" fmla="*/ 60 h 86"/>
                  <a:gd name="T12" fmla="*/ 64 w 103"/>
                  <a:gd name="T13" fmla="*/ 70 h 86"/>
                  <a:gd name="T14" fmla="*/ 78 w 103"/>
                  <a:gd name="T15" fmla="*/ 82 h 86"/>
                  <a:gd name="T16" fmla="*/ 81 w 103"/>
                  <a:gd name="T17" fmla="*/ 82 h 86"/>
                  <a:gd name="T18" fmla="*/ 92 w 103"/>
                  <a:gd name="T19" fmla="*/ 84 h 86"/>
                  <a:gd name="T20" fmla="*/ 102 w 103"/>
                  <a:gd name="T21" fmla="*/ 86 h 86"/>
                  <a:gd name="T22" fmla="*/ 102 w 103"/>
                  <a:gd name="T23" fmla="*/ 86 h 86"/>
                  <a:gd name="T24" fmla="*/ 103 w 103"/>
                  <a:gd name="T25" fmla="*/ 86 h 86"/>
                  <a:gd name="T26" fmla="*/ 100 w 103"/>
                  <a:gd name="T27" fmla="*/ 83 h 86"/>
                  <a:gd name="T28" fmla="*/ 90 w 103"/>
                  <a:gd name="T29" fmla="*/ 74 h 86"/>
                  <a:gd name="T30" fmla="*/ 87 w 103"/>
                  <a:gd name="T31" fmla="*/ 73 h 86"/>
                  <a:gd name="T32" fmla="*/ 80 w 103"/>
                  <a:gd name="T33" fmla="*/ 70 h 86"/>
                  <a:gd name="T34" fmla="*/ 75 w 103"/>
                  <a:gd name="T35" fmla="*/ 61 h 86"/>
                  <a:gd name="T36" fmla="*/ 72 w 103"/>
                  <a:gd name="T37" fmla="*/ 55 h 86"/>
                  <a:gd name="T38" fmla="*/ 65 w 103"/>
                  <a:gd name="T39" fmla="*/ 45 h 86"/>
                  <a:gd name="T40" fmla="*/ 70 w 103"/>
                  <a:gd name="T41" fmla="*/ 42 h 86"/>
                  <a:gd name="T42" fmla="*/ 71 w 103"/>
                  <a:gd name="T43" fmla="*/ 42 h 86"/>
                  <a:gd name="T44" fmla="*/ 74 w 103"/>
                  <a:gd name="T45" fmla="*/ 41 h 86"/>
                  <a:gd name="T46" fmla="*/ 71 w 103"/>
                  <a:gd name="T47" fmla="*/ 38 h 86"/>
                  <a:gd name="T48" fmla="*/ 62 w 103"/>
                  <a:gd name="T49" fmla="*/ 34 h 86"/>
                  <a:gd name="T50" fmla="*/ 48 w 103"/>
                  <a:gd name="T51" fmla="*/ 24 h 86"/>
                  <a:gd name="T52" fmla="*/ 6 w 103"/>
                  <a:gd name="T53" fmla="*/ 2 h 86"/>
                  <a:gd name="T54" fmla="*/ 0 w 103"/>
                  <a:gd name="T55" fmla="*/ 0 h 86"/>
                  <a:gd name="T56" fmla="*/ 0 w 103"/>
                  <a:gd name="T57" fmla="*/ 68 h 86"/>
                  <a:gd name="T58" fmla="*/ 10 w 103"/>
                  <a:gd name="T59" fmla="*/ 71 h 86"/>
                  <a:gd name="T60" fmla="*/ 20 w 103"/>
                  <a:gd name="T61" fmla="*/ 6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3" h="86">
                    <a:moveTo>
                      <a:pt x="20" y="66"/>
                    </a:moveTo>
                    <a:cubicBezTo>
                      <a:pt x="20" y="65"/>
                      <a:pt x="21" y="63"/>
                      <a:pt x="23" y="63"/>
                    </a:cubicBezTo>
                    <a:cubicBezTo>
                      <a:pt x="24" y="63"/>
                      <a:pt x="25" y="61"/>
                      <a:pt x="26" y="60"/>
                    </a:cubicBezTo>
                    <a:cubicBezTo>
                      <a:pt x="26" y="58"/>
                      <a:pt x="27" y="57"/>
                      <a:pt x="29" y="55"/>
                    </a:cubicBezTo>
                    <a:cubicBezTo>
                      <a:pt x="30" y="54"/>
                      <a:pt x="32" y="53"/>
                      <a:pt x="35" y="53"/>
                    </a:cubicBezTo>
                    <a:cubicBezTo>
                      <a:pt x="41" y="53"/>
                      <a:pt x="50" y="56"/>
                      <a:pt x="55" y="60"/>
                    </a:cubicBezTo>
                    <a:cubicBezTo>
                      <a:pt x="58" y="63"/>
                      <a:pt x="61" y="66"/>
                      <a:pt x="64" y="70"/>
                    </a:cubicBezTo>
                    <a:cubicBezTo>
                      <a:pt x="69" y="76"/>
                      <a:pt x="74" y="83"/>
                      <a:pt x="78" y="82"/>
                    </a:cubicBezTo>
                    <a:cubicBezTo>
                      <a:pt x="79" y="82"/>
                      <a:pt x="80" y="82"/>
                      <a:pt x="81" y="82"/>
                    </a:cubicBezTo>
                    <a:cubicBezTo>
                      <a:pt x="85" y="82"/>
                      <a:pt x="89" y="83"/>
                      <a:pt x="92" y="84"/>
                    </a:cubicBezTo>
                    <a:cubicBezTo>
                      <a:pt x="96" y="85"/>
                      <a:pt x="99" y="86"/>
                      <a:pt x="102" y="86"/>
                    </a:cubicBezTo>
                    <a:quadBezTo>
                      <a:pt x="102" y="86"/>
                      <a:pt x="102" y="86"/>
                    </a:quadBezTo>
                    <a:quadBezTo>
                      <a:pt x="103" y="86"/>
                      <a:pt x="103" y="86"/>
                    </a:quadBezTo>
                    <a:cubicBezTo>
                      <a:pt x="103" y="85"/>
                      <a:pt x="101" y="84"/>
                      <a:pt x="100" y="83"/>
                    </a:cubicBezTo>
                    <a:cubicBezTo>
                      <a:pt x="100" y="83"/>
                      <a:pt x="90" y="79"/>
                      <a:pt x="90" y="74"/>
                    </a:cubicBezTo>
                    <a:cubicBezTo>
                      <a:pt x="90" y="73"/>
                      <a:pt x="88" y="73"/>
                      <a:pt x="87" y="73"/>
                    </a:cubicBezTo>
                    <a:cubicBezTo>
                      <a:pt x="85" y="72"/>
                      <a:pt x="82" y="71"/>
                      <a:pt x="80" y="70"/>
                    </a:cubicBezTo>
                    <a:cubicBezTo>
                      <a:pt x="77" y="68"/>
                      <a:pt x="76" y="64"/>
                      <a:pt x="75" y="61"/>
                    </a:cubicBezTo>
                    <a:cubicBezTo>
                      <a:pt x="75" y="58"/>
                      <a:pt x="74" y="56"/>
                      <a:pt x="72" y="55"/>
                    </a:cubicBezTo>
                    <a:cubicBezTo>
                      <a:pt x="68" y="53"/>
                      <a:pt x="65" y="49"/>
                      <a:pt x="65" y="45"/>
                    </a:cubicBezTo>
                    <a:cubicBezTo>
                      <a:pt x="66" y="44"/>
                      <a:pt x="66" y="42"/>
                      <a:pt x="70" y="42"/>
                    </a:cubicBezTo>
                    <a:quadBezTo>
                      <a:pt x="71" y="42"/>
                      <a:pt x="71" y="42"/>
                    </a:quadBezTo>
                    <a:cubicBezTo>
                      <a:pt x="73" y="42"/>
                      <a:pt x="74" y="42"/>
                      <a:pt x="74" y="41"/>
                    </a:cubicBezTo>
                    <a:cubicBezTo>
                      <a:pt x="74" y="41"/>
                      <a:pt x="74" y="40"/>
                      <a:pt x="71" y="38"/>
                    </a:cubicBezTo>
                    <a:cubicBezTo>
                      <a:pt x="70" y="37"/>
                      <a:pt x="66" y="35"/>
                      <a:pt x="62" y="34"/>
                    </a:cubicBezTo>
                    <a:cubicBezTo>
                      <a:pt x="56" y="32"/>
                      <a:pt x="49" y="30"/>
                      <a:pt x="48" y="24"/>
                    </a:cubicBezTo>
                    <a:cubicBezTo>
                      <a:pt x="48" y="20"/>
                      <a:pt x="21" y="5"/>
                      <a:pt x="6" y="2"/>
                    </a:cubicBezTo>
                    <a:cubicBezTo>
                      <a:pt x="4" y="1"/>
                      <a:pt x="2" y="1"/>
                      <a:pt x="0" y="0"/>
                    </a:cubicBezTo>
                    <a:quadBezTo>
                      <a:pt x="0" y="68"/>
                      <a:pt x="0" y="68"/>
                    </a:quadBezTo>
                    <a:cubicBezTo>
                      <a:pt x="3" y="69"/>
                      <a:pt x="6" y="70"/>
                      <a:pt x="10" y="71"/>
                    </a:cubicBezTo>
                    <a:cubicBezTo>
                      <a:pt x="18" y="71"/>
                      <a:pt x="19" y="68"/>
                      <a:pt x="20" y="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44" name="Freeform 1109"/>
              <p:cNvSpPr/>
              <p:nvPr/>
            </p:nvSpPr>
            <p:spPr>
              <a:xfrm>
                <a:off x="4133" y="2483"/>
                <a:ext cx="437" cy="328"/>
              </a:xfrm>
              <a:custGeom>
                <a:avLst/>
                <a:gdLst>
                  <a:gd name="T0" fmla="*/ 452 w 456"/>
                  <a:gd name="T1" fmla="*/ 176 h 342"/>
                  <a:gd name="T2" fmla="*/ 430 w 456"/>
                  <a:gd name="T3" fmla="*/ 154 h 342"/>
                  <a:gd name="T4" fmla="*/ 423 w 456"/>
                  <a:gd name="T5" fmla="*/ 138 h 342"/>
                  <a:gd name="T6" fmla="*/ 415 w 456"/>
                  <a:gd name="T7" fmla="*/ 138 h 342"/>
                  <a:gd name="T8" fmla="*/ 377 w 456"/>
                  <a:gd name="T9" fmla="*/ 99 h 342"/>
                  <a:gd name="T10" fmla="*/ 363 w 456"/>
                  <a:gd name="T11" fmla="*/ 63 h 342"/>
                  <a:gd name="T12" fmla="*/ 352 w 456"/>
                  <a:gd name="T13" fmla="*/ 42 h 342"/>
                  <a:gd name="T14" fmla="*/ 333 w 456"/>
                  <a:gd name="T15" fmla="*/ 3 h 342"/>
                  <a:gd name="T16" fmla="*/ 323 w 456"/>
                  <a:gd name="T17" fmla="*/ 29 h 342"/>
                  <a:gd name="T18" fmla="*/ 317 w 456"/>
                  <a:gd name="T19" fmla="*/ 70 h 342"/>
                  <a:gd name="T20" fmla="*/ 284 w 456"/>
                  <a:gd name="T21" fmla="*/ 70 h 342"/>
                  <a:gd name="T22" fmla="*/ 254 w 456"/>
                  <a:gd name="T23" fmla="*/ 49 h 342"/>
                  <a:gd name="T24" fmla="*/ 254 w 456"/>
                  <a:gd name="T25" fmla="*/ 32 h 342"/>
                  <a:gd name="T26" fmla="*/ 266 w 456"/>
                  <a:gd name="T27" fmla="*/ 17 h 342"/>
                  <a:gd name="T28" fmla="*/ 261 w 456"/>
                  <a:gd name="T29" fmla="*/ 20 h 342"/>
                  <a:gd name="T30" fmla="*/ 249 w 456"/>
                  <a:gd name="T31" fmla="*/ 18 h 342"/>
                  <a:gd name="T32" fmla="*/ 206 w 456"/>
                  <a:gd name="T33" fmla="*/ 17 h 342"/>
                  <a:gd name="T34" fmla="*/ 196 w 456"/>
                  <a:gd name="T35" fmla="*/ 24 h 342"/>
                  <a:gd name="T36" fmla="*/ 188 w 456"/>
                  <a:gd name="T37" fmla="*/ 45 h 342"/>
                  <a:gd name="T38" fmla="*/ 175 w 456"/>
                  <a:gd name="T39" fmla="*/ 51 h 342"/>
                  <a:gd name="T40" fmla="*/ 162 w 456"/>
                  <a:gd name="T41" fmla="*/ 41 h 342"/>
                  <a:gd name="T42" fmla="*/ 146 w 456"/>
                  <a:gd name="T43" fmla="*/ 42 h 342"/>
                  <a:gd name="T44" fmla="*/ 136 w 456"/>
                  <a:gd name="T45" fmla="*/ 45 h 342"/>
                  <a:gd name="T46" fmla="*/ 128 w 456"/>
                  <a:gd name="T47" fmla="*/ 62 h 342"/>
                  <a:gd name="T48" fmla="*/ 122 w 456"/>
                  <a:gd name="T49" fmla="*/ 69 h 342"/>
                  <a:gd name="T50" fmla="*/ 110 w 456"/>
                  <a:gd name="T51" fmla="*/ 68 h 342"/>
                  <a:gd name="T52" fmla="*/ 73 w 456"/>
                  <a:gd name="T53" fmla="*/ 107 h 342"/>
                  <a:gd name="T54" fmla="*/ 46 w 456"/>
                  <a:gd name="T55" fmla="*/ 117 h 342"/>
                  <a:gd name="T56" fmla="*/ 15 w 456"/>
                  <a:gd name="T57" fmla="*/ 131 h 342"/>
                  <a:gd name="T58" fmla="*/ 8 w 456"/>
                  <a:gd name="T59" fmla="*/ 132 h 342"/>
                  <a:gd name="T60" fmla="*/ 11 w 456"/>
                  <a:gd name="T61" fmla="*/ 182 h 342"/>
                  <a:gd name="T62" fmla="*/ 4 w 456"/>
                  <a:gd name="T63" fmla="*/ 186 h 342"/>
                  <a:gd name="T64" fmla="*/ 30 w 456"/>
                  <a:gd name="T65" fmla="*/ 255 h 342"/>
                  <a:gd name="T66" fmla="*/ 23 w 456"/>
                  <a:gd name="T67" fmla="*/ 279 h 342"/>
                  <a:gd name="T68" fmla="*/ 53 w 456"/>
                  <a:gd name="T69" fmla="*/ 289 h 342"/>
                  <a:gd name="T70" fmla="*/ 84 w 456"/>
                  <a:gd name="T71" fmla="*/ 274 h 342"/>
                  <a:gd name="T72" fmla="*/ 136 w 456"/>
                  <a:gd name="T73" fmla="*/ 258 h 342"/>
                  <a:gd name="T74" fmla="*/ 202 w 456"/>
                  <a:gd name="T75" fmla="*/ 244 h 342"/>
                  <a:gd name="T76" fmla="*/ 229 w 456"/>
                  <a:gd name="T77" fmla="*/ 252 h 342"/>
                  <a:gd name="T78" fmla="*/ 239 w 456"/>
                  <a:gd name="T79" fmla="*/ 266 h 342"/>
                  <a:gd name="T80" fmla="*/ 253 w 456"/>
                  <a:gd name="T81" fmla="*/ 288 h 342"/>
                  <a:gd name="T82" fmla="*/ 281 w 456"/>
                  <a:gd name="T83" fmla="*/ 263 h 342"/>
                  <a:gd name="T84" fmla="*/ 276 w 456"/>
                  <a:gd name="T85" fmla="*/ 289 h 342"/>
                  <a:gd name="T86" fmla="*/ 287 w 456"/>
                  <a:gd name="T87" fmla="*/ 296 h 342"/>
                  <a:gd name="T88" fmla="*/ 303 w 456"/>
                  <a:gd name="T89" fmla="*/ 314 h 342"/>
                  <a:gd name="T90" fmla="*/ 344 w 456"/>
                  <a:gd name="T91" fmla="*/ 339 h 342"/>
                  <a:gd name="T92" fmla="*/ 364 w 456"/>
                  <a:gd name="T93" fmla="*/ 331 h 342"/>
                  <a:gd name="T94" fmla="*/ 381 w 456"/>
                  <a:gd name="T95" fmla="*/ 337 h 342"/>
                  <a:gd name="T96" fmla="*/ 417 w 456"/>
                  <a:gd name="T97" fmla="*/ 303 h 342"/>
                  <a:gd name="T98" fmla="*/ 448 w 456"/>
                  <a:gd name="T99" fmla="*/ 246 h 342"/>
                  <a:gd name="T100" fmla="*/ 455 w 456"/>
                  <a:gd name="T101" fmla="*/ 207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56" h="342">
                    <a:moveTo>
                      <a:pt x="456" y="201"/>
                    </a:moveTo>
                    <a:cubicBezTo>
                      <a:pt x="456" y="201"/>
                      <a:pt x="455" y="198"/>
                      <a:pt x="455" y="197"/>
                    </a:cubicBezTo>
                    <a:quadBezTo>
                      <a:pt x="454" y="197"/>
                      <a:pt x="454" y="197"/>
                    </a:quadBezTo>
                    <a:cubicBezTo>
                      <a:pt x="453" y="197"/>
                      <a:pt x="453" y="196"/>
                      <a:pt x="452" y="196"/>
                    </a:cubicBezTo>
                    <a:cubicBezTo>
                      <a:pt x="450" y="193"/>
                      <a:pt x="451" y="180"/>
                      <a:pt x="452" y="176"/>
                    </a:cubicBezTo>
                    <a:cubicBezTo>
                      <a:pt x="451" y="176"/>
                      <a:pt x="450" y="176"/>
                      <a:pt x="450" y="176"/>
                    </a:cubicBezTo>
                    <a:cubicBezTo>
                      <a:pt x="445" y="176"/>
                      <a:pt x="443" y="168"/>
                      <a:pt x="442" y="165"/>
                    </a:cubicBezTo>
                    <a:cubicBezTo>
                      <a:pt x="441" y="163"/>
                      <a:pt x="438" y="158"/>
                      <a:pt x="436" y="158"/>
                    </a:cubicBezTo>
                    <a:cubicBezTo>
                      <a:pt x="435" y="158"/>
                      <a:pt x="435" y="159"/>
                      <a:pt x="434" y="159"/>
                    </a:cubicBezTo>
                    <a:cubicBezTo>
                      <a:pt x="431" y="159"/>
                      <a:pt x="430" y="156"/>
                      <a:pt x="430" y="154"/>
                    </a:cubicBezTo>
                    <a:cubicBezTo>
                      <a:pt x="430" y="154"/>
                      <a:pt x="430" y="153"/>
                      <a:pt x="430" y="153"/>
                    </a:cubicBezTo>
                    <a:quadBezTo>
                      <a:pt x="429" y="153"/>
                      <a:pt x="429" y="153"/>
                    </a:quadBezTo>
                    <a:cubicBezTo>
                      <a:pt x="427" y="153"/>
                      <a:pt x="426" y="153"/>
                      <a:pt x="425" y="152"/>
                    </a:cubicBezTo>
                    <a:cubicBezTo>
                      <a:pt x="423" y="149"/>
                      <a:pt x="423" y="142"/>
                      <a:pt x="423" y="139"/>
                    </a:cubicBezTo>
                    <a:quadBezTo>
                      <a:pt x="423" y="139"/>
                      <a:pt x="423" y="138"/>
                    </a:quadBezTo>
                    <a:quadBezTo>
                      <a:pt x="423" y="138"/>
                      <a:pt x="422" y="138"/>
                    </a:quadBezTo>
                    <a:cubicBezTo>
                      <a:pt x="421" y="138"/>
                      <a:pt x="420" y="138"/>
                      <a:pt x="419" y="137"/>
                    </a:cubicBezTo>
                    <a:cubicBezTo>
                      <a:pt x="419" y="137"/>
                      <a:pt x="419" y="136"/>
                      <a:pt x="419" y="136"/>
                    </a:cubicBezTo>
                    <a:cubicBezTo>
                      <a:pt x="419" y="136"/>
                      <a:pt x="418" y="137"/>
                      <a:pt x="417" y="137"/>
                    </a:cubicBezTo>
                    <a:cubicBezTo>
                      <a:pt x="416" y="137"/>
                      <a:pt x="416" y="138"/>
                      <a:pt x="415" y="138"/>
                    </a:cubicBezTo>
                    <a:cubicBezTo>
                      <a:pt x="414" y="139"/>
                      <a:pt x="412" y="138"/>
                      <a:pt x="411" y="137"/>
                    </a:cubicBezTo>
                    <a:cubicBezTo>
                      <a:pt x="409" y="134"/>
                      <a:pt x="409" y="130"/>
                      <a:pt x="410" y="128"/>
                    </a:cubicBezTo>
                    <a:cubicBezTo>
                      <a:pt x="410" y="126"/>
                      <a:pt x="409" y="124"/>
                      <a:pt x="406" y="122"/>
                    </a:cubicBezTo>
                    <a:cubicBezTo>
                      <a:pt x="402" y="118"/>
                      <a:pt x="401" y="115"/>
                      <a:pt x="402" y="112"/>
                    </a:cubicBezTo>
                    <a:cubicBezTo>
                      <a:pt x="400" y="109"/>
                      <a:pt x="382" y="100"/>
                      <a:pt x="377" y="99"/>
                    </a:cubicBezTo>
                    <a:cubicBezTo>
                      <a:pt x="373" y="98"/>
                      <a:pt x="373" y="94"/>
                      <a:pt x="373" y="92"/>
                    </a:cubicBezTo>
                    <a:cubicBezTo>
                      <a:pt x="373" y="91"/>
                      <a:pt x="374" y="91"/>
                      <a:pt x="373" y="90"/>
                    </a:cubicBezTo>
                    <a:cubicBezTo>
                      <a:pt x="371" y="88"/>
                      <a:pt x="370" y="80"/>
                      <a:pt x="370" y="75"/>
                    </a:cubicBezTo>
                    <a:cubicBezTo>
                      <a:pt x="370" y="73"/>
                      <a:pt x="369" y="72"/>
                      <a:pt x="367" y="70"/>
                    </a:cubicBezTo>
                    <a:cubicBezTo>
                      <a:pt x="365" y="68"/>
                      <a:pt x="363" y="66"/>
                      <a:pt x="363" y="63"/>
                    </a:cubicBezTo>
                    <a:cubicBezTo>
                      <a:pt x="364" y="61"/>
                      <a:pt x="363" y="60"/>
                      <a:pt x="363" y="58"/>
                    </a:cubicBezTo>
                    <a:cubicBezTo>
                      <a:pt x="362" y="55"/>
                      <a:pt x="362" y="52"/>
                      <a:pt x="362" y="49"/>
                    </a:cubicBezTo>
                    <a:cubicBezTo>
                      <a:pt x="362" y="48"/>
                      <a:pt x="361" y="47"/>
                      <a:pt x="358" y="45"/>
                    </a:cubicBezTo>
                    <a:cubicBezTo>
                      <a:pt x="357" y="44"/>
                      <a:pt x="355" y="43"/>
                      <a:pt x="355" y="41"/>
                    </a:cubicBezTo>
                    <a:cubicBezTo>
                      <a:pt x="354" y="42"/>
                      <a:pt x="353" y="42"/>
                      <a:pt x="352" y="42"/>
                    </a:cubicBezTo>
                    <a:cubicBezTo>
                      <a:pt x="351" y="42"/>
                      <a:pt x="349" y="43"/>
                      <a:pt x="348" y="43"/>
                    </a:cubicBezTo>
                    <a:cubicBezTo>
                      <a:pt x="346" y="43"/>
                      <a:pt x="345" y="43"/>
                      <a:pt x="344" y="41"/>
                    </a:cubicBezTo>
                    <a:cubicBezTo>
                      <a:pt x="342" y="39"/>
                      <a:pt x="342" y="34"/>
                      <a:pt x="342" y="29"/>
                    </a:cubicBezTo>
                    <a:cubicBezTo>
                      <a:pt x="343" y="24"/>
                      <a:pt x="340" y="15"/>
                      <a:pt x="338" y="13"/>
                    </a:cubicBezTo>
                    <a:cubicBezTo>
                      <a:pt x="335" y="11"/>
                      <a:pt x="334" y="7"/>
                      <a:pt x="333" y="3"/>
                    </a:cubicBezTo>
                    <a:cubicBezTo>
                      <a:pt x="333" y="2"/>
                      <a:pt x="333" y="1"/>
                      <a:pt x="332" y="0"/>
                    </a:cubicBezTo>
                    <a:cubicBezTo>
                      <a:pt x="331" y="1"/>
                      <a:pt x="328" y="4"/>
                      <a:pt x="328" y="6"/>
                    </a:cubicBezTo>
                    <a:cubicBezTo>
                      <a:pt x="328" y="10"/>
                      <a:pt x="327" y="14"/>
                      <a:pt x="325" y="17"/>
                    </a:cubicBezTo>
                    <a:cubicBezTo>
                      <a:pt x="324" y="17"/>
                      <a:pt x="325" y="19"/>
                      <a:pt x="325" y="20"/>
                    </a:cubicBezTo>
                    <a:cubicBezTo>
                      <a:pt x="325" y="23"/>
                      <a:pt x="326" y="27"/>
                      <a:pt x="323" y="29"/>
                    </a:cubicBezTo>
                    <a:cubicBezTo>
                      <a:pt x="322" y="30"/>
                      <a:pt x="322" y="36"/>
                      <a:pt x="323" y="39"/>
                    </a:cubicBezTo>
                    <a:cubicBezTo>
                      <a:pt x="323" y="42"/>
                      <a:pt x="323" y="45"/>
                      <a:pt x="323" y="48"/>
                    </a:cubicBezTo>
                    <a:cubicBezTo>
                      <a:pt x="323" y="49"/>
                      <a:pt x="323" y="51"/>
                      <a:pt x="322" y="52"/>
                    </a:cubicBezTo>
                    <a:cubicBezTo>
                      <a:pt x="322" y="57"/>
                      <a:pt x="322" y="62"/>
                      <a:pt x="319" y="66"/>
                    </a:cubicBezTo>
                    <a:cubicBezTo>
                      <a:pt x="318" y="67"/>
                      <a:pt x="318" y="69"/>
                      <a:pt x="317" y="70"/>
                    </a:cubicBezTo>
                    <a:cubicBezTo>
                      <a:pt x="315" y="74"/>
                      <a:pt x="313" y="78"/>
                      <a:pt x="309" y="80"/>
                    </a:cubicBezTo>
                    <a:cubicBezTo>
                      <a:pt x="304" y="82"/>
                      <a:pt x="297" y="80"/>
                      <a:pt x="294" y="76"/>
                    </a:cubicBezTo>
                    <a:cubicBezTo>
                      <a:pt x="293" y="75"/>
                      <a:pt x="292" y="74"/>
                      <a:pt x="292" y="72"/>
                    </a:cubicBezTo>
                    <a:quadBezTo>
                      <a:pt x="292" y="72"/>
                      <a:pt x="292" y="72"/>
                    </a:quadBezTo>
                    <a:cubicBezTo>
                      <a:pt x="291" y="70"/>
                      <a:pt x="287" y="69"/>
                      <a:pt x="284" y="70"/>
                    </a:cubicBezTo>
                    <a:cubicBezTo>
                      <a:pt x="281" y="70"/>
                      <a:pt x="279" y="68"/>
                      <a:pt x="277" y="65"/>
                    </a:cubicBezTo>
                    <a:cubicBezTo>
                      <a:pt x="275" y="64"/>
                      <a:pt x="274" y="62"/>
                      <a:pt x="272" y="60"/>
                    </a:cubicBezTo>
                    <a:cubicBezTo>
                      <a:pt x="270" y="59"/>
                      <a:pt x="268" y="59"/>
                      <a:pt x="266" y="59"/>
                    </a:cubicBezTo>
                    <a:cubicBezTo>
                      <a:pt x="263" y="59"/>
                      <a:pt x="261" y="59"/>
                      <a:pt x="260" y="56"/>
                    </a:cubicBezTo>
                    <a:cubicBezTo>
                      <a:pt x="258" y="52"/>
                      <a:pt x="257" y="51"/>
                      <a:pt x="254" y="49"/>
                    </a:cubicBezTo>
                    <a:quadBezTo>
                      <a:pt x="253" y="48"/>
                      <a:pt x="253" y="48"/>
                    </a:quadBezTo>
                    <a:cubicBezTo>
                      <a:pt x="251" y="47"/>
                      <a:pt x="250" y="46"/>
                      <a:pt x="250" y="44"/>
                    </a:cubicBezTo>
                    <a:cubicBezTo>
                      <a:pt x="250" y="42"/>
                      <a:pt x="251" y="41"/>
                      <a:pt x="253" y="40"/>
                    </a:cubicBezTo>
                    <a:quadBezTo>
                      <a:pt x="254" y="39"/>
                      <a:pt x="254" y="39"/>
                    </a:quadBezTo>
                    <a:cubicBezTo>
                      <a:pt x="256" y="38"/>
                      <a:pt x="257" y="36"/>
                      <a:pt x="254" y="32"/>
                    </a:cubicBezTo>
                    <a:cubicBezTo>
                      <a:pt x="254" y="32"/>
                      <a:pt x="253" y="31"/>
                      <a:pt x="254" y="29"/>
                    </a:cubicBezTo>
                    <a:cubicBezTo>
                      <a:pt x="254" y="27"/>
                      <a:pt x="256" y="27"/>
                      <a:pt x="258" y="26"/>
                    </a:cubicBezTo>
                    <a:cubicBezTo>
                      <a:pt x="259" y="26"/>
                      <a:pt x="261" y="25"/>
                      <a:pt x="262" y="24"/>
                    </a:cubicBezTo>
                    <a:cubicBezTo>
                      <a:pt x="264" y="24"/>
                      <a:pt x="264" y="23"/>
                      <a:pt x="264" y="22"/>
                    </a:cubicBezTo>
                    <a:cubicBezTo>
                      <a:pt x="264" y="21"/>
                      <a:pt x="263" y="18"/>
                      <a:pt x="266" y="17"/>
                    </a:cubicBezTo>
                    <a:cubicBezTo>
                      <a:pt x="267" y="17"/>
                      <a:pt x="267" y="16"/>
                      <a:pt x="267" y="16"/>
                    </a:cubicBezTo>
                    <a:cubicBezTo>
                      <a:pt x="267" y="16"/>
                      <a:pt x="266" y="15"/>
                      <a:pt x="264" y="15"/>
                    </a:cubicBezTo>
                    <a:quadBezTo>
                      <a:pt x="264" y="15"/>
                      <a:pt x="264" y="15"/>
                    </a:quadBezTo>
                    <a:cubicBezTo>
                      <a:pt x="264" y="15"/>
                      <a:pt x="263" y="16"/>
                      <a:pt x="263" y="16"/>
                    </a:cubicBezTo>
                    <a:cubicBezTo>
                      <a:pt x="263" y="17"/>
                      <a:pt x="263" y="19"/>
                      <a:pt x="261" y="20"/>
                    </a:cubicBezTo>
                    <a:quadBezTo>
                      <a:pt x="260" y="20"/>
                      <a:pt x="260" y="20"/>
                    </a:quadBezTo>
                    <a:cubicBezTo>
                      <a:pt x="258" y="20"/>
                      <a:pt x="257" y="18"/>
                      <a:pt x="256" y="15"/>
                    </a:cubicBezTo>
                    <a:quadBezTo>
                      <a:pt x="256" y="15"/>
                      <a:pt x="256" y="14"/>
                    </a:quadBezTo>
                    <a:quadBezTo>
                      <a:pt x="256" y="14"/>
                      <a:pt x="256" y="15"/>
                    </a:quadBezTo>
                    <a:cubicBezTo>
                      <a:pt x="254" y="16"/>
                      <a:pt x="252" y="18"/>
                      <a:pt x="249" y="18"/>
                    </a:cubicBezTo>
                    <a:cubicBezTo>
                      <a:pt x="248" y="18"/>
                      <a:pt x="247" y="17"/>
                      <a:pt x="246" y="16"/>
                    </a:cubicBezTo>
                    <a:cubicBezTo>
                      <a:pt x="245" y="14"/>
                      <a:pt x="234" y="12"/>
                      <a:pt x="225" y="10"/>
                    </a:cubicBezTo>
                    <a:cubicBezTo>
                      <a:pt x="224" y="10"/>
                      <a:pt x="223" y="10"/>
                      <a:pt x="221" y="9"/>
                    </a:cubicBezTo>
                    <a:cubicBezTo>
                      <a:pt x="222" y="10"/>
                      <a:pt x="222" y="11"/>
                      <a:pt x="222" y="12"/>
                    </a:cubicBezTo>
                    <a:cubicBezTo>
                      <a:pt x="220" y="16"/>
                      <a:pt x="209" y="17"/>
                      <a:pt x="206" y="17"/>
                    </a:cubicBezTo>
                    <a:cubicBezTo>
                      <a:pt x="205" y="17"/>
                      <a:pt x="203" y="17"/>
                      <a:pt x="202" y="17"/>
                    </a:cubicBezTo>
                    <a:cubicBezTo>
                      <a:pt x="202" y="17"/>
                      <a:pt x="202" y="18"/>
                      <a:pt x="202" y="19"/>
                    </a:cubicBezTo>
                    <a:cubicBezTo>
                      <a:pt x="201" y="20"/>
                      <a:pt x="200" y="20"/>
                      <a:pt x="199" y="20"/>
                    </a:cubicBezTo>
                    <a:quadBezTo>
                      <a:pt x="199" y="20"/>
                      <a:pt x="199" y="20"/>
                    </a:quadBezTo>
                    <a:cubicBezTo>
                      <a:pt x="198" y="20"/>
                      <a:pt x="197" y="22"/>
                      <a:pt x="196" y="24"/>
                    </a:cubicBezTo>
                    <a:cubicBezTo>
                      <a:pt x="195" y="26"/>
                      <a:pt x="194" y="28"/>
                      <a:pt x="192" y="30"/>
                    </a:cubicBezTo>
                    <a:cubicBezTo>
                      <a:pt x="191" y="31"/>
                      <a:pt x="191" y="32"/>
                      <a:pt x="191" y="33"/>
                    </a:cubicBezTo>
                    <a:cubicBezTo>
                      <a:pt x="190" y="35"/>
                      <a:pt x="190" y="36"/>
                      <a:pt x="187" y="38"/>
                    </a:cubicBezTo>
                    <a:quadBezTo>
                      <a:pt x="186" y="39"/>
                      <a:pt x="186" y="40"/>
                    </a:quadBezTo>
                    <a:cubicBezTo>
                      <a:pt x="186" y="41"/>
                      <a:pt x="186" y="42"/>
                      <a:pt x="188" y="45"/>
                    </a:cubicBezTo>
                    <a:cubicBezTo>
                      <a:pt x="190" y="47"/>
                      <a:pt x="191" y="48"/>
                      <a:pt x="190" y="50"/>
                    </a:cubicBezTo>
                    <a:cubicBezTo>
                      <a:pt x="189" y="53"/>
                      <a:pt x="183" y="52"/>
                      <a:pt x="180" y="49"/>
                    </a:cubicBezTo>
                    <a:cubicBezTo>
                      <a:pt x="178" y="47"/>
                      <a:pt x="177" y="46"/>
                      <a:pt x="176" y="46"/>
                    </a:cubicBezTo>
                    <a:cubicBezTo>
                      <a:pt x="176" y="46"/>
                      <a:pt x="176" y="47"/>
                      <a:pt x="176" y="48"/>
                    </a:cubicBezTo>
                    <a:cubicBezTo>
                      <a:pt x="176" y="49"/>
                      <a:pt x="175" y="50"/>
                      <a:pt x="175" y="51"/>
                    </a:cubicBezTo>
                    <a:cubicBezTo>
                      <a:pt x="174" y="52"/>
                      <a:pt x="171" y="52"/>
                      <a:pt x="170" y="50"/>
                    </a:cubicBezTo>
                    <a:cubicBezTo>
                      <a:pt x="168" y="49"/>
                      <a:pt x="168" y="47"/>
                      <a:pt x="168" y="45"/>
                    </a:cubicBezTo>
                    <a:quadBezTo>
                      <a:pt x="168" y="44"/>
                      <a:pt x="168" y="44"/>
                    </a:quadBezTo>
                    <a:cubicBezTo>
                      <a:pt x="168" y="44"/>
                      <a:pt x="167" y="44"/>
                      <a:pt x="167" y="44"/>
                    </a:cubicBezTo>
                    <a:cubicBezTo>
                      <a:pt x="165" y="43"/>
                      <a:pt x="163" y="43"/>
                      <a:pt x="162" y="41"/>
                    </a:cubicBezTo>
                    <a:cubicBezTo>
                      <a:pt x="161" y="39"/>
                      <a:pt x="157" y="35"/>
                      <a:pt x="155" y="35"/>
                    </a:cubicBezTo>
                    <a:cubicBezTo>
                      <a:pt x="154" y="35"/>
                      <a:pt x="153" y="35"/>
                      <a:pt x="153" y="36"/>
                    </a:cubicBezTo>
                    <a:cubicBezTo>
                      <a:pt x="152" y="37"/>
                      <a:pt x="150" y="39"/>
                      <a:pt x="148" y="39"/>
                    </a:cubicBezTo>
                    <a:quadBezTo>
                      <a:pt x="147" y="39"/>
                      <a:pt x="146" y="39"/>
                    </a:quadBezTo>
                    <a:cubicBezTo>
                      <a:pt x="146" y="39"/>
                      <a:pt x="146" y="40"/>
                      <a:pt x="146" y="42"/>
                    </a:cubicBezTo>
                    <a:cubicBezTo>
                      <a:pt x="147" y="43"/>
                      <a:pt x="146" y="44"/>
                      <a:pt x="146" y="44"/>
                    </a:cubicBezTo>
                    <a:quadBezTo>
                      <a:pt x="145" y="45"/>
                      <a:pt x="143" y="45"/>
                    </a:quadBezTo>
                    <a:cubicBezTo>
                      <a:pt x="142" y="45"/>
                      <a:pt x="141" y="45"/>
                      <a:pt x="140" y="45"/>
                    </a:cubicBezTo>
                    <a:cubicBezTo>
                      <a:pt x="139" y="44"/>
                      <a:pt x="137" y="44"/>
                      <a:pt x="136" y="44"/>
                    </a:cubicBezTo>
                    <a:cubicBezTo>
                      <a:pt x="136" y="44"/>
                      <a:pt x="136" y="45"/>
                      <a:pt x="136" y="45"/>
                    </a:cubicBezTo>
                    <a:cubicBezTo>
                      <a:pt x="136" y="46"/>
                      <a:pt x="137" y="47"/>
                      <a:pt x="136" y="48"/>
                    </a:cubicBezTo>
                    <a:quadBezTo>
                      <a:pt x="135" y="49"/>
                      <a:pt x="134" y="49"/>
                    </a:quadBezTo>
                    <a:cubicBezTo>
                      <a:pt x="134" y="49"/>
                      <a:pt x="134" y="50"/>
                      <a:pt x="133" y="50"/>
                    </a:cubicBezTo>
                    <a:cubicBezTo>
                      <a:pt x="133" y="51"/>
                      <a:pt x="131" y="53"/>
                      <a:pt x="128" y="53"/>
                    </a:cubicBezTo>
                    <a:cubicBezTo>
                      <a:pt x="128" y="53"/>
                      <a:pt x="127" y="56"/>
                      <a:pt x="128" y="62"/>
                    </a:cubicBezTo>
                    <a:cubicBezTo>
                      <a:pt x="128" y="62"/>
                      <a:pt x="128" y="63"/>
                      <a:pt x="127" y="64"/>
                    </a:cubicBezTo>
                    <a:cubicBezTo>
                      <a:pt x="126" y="66"/>
                      <a:pt x="124" y="65"/>
                      <a:pt x="122" y="64"/>
                    </a:cubicBezTo>
                    <a:cubicBezTo>
                      <a:pt x="121" y="64"/>
                      <a:pt x="120" y="63"/>
                      <a:pt x="119" y="63"/>
                    </a:cubicBezTo>
                    <a:cubicBezTo>
                      <a:pt x="119" y="63"/>
                      <a:pt x="119" y="64"/>
                      <a:pt x="120" y="64"/>
                    </a:cubicBezTo>
                    <a:cubicBezTo>
                      <a:pt x="120" y="66"/>
                      <a:pt x="121" y="67"/>
                      <a:pt x="122" y="69"/>
                    </a:cubicBezTo>
                    <a:cubicBezTo>
                      <a:pt x="123" y="74"/>
                      <a:pt x="120" y="75"/>
                      <a:pt x="119" y="76"/>
                    </a:cubicBezTo>
                    <a:cubicBezTo>
                      <a:pt x="118" y="76"/>
                      <a:pt x="118" y="77"/>
                      <a:pt x="118" y="77"/>
                    </a:cubicBezTo>
                    <a:cubicBezTo>
                      <a:pt x="117" y="77"/>
                      <a:pt x="116" y="78"/>
                      <a:pt x="116" y="78"/>
                    </a:cubicBezTo>
                    <a:cubicBezTo>
                      <a:pt x="114" y="78"/>
                      <a:pt x="112" y="76"/>
                      <a:pt x="111" y="73"/>
                    </a:cubicBezTo>
                    <a:cubicBezTo>
                      <a:pt x="110" y="72"/>
                      <a:pt x="110" y="70"/>
                      <a:pt x="110" y="68"/>
                    </a:cubicBezTo>
                    <a:cubicBezTo>
                      <a:pt x="109" y="68"/>
                      <a:pt x="107" y="70"/>
                      <a:pt x="104" y="73"/>
                    </a:cubicBezTo>
                    <a:cubicBezTo>
                      <a:pt x="103" y="75"/>
                      <a:pt x="103" y="77"/>
                      <a:pt x="104" y="80"/>
                    </a:cubicBezTo>
                    <a:cubicBezTo>
                      <a:pt x="105" y="83"/>
                      <a:pt x="106" y="85"/>
                      <a:pt x="103" y="86"/>
                    </a:cubicBezTo>
                    <a:cubicBezTo>
                      <a:pt x="102" y="87"/>
                      <a:pt x="93" y="96"/>
                      <a:pt x="88" y="102"/>
                    </a:cubicBezTo>
                    <a:cubicBezTo>
                      <a:pt x="84" y="106"/>
                      <a:pt x="78" y="107"/>
                      <a:pt x="73" y="107"/>
                    </a:cubicBezTo>
                    <a:cubicBezTo>
                      <a:pt x="71" y="107"/>
                      <a:pt x="68" y="107"/>
                      <a:pt x="67" y="108"/>
                    </a:cubicBezTo>
                    <a:cubicBezTo>
                      <a:pt x="65" y="110"/>
                      <a:pt x="63" y="110"/>
                      <a:pt x="61" y="110"/>
                    </a:cubicBezTo>
                    <a:cubicBezTo>
                      <a:pt x="59" y="110"/>
                      <a:pt x="58" y="110"/>
                      <a:pt x="57" y="111"/>
                    </a:cubicBezTo>
                    <a:quadBezTo>
                      <a:pt x="56" y="112"/>
                      <a:pt x="56" y="112"/>
                    </a:quadBezTo>
                    <a:cubicBezTo>
                      <a:pt x="52" y="115"/>
                      <a:pt x="49" y="117"/>
                      <a:pt x="46" y="117"/>
                    </a:cubicBezTo>
                    <a:cubicBezTo>
                      <a:pt x="44" y="117"/>
                      <a:pt x="43" y="116"/>
                      <a:pt x="43" y="115"/>
                    </a:cubicBezTo>
                    <a:cubicBezTo>
                      <a:pt x="43" y="115"/>
                      <a:pt x="42" y="115"/>
                      <a:pt x="42" y="115"/>
                    </a:cubicBezTo>
                    <a:cubicBezTo>
                      <a:pt x="39" y="115"/>
                      <a:pt x="35" y="117"/>
                      <a:pt x="33" y="119"/>
                    </a:cubicBezTo>
                    <a:cubicBezTo>
                      <a:pt x="29" y="123"/>
                      <a:pt x="22" y="127"/>
                      <a:pt x="17" y="127"/>
                    </a:cubicBezTo>
                    <a:cubicBezTo>
                      <a:pt x="16" y="127"/>
                      <a:pt x="15" y="129"/>
                      <a:pt x="15" y="131"/>
                    </a:cubicBezTo>
                    <a:cubicBezTo>
                      <a:pt x="14" y="133"/>
                      <a:pt x="13" y="134"/>
                      <a:pt x="12" y="135"/>
                    </a:cubicBezTo>
                    <a:cubicBezTo>
                      <a:pt x="12" y="136"/>
                      <a:pt x="11" y="136"/>
                      <a:pt x="11" y="136"/>
                    </a:cubicBezTo>
                    <a:quadBezTo>
                      <a:pt x="10" y="136"/>
                      <a:pt x="10" y="136"/>
                    </a:quadBezTo>
                    <a:quadBezTo>
                      <a:pt x="9" y="135"/>
                      <a:pt x="9" y="135"/>
                    </a:quadBezTo>
                    <a:cubicBezTo>
                      <a:pt x="8" y="134"/>
                      <a:pt x="8" y="133"/>
                      <a:pt x="8" y="132"/>
                    </a:cubicBezTo>
                    <a:cubicBezTo>
                      <a:pt x="7" y="133"/>
                      <a:pt x="7" y="134"/>
                      <a:pt x="6" y="136"/>
                    </a:cubicBezTo>
                    <a:cubicBezTo>
                      <a:pt x="6" y="137"/>
                      <a:pt x="6" y="138"/>
                      <a:pt x="7" y="140"/>
                    </a:cubicBezTo>
                    <a:cubicBezTo>
                      <a:pt x="8" y="142"/>
                      <a:pt x="9" y="145"/>
                      <a:pt x="6" y="149"/>
                    </a:cubicBezTo>
                    <a:cubicBezTo>
                      <a:pt x="2" y="155"/>
                      <a:pt x="0" y="159"/>
                      <a:pt x="4" y="164"/>
                    </a:cubicBezTo>
                    <a:cubicBezTo>
                      <a:pt x="10" y="172"/>
                      <a:pt x="13" y="177"/>
                      <a:pt x="11" y="182"/>
                    </a:cubicBezTo>
                    <a:cubicBezTo>
                      <a:pt x="10" y="183"/>
                      <a:pt x="9" y="183"/>
                      <a:pt x="8" y="183"/>
                    </a:cubicBezTo>
                    <a:quadBezTo>
                      <a:pt x="8" y="183"/>
                      <a:pt x="8" y="183"/>
                    </a:quadBezTo>
                    <a:cubicBezTo>
                      <a:pt x="8" y="184"/>
                      <a:pt x="7" y="184"/>
                      <a:pt x="7" y="184"/>
                    </a:cubicBezTo>
                    <a:cubicBezTo>
                      <a:pt x="6" y="185"/>
                      <a:pt x="5" y="186"/>
                      <a:pt x="3" y="185"/>
                    </a:cubicBezTo>
                    <a:cubicBezTo>
                      <a:pt x="3" y="185"/>
                      <a:pt x="4" y="185"/>
                      <a:pt x="4" y="186"/>
                    </a:cubicBezTo>
                    <a:cubicBezTo>
                      <a:pt x="7" y="192"/>
                      <a:pt x="11" y="198"/>
                      <a:pt x="11" y="202"/>
                    </a:cubicBezTo>
                    <a:cubicBezTo>
                      <a:pt x="11" y="204"/>
                      <a:pt x="13" y="207"/>
                      <a:pt x="15" y="210"/>
                    </a:cubicBezTo>
                    <a:cubicBezTo>
                      <a:pt x="18" y="214"/>
                      <a:pt x="21" y="218"/>
                      <a:pt x="21" y="224"/>
                    </a:cubicBezTo>
                    <a:cubicBezTo>
                      <a:pt x="20" y="231"/>
                      <a:pt x="28" y="244"/>
                      <a:pt x="30" y="248"/>
                    </a:cubicBezTo>
                    <a:cubicBezTo>
                      <a:pt x="32" y="250"/>
                      <a:pt x="31" y="252"/>
                      <a:pt x="30" y="255"/>
                    </a:cubicBezTo>
                    <a:cubicBezTo>
                      <a:pt x="29" y="258"/>
                      <a:pt x="28" y="261"/>
                      <a:pt x="28" y="264"/>
                    </a:cubicBezTo>
                    <a:cubicBezTo>
                      <a:pt x="29" y="268"/>
                      <a:pt x="28" y="271"/>
                      <a:pt x="26" y="273"/>
                    </a:cubicBezTo>
                    <a:cubicBezTo>
                      <a:pt x="25" y="275"/>
                      <a:pt x="22" y="276"/>
                      <a:pt x="20" y="276"/>
                    </a:cubicBezTo>
                    <a:quadBezTo>
                      <a:pt x="19" y="276"/>
                      <a:pt x="20" y="277"/>
                    </a:quadBezTo>
                    <a:cubicBezTo>
                      <a:pt x="21" y="278"/>
                      <a:pt x="22" y="279"/>
                      <a:pt x="23" y="279"/>
                    </a:cubicBezTo>
                    <a:cubicBezTo>
                      <a:pt x="26" y="280"/>
                      <a:pt x="28" y="281"/>
                      <a:pt x="29" y="283"/>
                    </a:cubicBezTo>
                    <a:cubicBezTo>
                      <a:pt x="29" y="284"/>
                      <a:pt x="30" y="285"/>
                      <a:pt x="32" y="287"/>
                    </a:cubicBezTo>
                    <a:cubicBezTo>
                      <a:pt x="34" y="288"/>
                      <a:pt x="38" y="289"/>
                      <a:pt x="44" y="289"/>
                    </a:cubicBezTo>
                    <a:cubicBezTo>
                      <a:pt x="46" y="289"/>
                      <a:pt x="48" y="289"/>
                      <a:pt x="50" y="289"/>
                    </a:cubicBezTo>
                    <a:cubicBezTo>
                      <a:pt x="51" y="289"/>
                      <a:pt x="52" y="289"/>
                      <a:pt x="53" y="289"/>
                    </a:cubicBezTo>
                    <a:cubicBezTo>
                      <a:pt x="54" y="289"/>
                      <a:pt x="55" y="288"/>
                      <a:pt x="56" y="286"/>
                    </a:cubicBezTo>
                    <a:cubicBezTo>
                      <a:pt x="58" y="284"/>
                      <a:pt x="60" y="282"/>
                      <a:pt x="64" y="282"/>
                    </a:cubicBezTo>
                    <a:cubicBezTo>
                      <a:pt x="67" y="282"/>
                      <a:pt x="68" y="281"/>
                      <a:pt x="69" y="279"/>
                    </a:cubicBezTo>
                    <a:cubicBezTo>
                      <a:pt x="69" y="279"/>
                      <a:pt x="70" y="278"/>
                      <a:pt x="71" y="277"/>
                    </a:cubicBezTo>
                    <a:cubicBezTo>
                      <a:pt x="72" y="275"/>
                      <a:pt x="76" y="274"/>
                      <a:pt x="84" y="274"/>
                    </a:cubicBezTo>
                    <a:cubicBezTo>
                      <a:pt x="89" y="274"/>
                      <a:pt x="94" y="274"/>
                      <a:pt x="99" y="275"/>
                    </a:cubicBezTo>
                    <a:quadBezTo>
                      <a:pt x="101" y="275"/>
                      <a:pt x="101" y="275"/>
                    </a:quadBezTo>
                    <a:cubicBezTo>
                      <a:pt x="112" y="275"/>
                      <a:pt x="118" y="273"/>
                      <a:pt x="120" y="267"/>
                    </a:cubicBezTo>
                    <a:cubicBezTo>
                      <a:pt x="122" y="264"/>
                      <a:pt x="126" y="262"/>
                      <a:pt x="130" y="261"/>
                    </a:cubicBezTo>
                    <a:cubicBezTo>
                      <a:pt x="132" y="260"/>
                      <a:pt x="135" y="259"/>
                      <a:pt x="136" y="258"/>
                    </a:cubicBezTo>
                    <a:cubicBezTo>
                      <a:pt x="140" y="254"/>
                      <a:pt x="143" y="254"/>
                      <a:pt x="154" y="254"/>
                    </a:cubicBezTo>
                    <a:cubicBezTo>
                      <a:pt x="161" y="255"/>
                      <a:pt x="168" y="251"/>
                      <a:pt x="174" y="249"/>
                    </a:cubicBezTo>
                    <a:cubicBezTo>
                      <a:pt x="176" y="248"/>
                      <a:pt x="177" y="248"/>
                      <a:pt x="178" y="247"/>
                    </a:cubicBezTo>
                    <a:cubicBezTo>
                      <a:pt x="182" y="245"/>
                      <a:pt x="187" y="245"/>
                      <a:pt x="193" y="245"/>
                    </a:cubicBezTo>
                    <a:cubicBezTo>
                      <a:pt x="196" y="245"/>
                      <a:pt x="200" y="245"/>
                      <a:pt x="202" y="244"/>
                    </a:cubicBezTo>
                    <a:quadBezTo>
                      <a:pt x="203" y="244"/>
                      <a:pt x="204" y="244"/>
                    </a:quadBezTo>
                    <a:cubicBezTo>
                      <a:pt x="207" y="244"/>
                      <a:pt x="209" y="246"/>
                      <a:pt x="211" y="248"/>
                    </a:cubicBezTo>
                    <a:cubicBezTo>
                      <a:pt x="212" y="249"/>
                      <a:pt x="214" y="251"/>
                      <a:pt x="216" y="251"/>
                    </a:cubicBezTo>
                    <a:cubicBezTo>
                      <a:pt x="221" y="250"/>
                      <a:pt x="224" y="251"/>
                      <a:pt x="226" y="252"/>
                    </a:cubicBezTo>
                    <a:cubicBezTo>
                      <a:pt x="227" y="252"/>
                      <a:pt x="228" y="252"/>
                      <a:pt x="229" y="252"/>
                    </a:cubicBezTo>
                    <a:quadBezTo>
                      <a:pt x="230" y="252"/>
                      <a:pt x="230" y="252"/>
                    </a:quadBezTo>
                    <a:cubicBezTo>
                      <a:pt x="232" y="252"/>
                      <a:pt x="234" y="254"/>
                      <a:pt x="234" y="254"/>
                    </a:cubicBezTo>
                    <a:cubicBezTo>
                      <a:pt x="235" y="255"/>
                      <a:pt x="236" y="255"/>
                      <a:pt x="237" y="256"/>
                    </a:cubicBezTo>
                    <a:cubicBezTo>
                      <a:pt x="239" y="256"/>
                      <a:pt x="240" y="258"/>
                      <a:pt x="240" y="259"/>
                    </a:cubicBezTo>
                    <a:cubicBezTo>
                      <a:pt x="241" y="260"/>
                      <a:pt x="241" y="263"/>
                      <a:pt x="239" y="266"/>
                    </a:cubicBezTo>
                    <a:cubicBezTo>
                      <a:pt x="239" y="266"/>
                      <a:pt x="240" y="266"/>
                      <a:pt x="240" y="267"/>
                    </a:cubicBezTo>
                    <a:cubicBezTo>
                      <a:pt x="243" y="268"/>
                      <a:pt x="246" y="269"/>
                      <a:pt x="249" y="273"/>
                    </a:cubicBezTo>
                    <a:cubicBezTo>
                      <a:pt x="252" y="277"/>
                      <a:pt x="251" y="280"/>
                      <a:pt x="251" y="282"/>
                    </a:cubicBezTo>
                    <a:cubicBezTo>
                      <a:pt x="251" y="283"/>
                      <a:pt x="251" y="284"/>
                      <a:pt x="251" y="286"/>
                    </a:cubicBezTo>
                    <a:cubicBezTo>
                      <a:pt x="252" y="287"/>
                      <a:pt x="253" y="288"/>
                      <a:pt x="253" y="288"/>
                    </a:cubicBezTo>
                    <a:cubicBezTo>
                      <a:pt x="253" y="288"/>
                      <a:pt x="255" y="286"/>
                      <a:pt x="257" y="282"/>
                    </a:cubicBezTo>
                    <a:cubicBezTo>
                      <a:pt x="260" y="278"/>
                      <a:pt x="263" y="277"/>
                      <a:pt x="266" y="277"/>
                    </a:cubicBezTo>
                    <a:quadBezTo>
                      <a:pt x="268" y="276"/>
                      <a:pt x="268" y="275"/>
                    </a:quadBezTo>
                    <a:cubicBezTo>
                      <a:pt x="269" y="269"/>
                      <a:pt x="273" y="262"/>
                      <a:pt x="278" y="262"/>
                    </a:cubicBezTo>
                    <a:cubicBezTo>
                      <a:pt x="279" y="262"/>
                      <a:pt x="280" y="263"/>
                      <a:pt x="281" y="263"/>
                    </a:cubicBezTo>
                    <a:cubicBezTo>
                      <a:pt x="284" y="266"/>
                      <a:pt x="282" y="269"/>
                      <a:pt x="281" y="271"/>
                    </a:cubicBezTo>
                    <a:cubicBezTo>
                      <a:pt x="280" y="273"/>
                      <a:pt x="278" y="276"/>
                      <a:pt x="277" y="281"/>
                    </a:cubicBezTo>
                    <a:cubicBezTo>
                      <a:pt x="276" y="288"/>
                      <a:pt x="274" y="290"/>
                      <a:pt x="271" y="290"/>
                    </a:cubicBezTo>
                    <a:quadBezTo>
                      <a:pt x="272" y="291"/>
                      <a:pt x="273" y="291"/>
                    </a:quadBezTo>
                    <a:cubicBezTo>
                      <a:pt x="274" y="291"/>
                      <a:pt x="276" y="290"/>
                      <a:pt x="276" y="289"/>
                    </a:cubicBezTo>
                    <a:cubicBezTo>
                      <a:pt x="276" y="282"/>
                      <a:pt x="279" y="280"/>
                      <a:pt x="281" y="280"/>
                    </a:cubicBezTo>
                    <a:cubicBezTo>
                      <a:pt x="283" y="280"/>
                      <a:pt x="284" y="282"/>
                      <a:pt x="286" y="284"/>
                    </a:cubicBezTo>
                    <a:cubicBezTo>
                      <a:pt x="290" y="289"/>
                      <a:pt x="287" y="293"/>
                      <a:pt x="286" y="295"/>
                    </a:cubicBezTo>
                    <a:cubicBezTo>
                      <a:pt x="286" y="296"/>
                      <a:pt x="285" y="296"/>
                      <a:pt x="285" y="297"/>
                    </a:cubicBezTo>
                    <a:cubicBezTo>
                      <a:pt x="286" y="297"/>
                      <a:pt x="287" y="296"/>
                      <a:pt x="287" y="296"/>
                    </a:cubicBezTo>
                    <a:cubicBezTo>
                      <a:pt x="289" y="296"/>
                      <a:pt x="290" y="295"/>
                      <a:pt x="291" y="295"/>
                    </a:cubicBezTo>
                    <a:quadBezTo>
                      <a:pt x="292" y="295"/>
                      <a:pt x="292" y="295"/>
                    </a:quadBezTo>
                    <a:cubicBezTo>
                      <a:pt x="295" y="296"/>
                      <a:pt x="297" y="299"/>
                      <a:pt x="299" y="301"/>
                    </a:cubicBezTo>
                    <a:cubicBezTo>
                      <a:pt x="301" y="304"/>
                      <a:pt x="304" y="309"/>
                      <a:pt x="303" y="313"/>
                    </a:cubicBezTo>
                    <a:quadBezTo>
                      <a:pt x="303" y="314"/>
                      <a:pt x="303" y="314"/>
                    </a:quadBezTo>
                    <a:cubicBezTo>
                      <a:pt x="302" y="319"/>
                      <a:pt x="301" y="322"/>
                      <a:pt x="308" y="326"/>
                    </a:cubicBezTo>
                    <a:cubicBezTo>
                      <a:pt x="311" y="327"/>
                      <a:pt x="313" y="329"/>
                      <a:pt x="314" y="329"/>
                    </a:cubicBezTo>
                    <a:quadBezTo>
                      <a:pt x="315" y="330"/>
                      <a:pt x="318" y="330"/>
                    </a:quadBezTo>
                    <a:cubicBezTo>
                      <a:pt x="325" y="330"/>
                      <a:pt x="339" y="336"/>
                      <a:pt x="342" y="339"/>
                    </a:cubicBezTo>
                    <a:quadBezTo>
                      <a:pt x="343" y="339"/>
                      <a:pt x="344" y="339"/>
                    </a:quadBezTo>
                    <a:cubicBezTo>
                      <a:pt x="347" y="339"/>
                      <a:pt x="352" y="336"/>
                      <a:pt x="353" y="332"/>
                    </a:cubicBezTo>
                    <a:cubicBezTo>
                      <a:pt x="354" y="329"/>
                      <a:pt x="356" y="327"/>
                      <a:pt x="358" y="327"/>
                    </a:cubicBezTo>
                    <a:cubicBezTo>
                      <a:pt x="360" y="327"/>
                      <a:pt x="362" y="329"/>
                      <a:pt x="363" y="331"/>
                    </a:cubicBezTo>
                    <a:quadBezTo>
                      <a:pt x="363" y="331"/>
                      <a:pt x="363" y="331"/>
                    </a:quadBezTo>
                    <a:cubicBezTo>
                      <a:pt x="363" y="331"/>
                      <a:pt x="364" y="331"/>
                      <a:pt x="364" y="331"/>
                    </a:cubicBezTo>
                    <a:cubicBezTo>
                      <a:pt x="365" y="331"/>
                      <a:pt x="366" y="332"/>
                      <a:pt x="367" y="335"/>
                    </a:cubicBezTo>
                    <a:cubicBezTo>
                      <a:pt x="367" y="336"/>
                      <a:pt x="369" y="336"/>
                      <a:pt x="370" y="337"/>
                    </a:cubicBezTo>
                    <a:cubicBezTo>
                      <a:pt x="372" y="338"/>
                      <a:pt x="373" y="339"/>
                      <a:pt x="374" y="341"/>
                    </a:cubicBezTo>
                    <a:quadBezTo>
                      <a:pt x="375" y="341"/>
                      <a:pt x="375" y="342"/>
                    </a:quadBezTo>
                    <a:cubicBezTo>
                      <a:pt x="376" y="339"/>
                      <a:pt x="378" y="338"/>
                      <a:pt x="381" y="337"/>
                    </a:cubicBezTo>
                    <a:cubicBezTo>
                      <a:pt x="383" y="336"/>
                      <a:pt x="385" y="334"/>
                      <a:pt x="388" y="331"/>
                    </a:cubicBezTo>
                    <a:cubicBezTo>
                      <a:pt x="389" y="331"/>
                      <a:pt x="390" y="330"/>
                      <a:pt x="391" y="329"/>
                    </a:cubicBezTo>
                    <a:cubicBezTo>
                      <a:pt x="395" y="325"/>
                      <a:pt x="411" y="325"/>
                      <a:pt x="415" y="324"/>
                    </a:cubicBezTo>
                    <a:cubicBezTo>
                      <a:pt x="415" y="322"/>
                      <a:pt x="416" y="315"/>
                      <a:pt x="417" y="310"/>
                    </a:cubicBezTo>
                    <a:cubicBezTo>
                      <a:pt x="417" y="308"/>
                      <a:pt x="417" y="305"/>
                      <a:pt x="417" y="303"/>
                    </a:cubicBezTo>
                    <a:cubicBezTo>
                      <a:pt x="418" y="299"/>
                      <a:pt x="420" y="296"/>
                      <a:pt x="422" y="294"/>
                    </a:cubicBezTo>
                    <a:cubicBezTo>
                      <a:pt x="424" y="292"/>
                      <a:pt x="425" y="290"/>
                      <a:pt x="426" y="286"/>
                    </a:cubicBezTo>
                    <a:cubicBezTo>
                      <a:pt x="427" y="278"/>
                      <a:pt x="436" y="261"/>
                      <a:pt x="439" y="260"/>
                    </a:cubicBezTo>
                    <a:cubicBezTo>
                      <a:pt x="440" y="260"/>
                      <a:pt x="444" y="258"/>
                      <a:pt x="445" y="254"/>
                    </a:cubicBezTo>
                    <a:cubicBezTo>
                      <a:pt x="445" y="252"/>
                      <a:pt x="446" y="249"/>
                      <a:pt x="448" y="246"/>
                    </a:cubicBezTo>
                    <a:cubicBezTo>
                      <a:pt x="449" y="244"/>
                      <a:pt x="451" y="241"/>
                      <a:pt x="451" y="239"/>
                    </a:cubicBezTo>
                    <a:cubicBezTo>
                      <a:pt x="451" y="235"/>
                      <a:pt x="452" y="231"/>
                      <a:pt x="453" y="229"/>
                    </a:cubicBezTo>
                    <a:cubicBezTo>
                      <a:pt x="453" y="227"/>
                      <a:pt x="453" y="225"/>
                      <a:pt x="453" y="225"/>
                    </a:cubicBezTo>
                    <a:cubicBezTo>
                      <a:pt x="453" y="222"/>
                      <a:pt x="451" y="216"/>
                      <a:pt x="455" y="212"/>
                    </a:cubicBezTo>
                    <a:cubicBezTo>
                      <a:pt x="456" y="210"/>
                      <a:pt x="456" y="209"/>
                      <a:pt x="455" y="207"/>
                    </a:cubicBezTo>
                    <a:cubicBezTo>
                      <a:pt x="455" y="205"/>
                      <a:pt x="454" y="203"/>
                      <a:pt x="456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45" name="Freeform 1110"/>
              <p:cNvSpPr/>
              <p:nvPr/>
            </p:nvSpPr>
            <p:spPr>
              <a:xfrm>
                <a:off x="4477" y="2837"/>
                <a:ext cx="35" cy="36"/>
              </a:xfrm>
              <a:custGeom>
                <a:avLst/>
                <a:gdLst>
                  <a:gd name="T0" fmla="*/ 27 w 37"/>
                  <a:gd name="T1" fmla="*/ 3 h 37"/>
                  <a:gd name="T2" fmla="*/ 17 w 37"/>
                  <a:gd name="T3" fmla="*/ 6 h 37"/>
                  <a:gd name="T4" fmla="*/ 3 w 37"/>
                  <a:gd name="T5" fmla="*/ 2 h 37"/>
                  <a:gd name="T6" fmla="*/ 0 w 37"/>
                  <a:gd name="T7" fmla="*/ 1 h 37"/>
                  <a:gd name="T8" fmla="*/ 2 w 37"/>
                  <a:gd name="T9" fmla="*/ 5 h 37"/>
                  <a:gd name="T10" fmla="*/ 4 w 37"/>
                  <a:gd name="T11" fmla="*/ 22 h 37"/>
                  <a:gd name="T12" fmla="*/ 5 w 37"/>
                  <a:gd name="T13" fmla="*/ 24 h 37"/>
                  <a:gd name="T14" fmla="*/ 18 w 37"/>
                  <a:gd name="T15" fmla="*/ 36 h 37"/>
                  <a:gd name="T16" fmla="*/ 20 w 37"/>
                  <a:gd name="T17" fmla="*/ 35 h 37"/>
                  <a:gd name="T18" fmla="*/ 24 w 37"/>
                  <a:gd name="T19" fmla="*/ 32 h 37"/>
                  <a:gd name="T20" fmla="*/ 24 w 37"/>
                  <a:gd name="T21" fmla="*/ 32 h 37"/>
                  <a:gd name="T22" fmla="*/ 25 w 37"/>
                  <a:gd name="T23" fmla="*/ 30 h 37"/>
                  <a:gd name="T24" fmla="*/ 25 w 37"/>
                  <a:gd name="T25" fmla="*/ 28 h 37"/>
                  <a:gd name="T26" fmla="*/ 27 w 37"/>
                  <a:gd name="T27" fmla="*/ 25 h 37"/>
                  <a:gd name="T28" fmla="*/ 30 w 37"/>
                  <a:gd name="T29" fmla="*/ 26 h 37"/>
                  <a:gd name="T30" fmla="*/ 32 w 37"/>
                  <a:gd name="T31" fmla="*/ 27 h 37"/>
                  <a:gd name="T32" fmla="*/ 32 w 37"/>
                  <a:gd name="T33" fmla="*/ 23 h 37"/>
                  <a:gd name="T34" fmla="*/ 34 w 37"/>
                  <a:gd name="T35" fmla="*/ 16 h 37"/>
                  <a:gd name="T36" fmla="*/ 36 w 37"/>
                  <a:gd name="T37" fmla="*/ 15 h 37"/>
                  <a:gd name="T38" fmla="*/ 34 w 37"/>
                  <a:gd name="T39" fmla="*/ 0 h 37"/>
                  <a:gd name="T40" fmla="*/ 27 w 37"/>
                  <a:gd name="T41" fmla="*/ 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37">
                    <a:moveTo>
                      <a:pt x="27" y="3"/>
                    </a:moveTo>
                    <a:cubicBezTo>
                      <a:pt x="23" y="4"/>
                      <a:pt x="20" y="5"/>
                      <a:pt x="17" y="6"/>
                    </a:cubicBezTo>
                    <a:cubicBezTo>
                      <a:pt x="13" y="6"/>
                      <a:pt x="7" y="4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4" y="12"/>
                      <a:pt x="7" y="18"/>
                      <a:pt x="4" y="22"/>
                    </a:cubicBezTo>
                    <a:cubicBezTo>
                      <a:pt x="4" y="22"/>
                      <a:pt x="4" y="23"/>
                      <a:pt x="5" y="24"/>
                    </a:cubicBezTo>
                    <a:cubicBezTo>
                      <a:pt x="7" y="29"/>
                      <a:pt x="15" y="36"/>
                      <a:pt x="18" y="36"/>
                    </a:cubicBezTo>
                    <a:cubicBezTo>
                      <a:pt x="19" y="36"/>
                      <a:pt x="19" y="37"/>
                      <a:pt x="20" y="35"/>
                    </a:cubicBezTo>
                    <a:cubicBezTo>
                      <a:pt x="20" y="34"/>
                      <a:pt x="21" y="32"/>
                      <a:pt x="24" y="32"/>
                    </a:cubicBezTo>
                    <a:quadBezTo>
                      <a:pt x="24" y="32"/>
                      <a:pt x="24" y="32"/>
                    </a:quadBezTo>
                    <a:cubicBezTo>
                      <a:pt x="25" y="32"/>
                      <a:pt x="25" y="31"/>
                      <a:pt x="25" y="30"/>
                    </a:cubicBezTo>
                    <a:cubicBezTo>
                      <a:pt x="25" y="29"/>
                      <a:pt x="25" y="28"/>
                      <a:pt x="25" y="28"/>
                    </a:cubicBezTo>
                    <a:cubicBezTo>
                      <a:pt x="25" y="26"/>
                      <a:pt x="26" y="25"/>
                      <a:pt x="27" y="25"/>
                    </a:cubicBezTo>
                    <a:cubicBezTo>
                      <a:pt x="28" y="25"/>
                      <a:pt x="29" y="26"/>
                      <a:pt x="30" y="26"/>
                    </a:cubicBezTo>
                    <a:cubicBezTo>
                      <a:pt x="31" y="27"/>
                      <a:pt x="32" y="27"/>
                      <a:pt x="32" y="27"/>
                    </a:cubicBezTo>
                    <a:cubicBezTo>
                      <a:pt x="32" y="27"/>
                      <a:pt x="32" y="25"/>
                      <a:pt x="32" y="23"/>
                    </a:cubicBezTo>
                    <a:cubicBezTo>
                      <a:pt x="32" y="20"/>
                      <a:pt x="32" y="18"/>
                      <a:pt x="34" y="16"/>
                    </a:cubicBezTo>
                    <a:cubicBezTo>
                      <a:pt x="34" y="15"/>
                      <a:pt x="35" y="15"/>
                      <a:pt x="36" y="15"/>
                    </a:cubicBezTo>
                    <a:cubicBezTo>
                      <a:pt x="37" y="13"/>
                      <a:pt x="36" y="7"/>
                      <a:pt x="34" y="0"/>
                    </a:cubicBezTo>
                    <a:cubicBezTo>
                      <a:pt x="32" y="0"/>
                      <a:pt x="29" y="2"/>
                      <a:pt x="27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46" name="Freeform 1111"/>
              <p:cNvSpPr/>
              <p:nvPr/>
            </p:nvSpPr>
            <p:spPr>
              <a:xfrm>
                <a:off x="4786" y="2727"/>
                <a:ext cx="16" cy="24"/>
              </a:xfrm>
              <a:custGeom>
                <a:avLst/>
                <a:gdLst>
                  <a:gd name="T0" fmla="*/ 15 w 17"/>
                  <a:gd name="T1" fmla="*/ 15 h 25"/>
                  <a:gd name="T2" fmla="*/ 12 w 17"/>
                  <a:gd name="T3" fmla="*/ 8 h 25"/>
                  <a:gd name="T4" fmla="*/ 0 w 17"/>
                  <a:gd name="T5" fmla="*/ 0 h 25"/>
                  <a:gd name="T6" fmla="*/ 5 w 17"/>
                  <a:gd name="T7" fmla="*/ 9 h 25"/>
                  <a:gd name="T8" fmla="*/ 8 w 17"/>
                  <a:gd name="T9" fmla="*/ 12 h 25"/>
                  <a:gd name="T10" fmla="*/ 13 w 17"/>
                  <a:gd name="T11" fmla="*/ 18 h 25"/>
                  <a:gd name="T12" fmla="*/ 17 w 17"/>
                  <a:gd name="T13" fmla="*/ 25 h 25"/>
                  <a:gd name="T14" fmla="*/ 16 w 17"/>
                  <a:gd name="T15" fmla="*/ 19 h 25"/>
                  <a:gd name="T16" fmla="*/ 15 w 17"/>
                  <a:gd name="T17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5">
                    <a:moveTo>
                      <a:pt x="15" y="15"/>
                    </a:moveTo>
                    <a:cubicBezTo>
                      <a:pt x="13" y="14"/>
                      <a:pt x="12" y="12"/>
                      <a:pt x="12" y="8"/>
                    </a:cubicBezTo>
                    <a:cubicBezTo>
                      <a:pt x="12" y="4"/>
                      <a:pt x="4" y="0"/>
                      <a:pt x="0" y="0"/>
                    </a:cubicBezTo>
                    <a:cubicBezTo>
                      <a:pt x="0" y="2"/>
                      <a:pt x="2" y="6"/>
                      <a:pt x="5" y="9"/>
                    </a:cubicBezTo>
                    <a:cubicBezTo>
                      <a:pt x="6" y="10"/>
                      <a:pt x="7" y="11"/>
                      <a:pt x="8" y="12"/>
                    </a:cubicBezTo>
                    <a:cubicBezTo>
                      <a:pt x="11" y="14"/>
                      <a:pt x="13" y="16"/>
                      <a:pt x="13" y="18"/>
                    </a:cubicBezTo>
                    <a:cubicBezTo>
                      <a:pt x="13" y="19"/>
                      <a:pt x="15" y="23"/>
                      <a:pt x="17" y="25"/>
                    </a:cubicBezTo>
                    <a:cubicBezTo>
                      <a:pt x="17" y="23"/>
                      <a:pt x="16" y="21"/>
                      <a:pt x="16" y="19"/>
                    </a:cubicBezTo>
                    <a:cubicBezTo>
                      <a:pt x="16" y="17"/>
                      <a:pt x="16" y="16"/>
                      <a:pt x="15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47" name="Freeform 1112"/>
              <p:cNvSpPr/>
              <p:nvPr/>
            </p:nvSpPr>
            <p:spPr>
              <a:xfrm>
                <a:off x="4793" y="2751"/>
                <a:ext cx="49" cy="59"/>
              </a:xfrm>
              <a:custGeom>
                <a:avLst/>
                <a:gdLst>
                  <a:gd name="T0" fmla="*/ 50 w 51"/>
                  <a:gd name="T1" fmla="*/ 12 h 61"/>
                  <a:gd name="T2" fmla="*/ 44 w 51"/>
                  <a:gd name="T3" fmla="*/ 15 h 61"/>
                  <a:gd name="T4" fmla="*/ 40 w 51"/>
                  <a:gd name="T5" fmla="*/ 18 h 61"/>
                  <a:gd name="T6" fmla="*/ 35 w 51"/>
                  <a:gd name="T7" fmla="*/ 16 h 61"/>
                  <a:gd name="T8" fmla="*/ 31 w 51"/>
                  <a:gd name="T9" fmla="*/ 15 h 61"/>
                  <a:gd name="T10" fmla="*/ 22 w 51"/>
                  <a:gd name="T11" fmla="*/ 6 h 61"/>
                  <a:gd name="T12" fmla="*/ 20 w 51"/>
                  <a:gd name="T13" fmla="*/ 0 h 61"/>
                  <a:gd name="T14" fmla="*/ 21 w 51"/>
                  <a:gd name="T15" fmla="*/ 5 h 61"/>
                  <a:gd name="T16" fmla="*/ 18 w 51"/>
                  <a:gd name="T17" fmla="*/ 6 h 61"/>
                  <a:gd name="T18" fmla="*/ 15 w 51"/>
                  <a:gd name="T19" fmla="*/ 4 h 61"/>
                  <a:gd name="T20" fmla="*/ 14 w 51"/>
                  <a:gd name="T21" fmla="*/ 3 h 61"/>
                  <a:gd name="T22" fmla="*/ 13 w 51"/>
                  <a:gd name="T23" fmla="*/ 3 h 61"/>
                  <a:gd name="T24" fmla="*/ 12 w 51"/>
                  <a:gd name="T25" fmla="*/ 10 h 61"/>
                  <a:gd name="T26" fmla="*/ 10 w 51"/>
                  <a:gd name="T27" fmla="*/ 19 h 61"/>
                  <a:gd name="T28" fmla="*/ 4 w 51"/>
                  <a:gd name="T29" fmla="*/ 28 h 61"/>
                  <a:gd name="T30" fmla="*/ 0 w 51"/>
                  <a:gd name="T31" fmla="*/ 30 h 61"/>
                  <a:gd name="T32" fmla="*/ 0 w 51"/>
                  <a:gd name="T33" fmla="*/ 31 h 61"/>
                  <a:gd name="T34" fmla="*/ 8 w 51"/>
                  <a:gd name="T35" fmla="*/ 37 h 61"/>
                  <a:gd name="T36" fmla="*/ 15 w 51"/>
                  <a:gd name="T37" fmla="*/ 41 h 61"/>
                  <a:gd name="T38" fmla="*/ 14 w 51"/>
                  <a:gd name="T39" fmla="*/ 56 h 61"/>
                  <a:gd name="T40" fmla="*/ 13 w 51"/>
                  <a:gd name="T41" fmla="*/ 60 h 61"/>
                  <a:gd name="T42" fmla="*/ 17 w 51"/>
                  <a:gd name="T43" fmla="*/ 61 h 61"/>
                  <a:gd name="T44" fmla="*/ 20 w 51"/>
                  <a:gd name="T45" fmla="*/ 60 h 61"/>
                  <a:gd name="T46" fmla="*/ 27 w 51"/>
                  <a:gd name="T47" fmla="*/ 51 h 61"/>
                  <a:gd name="T48" fmla="*/ 32 w 51"/>
                  <a:gd name="T49" fmla="*/ 43 h 61"/>
                  <a:gd name="T50" fmla="*/ 34 w 51"/>
                  <a:gd name="T51" fmla="*/ 37 h 61"/>
                  <a:gd name="T52" fmla="*/ 35 w 51"/>
                  <a:gd name="T53" fmla="*/ 32 h 61"/>
                  <a:gd name="T54" fmla="*/ 43 w 51"/>
                  <a:gd name="T55" fmla="*/ 28 h 61"/>
                  <a:gd name="T56" fmla="*/ 44 w 51"/>
                  <a:gd name="T57" fmla="*/ 28 h 61"/>
                  <a:gd name="T58" fmla="*/ 44 w 51"/>
                  <a:gd name="T59" fmla="*/ 27 h 61"/>
                  <a:gd name="T60" fmla="*/ 49 w 51"/>
                  <a:gd name="T61" fmla="*/ 22 h 61"/>
                  <a:gd name="T62" fmla="*/ 50 w 51"/>
                  <a:gd name="T63" fmla="*/ 19 h 61"/>
                  <a:gd name="T64" fmla="*/ 51 w 51"/>
                  <a:gd name="T65" fmla="*/ 13 h 61"/>
                  <a:gd name="T66" fmla="*/ 51 w 51"/>
                  <a:gd name="T67" fmla="*/ 13 h 61"/>
                  <a:gd name="T68" fmla="*/ 50 w 51"/>
                  <a:gd name="T69" fmla="*/ 1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61">
                    <a:moveTo>
                      <a:pt x="50" y="12"/>
                    </a:moveTo>
                    <a:cubicBezTo>
                      <a:pt x="48" y="12"/>
                      <a:pt x="44" y="14"/>
                      <a:pt x="44" y="15"/>
                    </a:cubicBezTo>
                    <a:cubicBezTo>
                      <a:pt x="43" y="17"/>
                      <a:pt x="41" y="18"/>
                      <a:pt x="40" y="18"/>
                    </a:cubicBezTo>
                    <a:cubicBezTo>
                      <a:pt x="38" y="18"/>
                      <a:pt x="36" y="17"/>
                      <a:pt x="35" y="16"/>
                    </a:cubicBezTo>
                    <a:cubicBezTo>
                      <a:pt x="34" y="16"/>
                      <a:pt x="32" y="15"/>
                      <a:pt x="31" y="15"/>
                    </a:cubicBezTo>
                    <a:cubicBezTo>
                      <a:pt x="26" y="15"/>
                      <a:pt x="22" y="11"/>
                      <a:pt x="22" y="6"/>
                    </a:cubicBezTo>
                    <a:cubicBezTo>
                      <a:pt x="22" y="4"/>
                      <a:pt x="22" y="1"/>
                      <a:pt x="20" y="0"/>
                    </a:cubicBezTo>
                    <a:cubicBezTo>
                      <a:pt x="21" y="1"/>
                      <a:pt x="22" y="3"/>
                      <a:pt x="21" y="5"/>
                    </a:cubicBezTo>
                    <a:cubicBezTo>
                      <a:pt x="20" y="6"/>
                      <a:pt x="19" y="6"/>
                      <a:pt x="18" y="6"/>
                    </a:cubicBezTo>
                    <a:cubicBezTo>
                      <a:pt x="17" y="6"/>
                      <a:pt x="16" y="5"/>
                      <a:pt x="15" y="4"/>
                    </a:cubicBezTo>
                    <a:cubicBezTo>
                      <a:pt x="15" y="4"/>
                      <a:pt x="14" y="3"/>
                      <a:pt x="14" y="3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3" y="5"/>
                      <a:pt x="12" y="8"/>
                      <a:pt x="12" y="10"/>
                    </a:cubicBezTo>
                    <a:cubicBezTo>
                      <a:pt x="11" y="13"/>
                      <a:pt x="10" y="16"/>
                      <a:pt x="10" y="19"/>
                    </a:cubicBezTo>
                    <a:cubicBezTo>
                      <a:pt x="10" y="24"/>
                      <a:pt x="7" y="26"/>
                      <a:pt x="4" y="28"/>
                    </a:cubicBezTo>
                    <a:cubicBezTo>
                      <a:pt x="3" y="28"/>
                      <a:pt x="2" y="29"/>
                      <a:pt x="0" y="30"/>
                    </a:cubicBezTo>
                    <a:quadBezTo>
                      <a:pt x="0" y="31"/>
                      <a:pt x="0" y="31"/>
                    </a:quadBezTo>
                    <a:cubicBezTo>
                      <a:pt x="1" y="32"/>
                      <a:pt x="5" y="35"/>
                      <a:pt x="8" y="37"/>
                    </a:cubicBezTo>
                    <a:cubicBezTo>
                      <a:pt x="11" y="38"/>
                      <a:pt x="13" y="40"/>
                      <a:pt x="15" y="41"/>
                    </a:cubicBezTo>
                    <a:cubicBezTo>
                      <a:pt x="20" y="45"/>
                      <a:pt x="16" y="52"/>
                      <a:pt x="14" y="56"/>
                    </a:cubicBezTo>
                    <a:cubicBezTo>
                      <a:pt x="14" y="57"/>
                      <a:pt x="13" y="59"/>
                      <a:pt x="13" y="60"/>
                    </a:cubicBezTo>
                    <a:cubicBezTo>
                      <a:pt x="13" y="60"/>
                      <a:pt x="14" y="61"/>
                      <a:pt x="17" y="61"/>
                    </a:cubicBezTo>
                    <a:cubicBezTo>
                      <a:pt x="18" y="61"/>
                      <a:pt x="19" y="61"/>
                      <a:pt x="20" y="60"/>
                    </a:cubicBezTo>
                    <a:cubicBezTo>
                      <a:pt x="23" y="60"/>
                      <a:pt x="25" y="55"/>
                      <a:pt x="27" y="51"/>
                    </a:cubicBezTo>
                    <a:cubicBezTo>
                      <a:pt x="29" y="48"/>
                      <a:pt x="30" y="45"/>
                      <a:pt x="32" y="43"/>
                    </a:cubicBezTo>
                    <a:cubicBezTo>
                      <a:pt x="34" y="42"/>
                      <a:pt x="34" y="40"/>
                      <a:pt x="34" y="37"/>
                    </a:cubicBezTo>
                    <a:cubicBezTo>
                      <a:pt x="34" y="35"/>
                      <a:pt x="34" y="33"/>
                      <a:pt x="35" y="32"/>
                    </a:cubicBezTo>
                    <a:cubicBezTo>
                      <a:pt x="38" y="28"/>
                      <a:pt x="41" y="28"/>
                      <a:pt x="43" y="28"/>
                    </a:cubicBezTo>
                    <a:quadBezTo>
                      <a:pt x="44" y="28"/>
                      <a:pt x="44" y="28"/>
                    </a:quadBezTo>
                    <a:cubicBezTo>
                      <a:pt x="44" y="28"/>
                      <a:pt x="44" y="27"/>
                      <a:pt x="44" y="27"/>
                    </a:cubicBezTo>
                    <a:cubicBezTo>
                      <a:pt x="45" y="25"/>
                      <a:pt x="46" y="22"/>
                      <a:pt x="49" y="22"/>
                    </a:cubicBezTo>
                    <a:cubicBezTo>
                      <a:pt x="50" y="21"/>
                      <a:pt x="50" y="20"/>
                      <a:pt x="50" y="19"/>
                    </a:cubicBezTo>
                    <a:cubicBezTo>
                      <a:pt x="50" y="17"/>
                      <a:pt x="50" y="15"/>
                      <a:pt x="51" y="13"/>
                    </a:cubicBezTo>
                    <a:quadBezTo>
                      <a:pt x="51" y="13"/>
                      <a:pt x="51" y="13"/>
                    </a:quadBezTo>
                    <a:cubicBezTo>
                      <a:pt x="51" y="13"/>
                      <a:pt x="51" y="12"/>
                      <a:pt x="50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48" name="Freeform 1113"/>
              <p:cNvSpPr/>
              <p:nvPr/>
            </p:nvSpPr>
            <p:spPr>
              <a:xfrm>
                <a:off x="4715" y="2803"/>
                <a:ext cx="79" cy="75"/>
              </a:xfrm>
              <a:custGeom>
                <a:avLst/>
                <a:gdLst>
                  <a:gd name="T0" fmla="*/ 82 w 83"/>
                  <a:gd name="T1" fmla="*/ 4 h 78"/>
                  <a:gd name="T2" fmla="*/ 82 w 83"/>
                  <a:gd name="T3" fmla="*/ 2 h 78"/>
                  <a:gd name="T4" fmla="*/ 78 w 83"/>
                  <a:gd name="T5" fmla="*/ 3 h 78"/>
                  <a:gd name="T6" fmla="*/ 75 w 83"/>
                  <a:gd name="T7" fmla="*/ 5 h 78"/>
                  <a:gd name="T8" fmla="*/ 73 w 83"/>
                  <a:gd name="T9" fmla="*/ 5 h 78"/>
                  <a:gd name="T10" fmla="*/ 68 w 83"/>
                  <a:gd name="T11" fmla="*/ 2 h 78"/>
                  <a:gd name="T12" fmla="*/ 65 w 83"/>
                  <a:gd name="T13" fmla="*/ 0 h 78"/>
                  <a:gd name="T14" fmla="*/ 64 w 83"/>
                  <a:gd name="T15" fmla="*/ 0 h 78"/>
                  <a:gd name="T16" fmla="*/ 62 w 83"/>
                  <a:gd name="T17" fmla="*/ 3 h 78"/>
                  <a:gd name="T18" fmla="*/ 59 w 83"/>
                  <a:gd name="T19" fmla="*/ 10 h 78"/>
                  <a:gd name="T20" fmla="*/ 55 w 83"/>
                  <a:gd name="T21" fmla="*/ 16 h 78"/>
                  <a:gd name="T22" fmla="*/ 50 w 83"/>
                  <a:gd name="T23" fmla="*/ 25 h 78"/>
                  <a:gd name="T24" fmla="*/ 29 w 83"/>
                  <a:gd name="T25" fmla="*/ 39 h 78"/>
                  <a:gd name="T26" fmla="*/ 19 w 83"/>
                  <a:gd name="T27" fmla="*/ 46 h 78"/>
                  <a:gd name="T28" fmla="*/ 11 w 83"/>
                  <a:gd name="T29" fmla="*/ 53 h 78"/>
                  <a:gd name="T30" fmla="*/ 5 w 83"/>
                  <a:gd name="T31" fmla="*/ 58 h 78"/>
                  <a:gd name="T32" fmla="*/ 3 w 83"/>
                  <a:gd name="T33" fmla="*/ 63 h 78"/>
                  <a:gd name="T34" fmla="*/ 2 w 83"/>
                  <a:gd name="T35" fmla="*/ 69 h 78"/>
                  <a:gd name="T36" fmla="*/ 6 w 83"/>
                  <a:gd name="T37" fmla="*/ 71 h 78"/>
                  <a:gd name="T38" fmla="*/ 12 w 83"/>
                  <a:gd name="T39" fmla="*/ 73 h 78"/>
                  <a:gd name="T40" fmla="*/ 15 w 83"/>
                  <a:gd name="T41" fmla="*/ 75 h 78"/>
                  <a:gd name="T42" fmla="*/ 20 w 83"/>
                  <a:gd name="T43" fmla="*/ 77 h 78"/>
                  <a:gd name="T44" fmla="*/ 23 w 83"/>
                  <a:gd name="T45" fmla="*/ 78 h 78"/>
                  <a:gd name="T46" fmla="*/ 38 w 83"/>
                  <a:gd name="T47" fmla="*/ 72 h 78"/>
                  <a:gd name="T48" fmla="*/ 43 w 83"/>
                  <a:gd name="T49" fmla="*/ 63 h 78"/>
                  <a:gd name="T50" fmla="*/ 45 w 83"/>
                  <a:gd name="T51" fmla="*/ 59 h 78"/>
                  <a:gd name="T52" fmla="*/ 48 w 83"/>
                  <a:gd name="T53" fmla="*/ 53 h 78"/>
                  <a:gd name="T54" fmla="*/ 50 w 83"/>
                  <a:gd name="T55" fmla="*/ 48 h 78"/>
                  <a:gd name="T56" fmla="*/ 51 w 83"/>
                  <a:gd name="T57" fmla="*/ 47 h 78"/>
                  <a:gd name="T58" fmla="*/ 65 w 83"/>
                  <a:gd name="T59" fmla="*/ 39 h 78"/>
                  <a:gd name="T60" fmla="*/ 68 w 83"/>
                  <a:gd name="T61" fmla="*/ 39 h 78"/>
                  <a:gd name="T62" fmla="*/ 66 w 83"/>
                  <a:gd name="T63" fmla="*/ 35 h 78"/>
                  <a:gd name="T64" fmla="*/ 71 w 83"/>
                  <a:gd name="T65" fmla="*/ 29 h 78"/>
                  <a:gd name="T66" fmla="*/ 74 w 83"/>
                  <a:gd name="T67" fmla="*/ 24 h 78"/>
                  <a:gd name="T68" fmla="*/ 79 w 83"/>
                  <a:gd name="T69" fmla="*/ 15 h 78"/>
                  <a:gd name="T70" fmla="*/ 83 w 83"/>
                  <a:gd name="T71" fmla="*/ 11 h 78"/>
                  <a:gd name="T72" fmla="*/ 82 w 83"/>
                  <a:gd name="T73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" h="78">
                    <a:moveTo>
                      <a:pt x="82" y="4"/>
                    </a:moveTo>
                    <a:quadBezTo>
                      <a:pt x="83" y="3"/>
                      <a:pt x="82" y="2"/>
                    </a:quadBezTo>
                    <a:cubicBezTo>
                      <a:pt x="81" y="1"/>
                      <a:pt x="80" y="2"/>
                      <a:pt x="78" y="3"/>
                    </a:cubicBezTo>
                    <a:cubicBezTo>
                      <a:pt x="77" y="4"/>
                      <a:pt x="76" y="4"/>
                      <a:pt x="75" y="5"/>
                    </a:cubicBezTo>
                    <a:quadBezTo>
                      <a:pt x="74" y="5"/>
                      <a:pt x="73" y="5"/>
                    </a:quadBezTo>
                    <a:cubicBezTo>
                      <a:pt x="71" y="5"/>
                      <a:pt x="69" y="4"/>
                      <a:pt x="68" y="2"/>
                    </a:cubicBezTo>
                    <a:cubicBezTo>
                      <a:pt x="67" y="1"/>
                      <a:pt x="66" y="0"/>
                      <a:pt x="65" y="0"/>
                    </a:cubicBezTo>
                    <a:quadBezTo>
                      <a:pt x="65" y="0"/>
                      <a:pt x="64" y="0"/>
                    </a:quadBezTo>
                    <a:quadBezTo>
                      <a:pt x="63" y="2"/>
                      <a:pt x="62" y="3"/>
                    </a:quadBezTo>
                    <a:cubicBezTo>
                      <a:pt x="62" y="5"/>
                      <a:pt x="62" y="7"/>
                      <a:pt x="59" y="10"/>
                    </a:cubicBezTo>
                    <a:cubicBezTo>
                      <a:pt x="56" y="12"/>
                      <a:pt x="56" y="13"/>
                      <a:pt x="55" y="16"/>
                    </a:cubicBezTo>
                    <a:cubicBezTo>
                      <a:pt x="54" y="18"/>
                      <a:pt x="53" y="21"/>
                      <a:pt x="50" y="25"/>
                    </a:cubicBezTo>
                    <a:cubicBezTo>
                      <a:pt x="46" y="31"/>
                      <a:pt x="37" y="36"/>
                      <a:pt x="29" y="39"/>
                    </a:cubicBezTo>
                    <a:cubicBezTo>
                      <a:pt x="25" y="42"/>
                      <a:pt x="20" y="44"/>
                      <a:pt x="19" y="46"/>
                    </a:cubicBezTo>
                    <a:cubicBezTo>
                      <a:pt x="17" y="49"/>
                      <a:pt x="14" y="51"/>
                      <a:pt x="11" y="53"/>
                    </a:cubicBezTo>
                    <a:cubicBezTo>
                      <a:pt x="8" y="55"/>
                      <a:pt x="5" y="57"/>
                      <a:pt x="5" y="58"/>
                    </a:cubicBezTo>
                    <a:cubicBezTo>
                      <a:pt x="5" y="60"/>
                      <a:pt x="4" y="62"/>
                      <a:pt x="3" y="63"/>
                    </a:cubicBezTo>
                    <a:cubicBezTo>
                      <a:pt x="1" y="66"/>
                      <a:pt x="0" y="67"/>
                      <a:pt x="2" y="69"/>
                    </a:cubicBezTo>
                    <a:cubicBezTo>
                      <a:pt x="3" y="71"/>
                      <a:pt x="4" y="71"/>
                      <a:pt x="6" y="71"/>
                    </a:cubicBezTo>
                    <a:cubicBezTo>
                      <a:pt x="7" y="71"/>
                      <a:pt x="10" y="71"/>
                      <a:pt x="12" y="73"/>
                    </a:cubicBezTo>
                    <a:cubicBezTo>
                      <a:pt x="13" y="75"/>
                      <a:pt x="14" y="75"/>
                      <a:pt x="15" y="75"/>
                    </a:cubicBezTo>
                    <a:cubicBezTo>
                      <a:pt x="16" y="75"/>
                      <a:pt x="19" y="75"/>
                      <a:pt x="20" y="77"/>
                    </a:cubicBezTo>
                    <a:cubicBezTo>
                      <a:pt x="20" y="77"/>
                      <a:pt x="21" y="78"/>
                      <a:pt x="23" y="78"/>
                    </a:cubicBezTo>
                    <a:cubicBezTo>
                      <a:pt x="27" y="78"/>
                      <a:pt x="33" y="76"/>
                      <a:pt x="38" y="72"/>
                    </a:cubicBezTo>
                    <a:cubicBezTo>
                      <a:pt x="42" y="68"/>
                      <a:pt x="42" y="65"/>
                      <a:pt x="43" y="63"/>
                    </a:cubicBezTo>
                    <a:cubicBezTo>
                      <a:pt x="43" y="62"/>
                      <a:pt x="43" y="60"/>
                      <a:pt x="45" y="59"/>
                    </a:cubicBezTo>
                    <a:cubicBezTo>
                      <a:pt x="47" y="58"/>
                      <a:pt x="48" y="55"/>
                      <a:pt x="48" y="53"/>
                    </a:cubicBezTo>
                    <a:cubicBezTo>
                      <a:pt x="49" y="51"/>
                      <a:pt x="50" y="49"/>
                      <a:pt x="50" y="48"/>
                    </a:cubicBezTo>
                    <a:quadBezTo>
                      <a:pt x="51" y="47"/>
                      <a:pt x="51" y="47"/>
                    </a:quadBezTo>
                    <a:cubicBezTo>
                      <a:pt x="53" y="43"/>
                      <a:pt x="55" y="39"/>
                      <a:pt x="65" y="39"/>
                    </a:cubicBezTo>
                    <a:cubicBezTo>
                      <a:pt x="66" y="39"/>
                      <a:pt x="67" y="39"/>
                      <a:pt x="68" y="39"/>
                    </a:cubicBezTo>
                    <a:cubicBezTo>
                      <a:pt x="67" y="38"/>
                      <a:pt x="67" y="37"/>
                      <a:pt x="66" y="35"/>
                    </a:cubicBezTo>
                    <a:cubicBezTo>
                      <a:pt x="66" y="32"/>
                      <a:pt x="69" y="30"/>
                      <a:pt x="71" y="29"/>
                    </a:cubicBezTo>
                    <a:cubicBezTo>
                      <a:pt x="73" y="27"/>
                      <a:pt x="74" y="26"/>
                      <a:pt x="74" y="24"/>
                    </a:cubicBezTo>
                    <a:cubicBezTo>
                      <a:pt x="74" y="21"/>
                      <a:pt x="77" y="18"/>
                      <a:pt x="79" y="15"/>
                    </a:cubicBezTo>
                    <a:cubicBezTo>
                      <a:pt x="81" y="14"/>
                      <a:pt x="83" y="12"/>
                      <a:pt x="83" y="11"/>
                    </a:cubicBezTo>
                    <a:cubicBezTo>
                      <a:pt x="81" y="8"/>
                      <a:pt x="82" y="6"/>
                      <a:pt x="8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</p:grpSp>
        <p:grpSp>
          <p:nvGrpSpPr>
            <p:cNvPr id="35" name="Group 1116"/>
            <p:cNvGrpSpPr>
              <a:grpSpLocks noChangeAspect="1"/>
            </p:cNvGrpSpPr>
            <p:nvPr/>
          </p:nvGrpSpPr>
          <p:grpSpPr>
            <a:xfrm>
              <a:off x="6457915" y="2602602"/>
              <a:ext cx="3250335" cy="2285876"/>
              <a:chOff x="3564" y="1150"/>
              <a:chExt cx="1749" cy="1271"/>
            </a:xfrm>
            <a:grpFill/>
          </p:grpSpPr>
          <p:sp>
            <p:nvSpPr>
              <p:cNvPr id="1101" name="Freeform 1117"/>
              <p:cNvSpPr/>
              <p:nvPr/>
            </p:nvSpPr>
            <p:spPr>
              <a:xfrm>
                <a:off x="4621" y="1886"/>
                <a:ext cx="35" cy="45"/>
              </a:xfrm>
              <a:custGeom>
                <a:avLst/>
                <a:gdLst>
                  <a:gd name="T0" fmla="*/ 4 w 36"/>
                  <a:gd name="T1" fmla="*/ 10 h 47"/>
                  <a:gd name="T2" fmla="*/ 8 w 36"/>
                  <a:gd name="T3" fmla="*/ 15 h 47"/>
                  <a:gd name="T4" fmla="*/ 2 w 36"/>
                  <a:gd name="T5" fmla="*/ 19 h 47"/>
                  <a:gd name="T6" fmla="*/ 4 w 36"/>
                  <a:gd name="T7" fmla="*/ 27 h 47"/>
                  <a:gd name="T8" fmla="*/ 2 w 36"/>
                  <a:gd name="T9" fmla="*/ 37 h 47"/>
                  <a:gd name="T10" fmla="*/ 0 w 36"/>
                  <a:gd name="T11" fmla="*/ 40 h 47"/>
                  <a:gd name="T12" fmla="*/ 2 w 36"/>
                  <a:gd name="T13" fmla="*/ 46 h 47"/>
                  <a:gd name="T14" fmla="*/ 2 w 36"/>
                  <a:gd name="T15" fmla="*/ 47 h 47"/>
                  <a:gd name="T16" fmla="*/ 2 w 36"/>
                  <a:gd name="T17" fmla="*/ 47 h 47"/>
                  <a:gd name="T18" fmla="*/ 20 w 36"/>
                  <a:gd name="T19" fmla="*/ 40 h 47"/>
                  <a:gd name="T20" fmla="*/ 30 w 36"/>
                  <a:gd name="T21" fmla="*/ 35 h 47"/>
                  <a:gd name="T22" fmla="*/ 33 w 36"/>
                  <a:gd name="T23" fmla="*/ 35 h 47"/>
                  <a:gd name="T24" fmla="*/ 33 w 36"/>
                  <a:gd name="T25" fmla="*/ 35 h 47"/>
                  <a:gd name="T26" fmla="*/ 36 w 36"/>
                  <a:gd name="T27" fmla="*/ 34 h 47"/>
                  <a:gd name="T28" fmla="*/ 36 w 36"/>
                  <a:gd name="T29" fmla="*/ 33 h 47"/>
                  <a:gd name="T30" fmla="*/ 32 w 36"/>
                  <a:gd name="T31" fmla="*/ 16 h 47"/>
                  <a:gd name="T32" fmla="*/ 22 w 36"/>
                  <a:gd name="T33" fmla="*/ 0 h 47"/>
                  <a:gd name="T34" fmla="*/ 22 w 36"/>
                  <a:gd name="T35" fmla="*/ 0 h 47"/>
                  <a:gd name="T36" fmla="*/ 22 w 36"/>
                  <a:gd name="T37" fmla="*/ 0 h 47"/>
                  <a:gd name="T38" fmla="*/ 21 w 36"/>
                  <a:gd name="T39" fmla="*/ 0 h 47"/>
                  <a:gd name="T40" fmla="*/ 20 w 36"/>
                  <a:gd name="T41" fmla="*/ 1 h 47"/>
                  <a:gd name="T42" fmla="*/ 19 w 36"/>
                  <a:gd name="T43" fmla="*/ 1 h 47"/>
                  <a:gd name="T44" fmla="*/ 19 w 36"/>
                  <a:gd name="T45" fmla="*/ 1 h 47"/>
                  <a:gd name="T46" fmla="*/ 17 w 36"/>
                  <a:gd name="T47" fmla="*/ 1 h 47"/>
                  <a:gd name="T48" fmla="*/ 8 w 36"/>
                  <a:gd name="T49" fmla="*/ 3 h 47"/>
                  <a:gd name="T50" fmla="*/ 5 w 36"/>
                  <a:gd name="T51" fmla="*/ 5 h 47"/>
                  <a:gd name="T52" fmla="*/ 3 w 36"/>
                  <a:gd name="T53" fmla="*/ 7 h 47"/>
                  <a:gd name="T54" fmla="*/ 2 w 36"/>
                  <a:gd name="T55" fmla="*/ 7 h 47"/>
                  <a:gd name="T56" fmla="*/ 3 w 36"/>
                  <a:gd name="T57" fmla="*/ 8 h 47"/>
                  <a:gd name="T58" fmla="*/ 4 w 36"/>
                  <a:gd name="T59" fmla="*/ 1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47">
                    <a:moveTo>
                      <a:pt x="4" y="10"/>
                    </a:moveTo>
                    <a:cubicBezTo>
                      <a:pt x="6" y="11"/>
                      <a:pt x="8" y="13"/>
                      <a:pt x="8" y="15"/>
                    </a:cubicBezTo>
                    <a:cubicBezTo>
                      <a:pt x="8" y="18"/>
                      <a:pt x="5" y="20"/>
                      <a:pt x="2" y="19"/>
                    </a:cubicBezTo>
                    <a:cubicBezTo>
                      <a:pt x="2" y="20"/>
                      <a:pt x="2" y="23"/>
                      <a:pt x="4" y="27"/>
                    </a:cubicBezTo>
                    <a:cubicBezTo>
                      <a:pt x="6" y="30"/>
                      <a:pt x="4" y="35"/>
                      <a:pt x="2" y="37"/>
                    </a:cubicBezTo>
                    <a:cubicBezTo>
                      <a:pt x="1" y="38"/>
                      <a:pt x="0" y="40"/>
                      <a:pt x="0" y="40"/>
                    </a:cubicBezTo>
                    <a:cubicBezTo>
                      <a:pt x="2" y="42"/>
                      <a:pt x="2" y="45"/>
                      <a:pt x="2" y="46"/>
                    </a:cubicBezTo>
                    <a:quadBezTo>
                      <a:pt x="2" y="47"/>
                      <a:pt x="2" y="47"/>
                    </a:quadBezTo>
                    <a:quadBezTo>
                      <a:pt x="2" y="47"/>
                      <a:pt x="2" y="47"/>
                    </a:quadBezTo>
                    <a:cubicBezTo>
                      <a:pt x="6" y="47"/>
                      <a:pt x="16" y="45"/>
                      <a:pt x="20" y="40"/>
                    </a:cubicBezTo>
                    <a:cubicBezTo>
                      <a:pt x="24" y="36"/>
                      <a:pt x="27" y="35"/>
                      <a:pt x="30" y="35"/>
                    </a:cubicBezTo>
                    <a:cubicBezTo>
                      <a:pt x="31" y="35"/>
                      <a:pt x="32" y="35"/>
                      <a:pt x="33" y="35"/>
                    </a:cubicBezTo>
                    <a:quadBezTo>
                      <a:pt x="33" y="35"/>
                      <a:pt x="33" y="35"/>
                    </a:quadBezTo>
                    <a:cubicBezTo>
                      <a:pt x="34" y="35"/>
                      <a:pt x="35" y="35"/>
                      <a:pt x="36" y="34"/>
                    </a:cubicBezTo>
                    <a:quadBezTo>
                      <a:pt x="36" y="34"/>
                      <a:pt x="36" y="33"/>
                    </a:quadBezTo>
                    <a:cubicBezTo>
                      <a:pt x="34" y="30"/>
                      <a:pt x="32" y="24"/>
                      <a:pt x="32" y="16"/>
                    </a:cubicBezTo>
                    <a:cubicBezTo>
                      <a:pt x="33" y="13"/>
                      <a:pt x="29" y="7"/>
                      <a:pt x="22" y="0"/>
                    </a:cubicBezTo>
                    <a:quadBezTo>
                      <a:pt x="22" y="0"/>
                      <a:pt x="22" y="0"/>
                    </a:quadBezTo>
                    <a:quadBezTo>
                      <a:pt x="22" y="0"/>
                      <a:pt x="22" y="0"/>
                    </a:quad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quadBezTo>
                      <a:pt x="19" y="1"/>
                      <a:pt x="19" y="1"/>
                    </a:quadBezTo>
                    <a:cubicBezTo>
                      <a:pt x="18" y="1"/>
                      <a:pt x="17" y="1"/>
                      <a:pt x="17" y="1"/>
                    </a:cubicBezTo>
                    <a:cubicBezTo>
                      <a:pt x="10" y="1"/>
                      <a:pt x="8" y="2"/>
                      <a:pt x="8" y="3"/>
                    </a:cubicBezTo>
                    <a:cubicBezTo>
                      <a:pt x="7" y="4"/>
                      <a:pt x="6" y="4"/>
                      <a:pt x="5" y="5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quadBezTo>
                      <a:pt x="3" y="8"/>
                      <a:pt x="3" y="8"/>
                    </a:quadBezTo>
                    <a:cubicBezTo>
                      <a:pt x="3" y="9"/>
                      <a:pt x="3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02" name="Freeform 1118"/>
              <p:cNvSpPr/>
              <p:nvPr/>
            </p:nvSpPr>
            <p:spPr>
              <a:xfrm>
                <a:off x="4217" y="2032"/>
                <a:ext cx="39" cy="47"/>
              </a:xfrm>
              <a:custGeom>
                <a:avLst/>
                <a:gdLst>
                  <a:gd name="T0" fmla="*/ 29 w 40"/>
                  <a:gd name="T1" fmla="*/ 36 h 49"/>
                  <a:gd name="T2" fmla="*/ 28 w 40"/>
                  <a:gd name="T3" fmla="*/ 34 h 49"/>
                  <a:gd name="T4" fmla="*/ 28 w 40"/>
                  <a:gd name="T5" fmla="*/ 34 h 49"/>
                  <a:gd name="T6" fmla="*/ 28 w 40"/>
                  <a:gd name="T7" fmla="*/ 32 h 49"/>
                  <a:gd name="T8" fmla="*/ 28 w 40"/>
                  <a:gd name="T9" fmla="*/ 32 h 49"/>
                  <a:gd name="T10" fmla="*/ 28 w 40"/>
                  <a:gd name="T11" fmla="*/ 30 h 49"/>
                  <a:gd name="T12" fmla="*/ 33 w 40"/>
                  <a:gd name="T13" fmla="*/ 23 h 49"/>
                  <a:gd name="T14" fmla="*/ 40 w 40"/>
                  <a:gd name="T15" fmla="*/ 14 h 49"/>
                  <a:gd name="T16" fmla="*/ 34 w 40"/>
                  <a:gd name="T17" fmla="*/ 13 h 49"/>
                  <a:gd name="T18" fmla="*/ 21 w 40"/>
                  <a:gd name="T19" fmla="*/ 14 h 49"/>
                  <a:gd name="T20" fmla="*/ 21 w 40"/>
                  <a:gd name="T21" fmla="*/ 14 h 49"/>
                  <a:gd name="T22" fmla="*/ 20 w 40"/>
                  <a:gd name="T23" fmla="*/ 13 h 49"/>
                  <a:gd name="T24" fmla="*/ 14 w 40"/>
                  <a:gd name="T25" fmla="*/ 6 h 49"/>
                  <a:gd name="T26" fmla="*/ 8 w 40"/>
                  <a:gd name="T27" fmla="*/ 2 h 49"/>
                  <a:gd name="T28" fmla="*/ 3 w 40"/>
                  <a:gd name="T29" fmla="*/ 0 h 49"/>
                  <a:gd name="T30" fmla="*/ 2 w 40"/>
                  <a:gd name="T31" fmla="*/ 0 h 49"/>
                  <a:gd name="T32" fmla="*/ 0 w 40"/>
                  <a:gd name="T33" fmla="*/ 1 h 49"/>
                  <a:gd name="T34" fmla="*/ 0 w 40"/>
                  <a:gd name="T35" fmla="*/ 2 h 49"/>
                  <a:gd name="T36" fmla="*/ 3 w 40"/>
                  <a:gd name="T37" fmla="*/ 4 h 49"/>
                  <a:gd name="T38" fmla="*/ 8 w 40"/>
                  <a:gd name="T39" fmla="*/ 10 h 49"/>
                  <a:gd name="T40" fmla="*/ 3 w 40"/>
                  <a:gd name="T41" fmla="*/ 14 h 49"/>
                  <a:gd name="T42" fmla="*/ 2 w 40"/>
                  <a:gd name="T43" fmla="*/ 14 h 49"/>
                  <a:gd name="T44" fmla="*/ 5 w 40"/>
                  <a:gd name="T45" fmla="*/ 30 h 49"/>
                  <a:gd name="T46" fmla="*/ 5 w 40"/>
                  <a:gd name="T47" fmla="*/ 32 h 49"/>
                  <a:gd name="T48" fmla="*/ 5 w 40"/>
                  <a:gd name="T49" fmla="*/ 33 h 49"/>
                  <a:gd name="T50" fmla="*/ 6 w 40"/>
                  <a:gd name="T51" fmla="*/ 34 h 49"/>
                  <a:gd name="T52" fmla="*/ 6 w 40"/>
                  <a:gd name="T53" fmla="*/ 35 h 49"/>
                  <a:gd name="T54" fmla="*/ 6 w 40"/>
                  <a:gd name="T55" fmla="*/ 36 h 49"/>
                  <a:gd name="T56" fmla="*/ 7 w 40"/>
                  <a:gd name="T57" fmla="*/ 37 h 49"/>
                  <a:gd name="T58" fmla="*/ 7 w 40"/>
                  <a:gd name="T59" fmla="*/ 39 h 49"/>
                  <a:gd name="T60" fmla="*/ 7 w 40"/>
                  <a:gd name="T61" fmla="*/ 40 h 49"/>
                  <a:gd name="T62" fmla="*/ 8 w 40"/>
                  <a:gd name="T63" fmla="*/ 42 h 49"/>
                  <a:gd name="T64" fmla="*/ 8 w 40"/>
                  <a:gd name="T65" fmla="*/ 43 h 49"/>
                  <a:gd name="T66" fmla="*/ 8 w 40"/>
                  <a:gd name="T67" fmla="*/ 45 h 49"/>
                  <a:gd name="T68" fmla="*/ 8 w 40"/>
                  <a:gd name="T69" fmla="*/ 46 h 49"/>
                  <a:gd name="T70" fmla="*/ 8 w 40"/>
                  <a:gd name="T71" fmla="*/ 48 h 49"/>
                  <a:gd name="T72" fmla="*/ 9 w 40"/>
                  <a:gd name="T73" fmla="*/ 49 h 49"/>
                  <a:gd name="T74" fmla="*/ 9 w 40"/>
                  <a:gd name="T75" fmla="*/ 49 h 49"/>
                  <a:gd name="T76" fmla="*/ 9 w 40"/>
                  <a:gd name="T77" fmla="*/ 49 h 49"/>
                  <a:gd name="T78" fmla="*/ 14 w 40"/>
                  <a:gd name="T79" fmla="*/ 48 h 49"/>
                  <a:gd name="T80" fmla="*/ 21 w 40"/>
                  <a:gd name="T81" fmla="*/ 45 h 49"/>
                  <a:gd name="T82" fmla="*/ 30 w 40"/>
                  <a:gd name="T83" fmla="*/ 38 h 49"/>
                  <a:gd name="T84" fmla="*/ 30 w 40"/>
                  <a:gd name="T85" fmla="*/ 37 h 49"/>
                  <a:gd name="T86" fmla="*/ 29 w 40"/>
                  <a:gd name="T87" fmla="*/ 36 h 49"/>
                  <a:gd name="T88" fmla="*/ 29 w 40"/>
                  <a:gd name="T89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0" h="49">
                    <a:moveTo>
                      <a:pt x="29" y="36"/>
                    </a:moveTo>
                    <a:cubicBezTo>
                      <a:pt x="29" y="35"/>
                      <a:pt x="28" y="35"/>
                      <a:pt x="28" y="34"/>
                    </a:cubicBezTo>
                    <a:quadBezTo>
                      <a:pt x="28" y="34"/>
                      <a:pt x="28" y="34"/>
                    </a:quadBezTo>
                    <a:quadBezTo>
                      <a:pt x="28" y="33"/>
                      <a:pt x="28" y="32"/>
                    </a:quadBezTo>
                    <a:quadBezTo>
                      <a:pt x="28" y="32"/>
                      <a:pt x="28" y="32"/>
                    </a:quadBezTo>
                    <a:cubicBezTo>
                      <a:pt x="28" y="31"/>
                      <a:pt x="28" y="30"/>
                      <a:pt x="28" y="30"/>
                    </a:cubicBezTo>
                    <a:cubicBezTo>
                      <a:pt x="28" y="26"/>
                      <a:pt x="30" y="23"/>
                      <a:pt x="33" y="23"/>
                    </a:cubicBezTo>
                    <a:cubicBezTo>
                      <a:pt x="36" y="23"/>
                      <a:pt x="40" y="16"/>
                      <a:pt x="40" y="14"/>
                    </a:cubicBezTo>
                    <a:cubicBezTo>
                      <a:pt x="39" y="13"/>
                      <a:pt x="36" y="13"/>
                      <a:pt x="34" y="13"/>
                    </a:cubicBezTo>
                    <a:cubicBezTo>
                      <a:pt x="30" y="13"/>
                      <a:pt x="21" y="14"/>
                      <a:pt x="21" y="14"/>
                    </a:cubicBezTo>
                    <a:quadBezTo>
                      <a:pt x="21" y="14"/>
                      <a:pt x="21" y="14"/>
                    </a:quadBezTo>
                    <a:quadBezTo>
                      <a:pt x="20" y="13"/>
                      <a:pt x="20" y="13"/>
                    </a:quadBezTo>
                    <a:cubicBezTo>
                      <a:pt x="20" y="13"/>
                      <a:pt x="14" y="11"/>
                      <a:pt x="14" y="6"/>
                    </a:cubicBezTo>
                    <a:cubicBezTo>
                      <a:pt x="14" y="4"/>
                      <a:pt x="13" y="2"/>
                      <a:pt x="8" y="2"/>
                    </a:cubicBezTo>
                    <a:cubicBezTo>
                      <a:pt x="5" y="2"/>
                      <a:pt x="4" y="1"/>
                      <a:pt x="3" y="0"/>
                    </a:cubicBezTo>
                    <a:quadBezTo>
                      <a:pt x="2" y="0"/>
                      <a:pt x="2" y="0"/>
                    </a:quadBezTo>
                    <a:cubicBezTo>
                      <a:pt x="2" y="0"/>
                      <a:pt x="1" y="0"/>
                      <a:pt x="0" y="1"/>
                    </a:cubicBezTo>
                    <a:quadBezTo>
                      <a:pt x="0" y="2"/>
                      <a:pt x="0" y="2"/>
                    </a:quadBezTo>
                    <a:cubicBezTo>
                      <a:pt x="0" y="3"/>
                      <a:pt x="2" y="3"/>
                      <a:pt x="3" y="4"/>
                    </a:cubicBezTo>
                    <a:cubicBezTo>
                      <a:pt x="5" y="5"/>
                      <a:pt x="9" y="7"/>
                      <a:pt x="8" y="10"/>
                    </a:cubicBezTo>
                    <a:cubicBezTo>
                      <a:pt x="7" y="13"/>
                      <a:pt x="5" y="14"/>
                      <a:pt x="3" y="14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1" y="18"/>
                      <a:pt x="3" y="26"/>
                      <a:pt x="5" y="30"/>
                    </a:cubicBezTo>
                    <a:quadBezTo>
                      <a:pt x="5" y="31"/>
                      <a:pt x="5" y="32"/>
                    </a:quadBezTo>
                    <a:quadBezTo>
                      <a:pt x="5" y="32"/>
                      <a:pt x="5" y="33"/>
                    </a:quadBezTo>
                    <a:quadBezTo>
                      <a:pt x="6" y="33"/>
                      <a:pt x="6" y="34"/>
                    </a:quadBezTo>
                    <a:cubicBezTo>
                      <a:pt x="6" y="34"/>
                      <a:pt x="6" y="35"/>
                      <a:pt x="6" y="35"/>
                    </a:cubicBezTo>
                    <a:cubicBezTo>
                      <a:pt x="6" y="35"/>
                      <a:pt x="6" y="36"/>
                      <a:pt x="6" y="36"/>
                    </a:cubicBezTo>
                    <a:quadBezTo>
                      <a:pt x="7" y="37"/>
                      <a:pt x="7" y="37"/>
                    </a:quadBezTo>
                    <a:quadBezTo>
                      <a:pt x="7" y="38"/>
                      <a:pt x="7" y="39"/>
                    </a:quadBezTo>
                    <a:cubicBezTo>
                      <a:pt x="7" y="39"/>
                      <a:pt x="7" y="40"/>
                      <a:pt x="7" y="40"/>
                    </a:cubicBezTo>
                    <a:cubicBezTo>
                      <a:pt x="7" y="41"/>
                      <a:pt x="8" y="41"/>
                      <a:pt x="8" y="42"/>
                    </a:cubicBezTo>
                    <a:cubicBezTo>
                      <a:pt x="8" y="42"/>
                      <a:pt x="8" y="43"/>
                      <a:pt x="8" y="43"/>
                    </a:cubicBezTo>
                    <a:cubicBezTo>
                      <a:pt x="8" y="43"/>
                      <a:pt x="8" y="44"/>
                      <a:pt x="8" y="45"/>
                    </a:cubicBezTo>
                    <a:quadBezTo>
                      <a:pt x="8" y="45"/>
                      <a:pt x="8" y="46"/>
                    </a:quadBezTo>
                    <a:quadBezTo>
                      <a:pt x="8" y="47"/>
                      <a:pt x="8" y="48"/>
                    </a:quadBezTo>
                    <a:cubicBezTo>
                      <a:pt x="9" y="48"/>
                      <a:pt x="9" y="49"/>
                      <a:pt x="9" y="49"/>
                    </a:cubicBezTo>
                    <a:quadBezTo>
                      <a:pt x="9" y="49"/>
                      <a:pt x="9" y="49"/>
                    </a:quadBezTo>
                    <a:quadBezTo>
                      <a:pt x="9" y="49"/>
                      <a:pt x="9" y="49"/>
                    </a:quadBezTo>
                    <a:cubicBezTo>
                      <a:pt x="11" y="48"/>
                      <a:pt x="12" y="48"/>
                      <a:pt x="14" y="48"/>
                    </a:cubicBezTo>
                    <a:cubicBezTo>
                      <a:pt x="19" y="48"/>
                      <a:pt x="21" y="47"/>
                      <a:pt x="21" y="45"/>
                    </a:cubicBezTo>
                    <a:cubicBezTo>
                      <a:pt x="22" y="40"/>
                      <a:pt x="26" y="37"/>
                      <a:pt x="30" y="38"/>
                    </a:cubicBezTo>
                    <a:quadBezTo>
                      <a:pt x="30" y="38"/>
                      <a:pt x="30" y="37"/>
                    </a:quadBezTo>
                    <a:quadBezTo>
                      <a:pt x="29" y="37"/>
                      <a:pt x="29" y="36"/>
                    </a:quadBezTo>
                    <a:quadBezTo>
                      <a:pt x="29" y="36"/>
                      <a:pt x="29" y="36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03" name="Freeform 1119"/>
              <p:cNvSpPr/>
              <p:nvPr/>
            </p:nvSpPr>
            <p:spPr>
              <a:xfrm>
                <a:off x="4248" y="2063"/>
                <a:ext cx="10" cy="25"/>
              </a:xfrm>
              <a:custGeom>
                <a:avLst/>
                <a:gdLst>
                  <a:gd name="T0" fmla="*/ 10 w 11"/>
                  <a:gd name="T1" fmla="*/ 14 h 26"/>
                  <a:gd name="T2" fmla="*/ 10 w 11"/>
                  <a:gd name="T3" fmla="*/ 11 h 26"/>
                  <a:gd name="T4" fmla="*/ 10 w 11"/>
                  <a:gd name="T5" fmla="*/ 9 h 26"/>
                  <a:gd name="T6" fmla="*/ 8 w 11"/>
                  <a:gd name="T7" fmla="*/ 2 h 26"/>
                  <a:gd name="T8" fmla="*/ 8 w 11"/>
                  <a:gd name="T9" fmla="*/ 0 h 26"/>
                  <a:gd name="T10" fmla="*/ 7 w 11"/>
                  <a:gd name="T11" fmla="*/ 1 h 26"/>
                  <a:gd name="T12" fmla="*/ 1 w 11"/>
                  <a:gd name="T13" fmla="*/ 7 h 26"/>
                  <a:gd name="T14" fmla="*/ 0 w 11"/>
                  <a:gd name="T15" fmla="*/ 7 h 26"/>
                  <a:gd name="T16" fmla="*/ 6 w 11"/>
                  <a:gd name="T17" fmla="*/ 23 h 26"/>
                  <a:gd name="T18" fmla="*/ 7 w 11"/>
                  <a:gd name="T19" fmla="*/ 26 h 26"/>
                  <a:gd name="T20" fmla="*/ 8 w 11"/>
                  <a:gd name="T21" fmla="*/ 25 h 26"/>
                  <a:gd name="T22" fmla="*/ 8 w 11"/>
                  <a:gd name="T23" fmla="*/ 24 h 26"/>
                  <a:gd name="T24" fmla="*/ 11 w 11"/>
                  <a:gd name="T25" fmla="*/ 18 h 26"/>
                  <a:gd name="T26" fmla="*/ 10 w 11"/>
                  <a:gd name="T27" fmla="*/ 15 h 26"/>
                  <a:gd name="T28" fmla="*/ 10 w 11"/>
                  <a:gd name="T29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26">
                    <a:moveTo>
                      <a:pt x="10" y="14"/>
                    </a:moveTo>
                    <a:cubicBezTo>
                      <a:pt x="10" y="13"/>
                      <a:pt x="10" y="12"/>
                      <a:pt x="10" y="11"/>
                    </a:cubicBezTo>
                    <a:quadBezTo>
                      <a:pt x="10" y="10"/>
                      <a:pt x="10" y="9"/>
                    </a:quadBezTo>
                    <a:cubicBezTo>
                      <a:pt x="9" y="7"/>
                      <a:pt x="9" y="4"/>
                      <a:pt x="8" y="2"/>
                    </a:cubicBezTo>
                    <a:quadBezTo>
                      <a:pt x="8" y="1"/>
                      <a:pt x="8" y="0"/>
                    </a:quadBezTo>
                    <a:cubicBezTo>
                      <a:pt x="8" y="0"/>
                      <a:pt x="8" y="1"/>
                      <a:pt x="7" y="1"/>
                    </a:cubicBezTo>
                    <a:cubicBezTo>
                      <a:pt x="6" y="4"/>
                      <a:pt x="4" y="7"/>
                      <a:pt x="1" y="7"/>
                    </a:cubicBezTo>
                    <a:quadBezTo>
                      <a:pt x="0" y="7"/>
                      <a:pt x="0" y="7"/>
                    </a:quadBezTo>
                    <a:cubicBezTo>
                      <a:pt x="3" y="11"/>
                      <a:pt x="6" y="19"/>
                      <a:pt x="6" y="23"/>
                    </a:cubicBezTo>
                    <a:cubicBezTo>
                      <a:pt x="6" y="24"/>
                      <a:pt x="6" y="25"/>
                      <a:pt x="7" y="26"/>
                    </a:cubicBezTo>
                    <a:cubicBezTo>
                      <a:pt x="7" y="25"/>
                      <a:pt x="8" y="25"/>
                      <a:pt x="8" y="25"/>
                    </a:cubicBezTo>
                    <a:quadBezTo>
                      <a:pt x="8" y="24"/>
                      <a:pt x="8" y="24"/>
                    </a:quadBezTo>
                    <a:cubicBezTo>
                      <a:pt x="9" y="22"/>
                      <a:pt x="10" y="20"/>
                      <a:pt x="11" y="18"/>
                    </a:cubicBezTo>
                    <a:cubicBezTo>
                      <a:pt x="11" y="17"/>
                      <a:pt x="11" y="16"/>
                      <a:pt x="10" y="15"/>
                    </a:cubicBezTo>
                    <a:quadBezTo>
                      <a:pt x="10" y="14"/>
                      <a:pt x="10" y="14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04" name="Freeform 1120"/>
              <p:cNvSpPr/>
              <p:nvPr/>
            </p:nvSpPr>
            <p:spPr>
              <a:xfrm>
                <a:off x="4008" y="1922"/>
                <a:ext cx="294" cy="311"/>
              </a:xfrm>
              <a:custGeom>
                <a:avLst/>
                <a:gdLst>
                  <a:gd name="T0" fmla="*/ 267 w 308"/>
                  <a:gd name="T1" fmla="*/ 152 h 326"/>
                  <a:gd name="T2" fmla="*/ 280 w 308"/>
                  <a:gd name="T3" fmla="*/ 137 h 326"/>
                  <a:gd name="T4" fmla="*/ 293 w 308"/>
                  <a:gd name="T5" fmla="*/ 104 h 326"/>
                  <a:gd name="T6" fmla="*/ 307 w 308"/>
                  <a:gd name="T7" fmla="*/ 93 h 326"/>
                  <a:gd name="T8" fmla="*/ 304 w 308"/>
                  <a:gd name="T9" fmla="*/ 90 h 326"/>
                  <a:gd name="T10" fmla="*/ 300 w 308"/>
                  <a:gd name="T11" fmla="*/ 83 h 326"/>
                  <a:gd name="T12" fmla="*/ 276 w 308"/>
                  <a:gd name="T13" fmla="*/ 85 h 326"/>
                  <a:gd name="T14" fmla="*/ 261 w 308"/>
                  <a:gd name="T15" fmla="*/ 97 h 326"/>
                  <a:gd name="T16" fmla="*/ 258 w 308"/>
                  <a:gd name="T17" fmla="*/ 98 h 326"/>
                  <a:gd name="T18" fmla="*/ 258 w 308"/>
                  <a:gd name="T19" fmla="*/ 108 h 326"/>
                  <a:gd name="T20" fmla="*/ 242 w 308"/>
                  <a:gd name="T21" fmla="*/ 110 h 326"/>
                  <a:gd name="T22" fmla="*/ 227 w 308"/>
                  <a:gd name="T23" fmla="*/ 107 h 326"/>
                  <a:gd name="T24" fmla="*/ 224 w 308"/>
                  <a:gd name="T25" fmla="*/ 107 h 326"/>
                  <a:gd name="T26" fmla="*/ 222 w 308"/>
                  <a:gd name="T27" fmla="*/ 104 h 326"/>
                  <a:gd name="T28" fmla="*/ 222 w 308"/>
                  <a:gd name="T29" fmla="*/ 102 h 326"/>
                  <a:gd name="T30" fmla="*/ 221 w 308"/>
                  <a:gd name="T31" fmla="*/ 94 h 326"/>
                  <a:gd name="T32" fmla="*/ 218 w 308"/>
                  <a:gd name="T33" fmla="*/ 101 h 326"/>
                  <a:gd name="T34" fmla="*/ 188 w 308"/>
                  <a:gd name="T35" fmla="*/ 110 h 326"/>
                  <a:gd name="T36" fmla="*/ 162 w 308"/>
                  <a:gd name="T37" fmla="*/ 102 h 326"/>
                  <a:gd name="T38" fmla="*/ 136 w 308"/>
                  <a:gd name="T39" fmla="*/ 88 h 326"/>
                  <a:gd name="T40" fmla="*/ 135 w 308"/>
                  <a:gd name="T41" fmla="*/ 68 h 326"/>
                  <a:gd name="T42" fmla="*/ 136 w 308"/>
                  <a:gd name="T43" fmla="*/ 66 h 326"/>
                  <a:gd name="T44" fmla="*/ 132 w 308"/>
                  <a:gd name="T45" fmla="*/ 62 h 326"/>
                  <a:gd name="T46" fmla="*/ 112 w 308"/>
                  <a:gd name="T47" fmla="*/ 41 h 326"/>
                  <a:gd name="T48" fmla="*/ 121 w 308"/>
                  <a:gd name="T49" fmla="*/ 32 h 326"/>
                  <a:gd name="T50" fmla="*/ 116 w 308"/>
                  <a:gd name="T51" fmla="*/ 16 h 326"/>
                  <a:gd name="T52" fmla="*/ 116 w 308"/>
                  <a:gd name="T53" fmla="*/ 13 h 326"/>
                  <a:gd name="T54" fmla="*/ 106 w 308"/>
                  <a:gd name="T55" fmla="*/ 1 h 326"/>
                  <a:gd name="T56" fmla="*/ 102 w 308"/>
                  <a:gd name="T57" fmla="*/ 1 h 326"/>
                  <a:gd name="T58" fmla="*/ 97 w 308"/>
                  <a:gd name="T59" fmla="*/ 8 h 326"/>
                  <a:gd name="T60" fmla="*/ 83 w 308"/>
                  <a:gd name="T61" fmla="*/ 13 h 326"/>
                  <a:gd name="T62" fmla="*/ 64 w 308"/>
                  <a:gd name="T63" fmla="*/ 11 h 326"/>
                  <a:gd name="T64" fmla="*/ 67 w 308"/>
                  <a:gd name="T65" fmla="*/ 27 h 326"/>
                  <a:gd name="T66" fmla="*/ 79 w 308"/>
                  <a:gd name="T67" fmla="*/ 38 h 326"/>
                  <a:gd name="T68" fmla="*/ 68 w 308"/>
                  <a:gd name="T69" fmla="*/ 59 h 326"/>
                  <a:gd name="T70" fmla="*/ 53 w 308"/>
                  <a:gd name="T71" fmla="*/ 82 h 326"/>
                  <a:gd name="T72" fmla="*/ 36 w 308"/>
                  <a:gd name="T73" fmla="*/ 97 h 326"/>
                  <a:gd name="T74" fmla="*/ 23 w 308"/>
                  <a:gd name="T75" fmla="*/ 97 h 326"/>
                  <a:gd name="T76" fmla="*/ 21 w 308"/>
                  <a:gd name="T77" fmla="*/ 113 h 326"/>
                  <a:gd name="T78" fmla="*/ 8 w 308"/>
                  <a:gd name="T79" fmla="*/ 140 h 326"/>
                  <a:gd name="T80" fmla="*/ 2 w 308"/>
                  <a:gd name="T81" fmla="*/ 148 h 326"/>
                  <a:gd name="T82" fmla="*/ 9 w 308"/>
                  <a:gd name="T83" fmla="*/ 162 h 326"/>
                  <a:gd name="T84" fmla="*/ 43 w 308"/>
                  <a:gd name="T85" fmla="*/ 161 h 326"/>
                  <a:gd name="T86" fmla="*/ 50 w 308"/>
                  <a:gd name="T87" fmla="*/ 198 h 326"/>
                  <a:gd name="T88" fmla="*/ 73 w 308"/>
                  <a:gd name="T89" fmla="*/ 270 h 326"/>
                  <a:gd name="T90" fmla="*/ 106 w 308"/>
                  <a:gd name="T91" fmla="*/ 320 h 326"/>
                  <a:gd name="T92" fmla="*/ 127 w 308"/>
                  <a:gd name="T93" fmla="*/ 279 h 326"/>
                  <a:gd name="T94" fmla="*/ 145 w 308"/>
                  <a:gd name="T95" fmla="*/ 229 h 326"/>
                  <a:gd name="T96" fmla="*/ 198 w 308"/>
                  <a:gd name="T97" fmla="*/ 185 h 326"/>
                  <a:gd name="T98" fmla="*/ 224 w 308"/>
                  <a:gd name="T99" fmla="*/ 165 h 326"/>
                  <a:gd name="T100" fmla="*/ 223 w 308"/>
                  <a:gd name="T101" fmla="*/ 159 h 326"/>
                  <a:gd name="T102" fmla="*/ 221 w 308"/>
                  <a:gd name="T103" fmla="*/ 152 h 326"/>
                  <a:gd name="T104" fmla="*/ 217 w 308"/>
                  <a:gd name="T105" fmla="*/ 130 h 326"/>
                  <a:gd name="T106" fmla="*/ 216 w 308"/>
                  <a:gd name="T107" fmla="*/ 115 h 326"/>
                  <a:gd name="T108" fmla="*/ 240 w 308"/>
                  <a:gd name="T109" fmla="*/ 126 h 326"/>
                  <a:gd name="T110" fmla="*/ 252 w 308"/>
                  <a:gd name="T111" fmla="*/ 151 h 326"/>
                  <a:gd name="T112" fmla="*/ 265 w 308"/>
                  <a:gd name="T113" fmla="*/ 162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8" h="326">
                    <a:moveTo>
                      <a:pt x="265" y="162"/>
                    </a:moveTo>
                    <a:quadBezTo>
                      <a:pt x="266" y="161"/>
                      <a:pt x="266" y="161"/>
                    </a:quadBezTo>
                    <a:cubicBezTo>
                      <a:pt x="266" y="161"/>
                      <a:pt x="266" y="160"/>
                      <a:pt x="266" y="160"/>
                    </a:cubicBezTo>
                    <a:cubicBezTo>
                      <a:pt x="266" y="160"/>
                      <a:pt x="266" y="159"/>
                      <a:pt x="266" y="159"/>
                    </a:cubicBezTo>
                    <a:cubicBezTo>
                      <a:pt x="266" y="156"/>
                      <a:pt x="266" y="154"/>
                      <a:pt x="267" y="152"/>
                    </a:cubicBezTo>
                    <a:cubicBezTo>
                      <a:pt x="268" y="151"/>
                      <a:pt x="268" y="148"/>
                      <a:pt x="268" y="146"/>
                    </a:cubicBezTo>
                    <a:cubicBezTo>
                      <a:pt x="268" y="143"/>
                      <a:pt x="269" y="140"/>
                      <a:pt x="271" y="140"/>
                    </a:cubicBezTo>
                    <a:quadBezTo>
                      <a:pt x="272" y="140"/>
                      <a:pt x="274" y="141"/>
                    </a:quadBezTo>
                    <a:cubicBezTo>
                      <a:pt x="275" y="141"/>
                      <a:pt x="277" y="141"/>
                      <a:pt x="278" y="141"/>
                    </a:cubicBezTo>
                    <a:cubicBezTo>
                      <a:pt x="278" y="140"/>
                      <a:pt x="279" y="139"/>
                      <a:pt x="280" y="137"/>
                    </a:cubicBezTo>
                    <a:cubicBezTo>
                      <a:pt x="281" y="134"/>
                      <a:pt x="282" y="131"/>
                      <a:pt x="282" y="129"/>
                    </a:cubicBezTo>
                    <a:cubicBezTo>
                      <a:pt x="281" y="126"/>
                      <a:pt x="283" y="124"/>
                      <a:pt x="284" y="121"/>
                    </a:cubicBezTo>
                    <a:cubicBezTo>
                      <a:pt x="284" y="119"/>
                      <a:pt x="285" y="117"/>
                      <a:pt x="285" y="115"/>
                    </a:cubicBezTo>
                    <a:cubicBezTo>
                      <a:pt x="285" y="110"/>
                      <a:pt x="288" y="108"/>
                      <a:pt x="291" y="106"/>
                    </a:cubicBezTo>
                    <a:cubicBezTo>
                      <a:pt x="292" y="106"/>
                      <a:pt x="293" y="105"/>
                      <a:pt x="293" y="104"/>
                    </a:cubicBezTo>
                    <a:cubicBezTo>
                      <a:pt x="295" y="103"/>
                      <a:pt x="300" y="99"/>
                      <a:pt x="303" y="99"/>
                    </a:cubicBezTo>
                    <a:cubicBezTo>
                      <a:pt x="304" y="99"/>
                      <a:pt x="305" y="100"/>
                      <a:pt x="306" y="101"/>
                    </a:cubicBezTo>
                    <a:quadBezTo>
                      <a:pt x="306" y="101"/>
                      <a:pt x="306" y="102"/>
                    </a:quadBezTo>
                    <a:cubicBezTo>
                      <a:pt x="305" y="99"/>
                      <a:pt x="305" y="97"/>
                      <a:pt x="305" y="95"/>
                    </a:cubicBezTo>
                    <a:cubicBezTo>
                      <a:pt x="305" y="94"/>
                      <a:pt x="306" y="93"/>
                      <a:pt x="307" y="93"/>
                    </a:cubicBezTo>
                    <a:cubicBezTo>
                      <a:pt x="307" y="93"/>
                      <a:pt x="307" y="92"/>
                      <a:pt x="308" y="92"/>
                    </a:cubicBezTo>
                    <a:quadBezTo>
                      <a:pt x="308" y="92"/>
                      <a:pt x="308" y="92"/>
                    </a:quadBezTo>
                    <a:cubicBezTo>
                      <a:pt x="308" y="92"/>
                      <a:pt x="308" y="91"/>
                      <a:pt x="308" y="91"/>
                    </a:cubicBezTo>
                    <a:quadBezTo>
                      <a:pt x="308" y="91"/>
                      <a:pt x="308" y="91"/>
                    </a:quadBezTo>
                    <a:quadBezTo>
                      <a:pt x="304" y="90"/>
                      <a:pt x="304" y="90"/>
                    </a:quadBezTo>
                    <a:quadBezTo>
                      <a:pt x="306" y="90"/>
                      <a:pt x="306" y="90"/>
                    </a:quadBezTo>
                    <a:cubicBezTo>
                      <a:pt x="305" y="89"/>
                      <a:pt x="304" y="89"/>
                      <a:pt x="303" y="88"/>
                    </a:cubicBezTo>
                    <a:quadBezTo>
                      <a:pt x="303" y="88"/>
                      <a:pt x="303" y="88"/>
                    </a:quadBezTo>
                    <a:cubicBezTo>
                      <a:pt x="303" y="87"/>
                      <a:pt x="302" y="87"/>
                      <a:pt x="302" y="86"/>
                    </a:cubicBezTo>
                    <a:cubicBezTo>
                      <a:pt x="302" y="85"/>
                      <a:pt x="301" y="84"/>
                      <a:pt x="300" y="83"/>
                    </a:cubicBezTo>
                    <a:cubicBezTo>
                      <a:pt x="299" y="82"/>
                      <a:pt x="298" y="80"/>
                      <a:pt x="298" y="79"/>
                    </a:cubicBezTo>
                    <a:cubicBezTo>
                      <a:pt x="297" y="79"/>
                      <a:pt x="296" y="80"/>
                      <a:pt x="295" y="80"/>
                    </a:cubicBezTo>
                    <a:cubicBezTo>
                      <a:pt x="293" y="82"/>
                      <a:pt x="291" y="81"/>
                      <a:pt x="289" y="81"/>
                    </a:cubicBezTo>
                    <a:cubicBezTo>
                      <a:pt x="286" y="80"/>
                      <a:pt x="284" y="80"/>
                      <a:pt x="281" y="81"/>
                    </a:cubicBezTo>
                    <a:cubicBezTo>
                      <a:pt x="279" y="82"/>
                      <a:pt x="277" y="84"/>
                      <a:pt x="276" y="85"/>
                    </a:cubicBezTo>
                    <a:cubicBezTo>
                      <a:pt x="274" y="87"/>
                      <a:pt x="273" y="88"/>
                      <a:pt x="270" y="87"/>
                    </a:cubicBezTo>
                    <a:cubicBezTo>
                      <a:pt x="270" y="87"/>
                      <a:pt x="270" y="88"/>
                      <a:pt x="270" y="88"/>
                    </a:cubicBezTo>
                    <a:cubicBezTo>
                      <a:pt x="269" y="89"/>
                      <a:pt x="269" y="90"/>
                      <a:pt x="268" y="91"/>
                    </a:cubicBezTo>
                    <a:cubicBezTo>
                      <a:pt x="267" y="92"/>
                      <a:pt x="266" y="93"/>
                      <a:pt x="266" y="93"/>
                    </a:cubicBezTo>
                    <a:cubicBezTo>
                      <a:pt x="264" y="95"/>
                      <a:pt x="263" y="97"/>
                      <a:pt x="261" y="97"/>
                    </a:cubicBezTo>
                    <a:quadBezTo>
                      <a:pt x="261" y="97"/>
                      <a:pt x="261" y="97"/>
                    </a:quadBezTo>
                    <a:quadBezTo>
                      <a:pt x="260" y="97"/>
                      <a:pt x="259" y="97"/>
                    </a:quadBezTo>
                    <a:quadBezTo>
                      <a:pt x="259" y="97"/>
                      <a:pt x="259" y="97"/>
                    </a:quadBezTo>
                    <a:cubicBezTo>
                      <a:pt x="259" y="98"/>
                      <a:pt x="258" y="98"/>
                      <a:pt x="258" y="98"/>
                    </a:cubicBezTo>
                    <a:quadBezTo>
                      <a:pt x="258" y="98"/>
                      <a:pt x="258" y="98"/>
                    </a:quadBezTo>
                    <a:cubicBezTo>
                      <a:pt x="258" y="99"/>
                      <a:pt x="258" y="100"/>
                      <a:pt x="259" y="101"/>
                    </a:cubicBezTo>
                    <a:quadBezTo>
                      <a:pt x="259" y="101"/>
                      <a:pt x="259" y="102"/>
                    </a:quadBezTo>
                    <a:quadBezTo>
                      <a:pt x="259" y="102"/>
                      <a:pt x="259" y="102"/>
                    </a:quadBezTo>
                    <a:cubicBezTo>
                      <a:pt x="259" y="102"/>
                      <a:pt x="259" y="103"/>
                      <a:pt x="259" y="103"/>
                    </a:cubicBezTo>
                    <a:cubicBezTo>
                      <a:pt x="259" y="105"/>
                      <a:pt x="259" y="106"/>
                      <a:pt x="258" y="108"/>
                    </a:cubicBezTo>
                    <a:cubicBezTo>
                      <a:pt x="257" y="110"/>
                      <a:pt x="254" y="111"/>
                      <a:pt x="251" y="110"/>
                    </a:cubicBezTo>
                    <a:cubicBezTo>
                      <a:pt x="249" y="110"/>
                      <a:pt x="247" y="110"/>
                      <a:pt x="246" y="110"/>
                    </a:cubicBezTo>
                    <a:cubicBezTo>
                      <a:pt x="245" y="110"/>
                      <a:pt x="244" y="110"/>
                      <a:pt x="243" y="110"/>
                    </a:cubicBezTo>
                    <a:cubicBezTo>
                      <a:pt x="243" y="110"/>
                      <a:pt x="243" y="111"/>
                      <a:pt x="243" y="111"/>
                    </a:cubicBezTo>
                    <a:cubicBezTo>
                      <a:pt x="243" y="111"/>
                      <a:pt x="242" y="110"/>
                      <a:pt x="242" y="110"/>
                    </a:cubicBezTo>
                    <a:quadBezTo>
                      <a:pt x="242" y="110"/>
                      <a:pt x="241" y="110"/>
                    </a:quadBezTo>
                    <a:cubicBezTo>
                      <a:pt x="240" y="110"/>
                      <a:pt x="239" y="110"/>
                      <a:pt x="238" y="110"/>
                    </a:cubicBezTo>
                    <a:cubicBezTo>
                      <a:pt x="237" y="109"/>
                      <a:pt x="236" y="109"/>
                      <a:pt x="235" y="109"/>
                    </a:cubicBezTo>
                    <a:cubicBezTo>
                      <a:pt x="233" y="110"/>
                      <a:pt x="230" y="109"/>
                      <a:pt x="229" y="108"/>
                    </a:cubicBezTo>
                    <a:quadBezTo>
                      <a:pt x="228" y="108"/>
                      <a:pt x="227" y="107"/>
                    </a:quadBezTo>
                    <a:quadBezTo>
                      <a:pt x="227" y="108"/>
                      <a:pt x="227" y="108"/>
                    </a:quadBezTo>
                    <a:cubicBezTo>
                      <a:pt x="226" y="108"/>
                      <a:pt x="226" y="107"/>
                      <a:pt x="226" y="107"/>
                    </a:cubicBezTo>
                    <a:cubicBezTo>
                      <a:pt x="226" y="107"/>
                      <a:pt x="225" y="107"/>
                      <a:pt x="225" y="107"/>
                    </a:cubicBezTo>
                    <a:quadBezTo>
                      <a:pt x="225" y="107"/>
                      <a:pt x="224" y="107"/>
                    </a:quadBezTo>
                    <a:quadBezTo>
                      <a:pt x="224" y="107"/>
                      <a:pt x="224" y="107"/>
                    </a:quadBezTo>
                    <a:quadBezTo>
                      <a:pt x="224" y="106"/>
                      <a:pt x="224" y="106"/>
                    </a:quadBezTo>
                    <a:quadBezTo>
                      <a:pt x="224" y="107"/>
                      <a:pt x="224" y="107"/>
                    </a:quadBezTo>
                    <a:quadBezTo>
                      <a:pt x="222" y="104"/>
                      <a:pt x="222" y="104"/>
                    </a:quadBezTo>
                    <a:quadBezTo>
                      <a:pt x="222" y="104"/>
                      <a:pt x="222" y="104"/>
                    </a:quadBezTo>
                    <a:quadBezTo>
                      <a:pt x="222" y="104"/>
                      <a:pt x="222" y="104"/>
                    </a:quadBezTo>
                    <a:quadBezTo>
                      <a:pt x="222" y="104"/>
                      <a:pt x="222" y="104"/>
                    </a:quadBezTo>
                    <a:quadBezTo>
                      <a:pt x="222" y="103"/>
                      <a:pt x="222" y="103"/>
                    </a:quadBezTo>
                    <a:quadBezTo>
                      <a:pt x="222" y="103"/>
                      <a:pt x="222" y="103"/>
                    </a:quadBezTo>
                    <a:cubicBezTo>
                      <a:pt x="222" y="103"/>
                      <a:pt x="222" y="102"/>
                      <a:pt x="222" y="102"/>
                    </a:cubicBezTo>
                    <a:quadBezTo>
                      <a:pt x="222" y="102"/>
                      <a:pt x="222" y="102"/>
                    </a:quadBezTo>
                    <a:quadBezTo>
                      <a:pt x="221" y="101"/>
                      <a:pt x="221" y="100"/>
                    </a:quadBezTo>
                    <a:quadBezTo>
                      <a:pt x="221" y="100"/>
                      <a:pt x="221" y="100"/>
                    </a:quadBezTo>
                    <a:cubicBezTo>
                      <a:pt x="221" y="99"/>
                      <a:pt x="221" y="98"/>
                      <a:pt x="222" y="97"/>
                    </a:cubicBezTo>
                    <a:quadBezTo>
                      <a:pt x="222" y="97"/>
                      <a:pt x="222" y="97"/>
                    </a:quadBezTo>
                    <a:cubicBezTo>
                      <a:pt x="222" y="96"/>
                      <a:pt x="221" y="95"/>
                      <a:pt x="221" y="94"/>
                    </a:cubicBezTo>
                    <a:cubicBezTo>
                      <a:pt x="220" y="95"/>
                      <a:pt x="219" y="95"/>
                      <a:pt x="218" y="96"/>
                    </a:cubicBezTo>
                    <a:quadBezTo>
                      <a:pt x="218" y="96"/>
                      <a:pt x="218" y="96"/>
                    </a:quadBezTo>
                    <a:quadBezTo>
                      <a:pt x="218" y="96"/>
                      <a:pt x="218" y="96"/>
                    </a:quadBezTo>
                    <a:cubicBezTo>
                      <a:pt x="218" y="97"/>
                      <a:pt x="217" y="97"/>
                      <a:pt x="217" y="98"/>
                    </a:cubicBezTo>
                    <a:cubicBezTo>
                      <a:pt x="217" y="99"/>
                      <a:pt x="218" y="100"/>
                      <a:pt x="218" y="101"/>
                    </a:cubicBezTo>
                    <a:cubicBezTo>
                      <a:pt x="218" y="104"/>
                      <a:pt x="219" y="108"/>
                      <a:pt x="216" y="111"/>
                    </a:cubicBezTo>
                    <a:cubicBezTo>
                      <a:pt x="214" y="113"/>
                      <a:pt x="206" y="114"/>
                      <a:pt x="202" y="114"/>
                    </a:cubicBezTo>
                    <a:cubicBezTo>
                      <a:pt x="201" y="114"/>
                      <a:pt x="200" y="114"/>
                      <a:pt x="199" y="114"/>
                    </a:cubicBezTo>
                    <a:cubicBezTo>
                      <a:pt x="196" y="114"/>
                      <a:pt x="195" y="113"/>
                      <a:pt x="194" y="112"/>
                    </a:cubicBezTo>
                    <a:cubicBezTo>
                      <a:pt x="193" y="112"/>
                      <a:pt x="190" y="111"/>
                      <a:pt x="188" y="110"/>
                    </a:cubicBezTo>
                    <a:cubicBezTo>
                      <a:pt x="183" y="109"/>
                      <a:pt x="179" y="108"/>
                      <a:pt x="179" y="105"/>
                    </a:cubicBezTo>
                    <a:cubicBezTo>
                      <a:pt x="178" y="104"/>
                      <a:pt x="176" y="101"/>
                      <a:pt x="175" y="101"/>
                    </a:cubicBezTo>
                    <a:cubicBezTo>
                      <a:pt x="174" y="101"/>
                      <a:pt x="172" y="101"/>
                      <a:pt x="171" y="102"/>
                    </a:cubicBezTo>
                    <a:cubicBezTo>
                      <a:pt x="168" y="103"/>
                      <a:pt x="164" y="104"/>
                      <a:pt x="163" y="102"/>
                    </a:cubicBezTo>
                    <a:quadBezTo>
                      <a:pt x="162" y="102"/>
                      <a:pt x="162" y="102"/>
                    </a:quadBezTo>
                    <a:cubicBezTo>
                      <a:pt x="161" y="101"/>
                      <a:pt x="158" y="99"/>
                      <a:pt x="156" y="98"/>
                    </a:cubicBezTo>
                    <a:cubicBezTo>
                      <a:pt x="155" y="98"/>
                      <a:pt x="155" y="97"/>
                      <a:pt x="154" y="97"/>
                    </a:cubicBezTo>
                    <a:cubicBezTo>
                      <a:pt x="152" y="97"/>
                      <a:pt x="145" y="95"/>
                      <a:pt x="144" y="92"/>
                    </a:cubicBezTo>
                    <a:cubicBezTo>
                      <a:pt x="144" y="91"/>
                      <a:pt x="142" y="91"/>
                      <a:pt x="141" y="90"/>
                    </a:cubicBezTo>
                    <a:cubicBezTo>
                      <a:pt x="139" y="90"/>
                      <a:pt x="137" y="89"/>
                      <a:pt x="136" y="88"/>
                    </a:cubicBezTo>
                    <a:cubicBezTo>
                      <a:pt x="135" y="87"/>
                      <a:pt x="134" y="87"/>
                      <a:pt x="134" y="86"/>
                    </a:cubicBezTo>
                    <a:cubicBezTo>
                      <a:pt x="132" y="86"/>
                      <a:pt x="129" y="85"/>
                      <a:pt x="129" y="82"/>
                    </a:cubicBezTo>
                    <a:cubicBezTo>
                      <a:pt x="129" y="81"/>
                      <a:pt x="130" y="79"/>
                      <a:pt x="130" y="78"/>
                    </a:cubicBezTo>
                    <a:cubicBezTo>
                      <a:pt x="131" y="76"/>
                      <a:pt x="131" y="75"/>
                      <a:pt x="131" y="73"/>
                    </a:cubicBezTo>
                    <a:cubicBezTo>
                      <a:pt x="131" y="71"/>
                      <a:pt x="133" y="69"/>
                      <a:pt x="135" y="68"/>
                    </a:cubicBezTo>
                    <a:quadBezTo>
                      <a:pt x="135" y="67"/>
                      <a:pt x="136" y="67"/>
                    </a:quadBezTo>
                    <a:quadBezTo>
                      <a:pt x="136" y="67"/>
                      <a:pt x="136" y="67"/>
                    </a:quadBezTo>
                    <a:cubicBezTo>
                      <a:pt x="136" y="67"/>
                      <a:pt x="136" y="66"/>
                      <a:pt x="136" y="66"/>
                    </a:cubicBezTo>
                    <a:quadBezTo>
                      <a:pt x="136" y="66"/>
                      <a:pt x="136" y="66"/>
                    </a:quadBezTo>
                    <a:quadBezTo>
                      <a:pt x="136" y="66"/>
                      <a:pt x="136" y="66"/>
                    </a:quadBezTo>
                    <a:cubicBezTo>
                      <a:pt x="136" y="66"/>
                      <a:pt x="135" y="65"/>
                      <a:pt x="135" y="65"/>
                    </a:cubicBezTo>
                    <a:quadBezTo>
                      <a:pt x="135" y="65"/>
                      <a:pt x="135" y="65"/>
                    </a:quadBezTo>
                    <a:cubicBezTo>
                      <a:pt x="134" y="64"/>
                      <a:pt x="133" y="64"/>
                      <a:pt x="132" y="63"/>
                    </a:cubicBezTo>
                    <a:quadBezTo>
                      <a:pt x="132" y="63"/>
                      <a:pt x="132" y="63"/>
                    </a:quadBezTo>
                    <a:quadBezTo>
                      <a:pt x="132" y="62"/>
                      <a:pt x="132" y="62"/>
                    </a:quadBezTo>
                    <a:cubicBezTo>
                      <a:pt x="131" y="61"/>
                      <a:pt x="128" y="58"/>
                      <a:pt x="127" y="58"/>
                    </a:cubicBezTo>
                    <a:cubicBezTo>
                      <a:pt x="124" y="58"/>
                      <a:pt x="122" y="55"/>
                      <a:pt x="120" y="54"/>
                    </a:cubicBezTo>
                    <a:cubicBezTo>
                      <a:pt x="119" y="52"/>
                      <a:pt x="118" y="51"/>
                      <a:pt x="117" y="51"/>
                    </a:cubicBezTo>
                    <a:cubicBezTo>
                      <a:pt x="114" y="51"/>
                      <a:pt x="113" y="47"/>
                      <a:pt x="113" y="44"/>
                    </a:cubicBezTo>
                    <a:cubicBezTo>
                      <a:pt x="113" y="43"/>
                      <a:pt x="112" y="42"/>
                      <a:pt x="112" y="41"/>
                    </a:cubicBezTo>
                    <a:cubicBezTo>
                      <a:pt x="110" y="39"/>
                      <a:pt x="110" y="36"/>
                      <a:pt x="111" y="35"/>
                    </a:cubicBezTo>
                    <a:cubicBezTo>
                      <a:pt x="112" y="32"/>
                      <a:pt x="115" y="32"/>
                      <a:pt x="118" y="34"/>
                    </a:cubicBezTo>
                    <a:cubicBezTo>
                      <a:pt x="118" y="34"/>
                      <a:pt x="119" y="34"/>
                      <a:pt x="119" y="34"/>
                    </a:cubicBezTo>
                    <a:cubicBezTo>
                      <a:pt x="120" y="34"/>
                      <a:pt x="121" y="34"/>
                      <a:pt x="121" y="33"/>
                    </a:cubicBezTo>
                    <a:cubicBezTo>
                      <a:pt x="121" y="33"/>
                      <a:pt x="122" y="33"/>
                      <a:pt x="121" y="32"/>
                    </a:cubicBezTo>
                    <a:cubicBezTo>
                      <a:pt x="120" y="31"/>
                      <a:pt x="119" y="29"/>
                      <a:pt x="118" y="28"/>
                    </a:cubicBezTo>
                    <a:cubicBezTo>
                      <a:pt x="116" y="25"/>
                      <a:pt x="115" y="23"/>
                      <a:pt x="115" y="21"/>
                    </a:cubicBezTo>
                    <a:cubicBezTo>
                      <a:pt x="115" y="21"/>
                      <a:pt x="115" y="20"/>
                      <a:pt x="115" y="18"/>
                    </a:cubicBezTo>
                    <a:quadBezTo>
                      <a:pt x="115" y="17"/>
                      <a:pt x="115" y="17"/>
                    </a:quadBezTo>
                    <a:cubicBezTo>
                      <a:pt x="115" y="16"/>
                      <a:pt x="116" y="16"/>
                      <a:pt x="116" y="16"/>
                    </a:cubicBezTo>
                    <a:quadBezTo>
                      <a:pt x="116" y="16"/>
                      <a:pt x="116" y="16"/>
                    </a:quadBezTo>
                    <a:quadBezTo>
                      <a:pt x="116" y="15"/>
                      <a:pt x="116" y="15"/>
                    </a:quadBezTo>
                    <a:quadBezTo>
                      <a:pt x="116" y="15"/>
                      <a:pt x="116" y="15"/>
                    </a:quadBezTo>
                    <a:cubicBezTo>
                      <a:pt x="116" y="14"/>
                      <a:pt x="116" y="13"/>
                      <a:pt x="116" y="13"/>
                    </a:cubicBezTo>
                    <a:quadBezTo>
                      <a:pt x="116" y="13"/>
                      <a:pt x="116" y="13"/>
                    </a:quadBezTo>
                    <a:quadBezTo>
                      <a:pt x="116" y="13"/>
                      <a:pt x="115" y="13"/>
                    </a:quadBezTo>
                    <a:quadBezTo>
                      <a:pt x="115" y="13"/>
                      <a:pt x="115" y="12"/>
                    </a:quadBezTo>
                    <a:cubicBezTo>
                      <a:pt x="111" y="10"/>
                      <a:pt x="109" y="7"/>
                      <a:pt x="108" y="4"/>
                    </a:cubicBezTo>
                    <a:quadBezTo>
                      <a:pt x="107" y="3"/>
                      <a:pt x="107" y="3"/>
                    </a:quadBezTo>
                    <a:quadBezTo>
                      <a:pt x="107" y="2"/>
                      <a:pt x="106" y="1"/>
                    </a:quadBezTo>
                    <a:quadBezTo>
                      <a:pt x="106" y="1"/>
                      <a:pt x="106" y="1"/>
                    </a:quadBezTo>
                    <a:cubicBezTo>
                      <a:pt x="105" y="1"/>
                      <a:pt x="105" y="0"/>
                      <a:pt x="105" y="0"/>
                    </a:cubicBezTo>
                    <a:quadBezTo>
                      <a:pt x="103" y="0"/>
                      <a:pt x="103" y="0"/>
                    </a:quadBezTo>
                    <a:quadBezTo>
                      <a:pt x="102" y="0"/>
                      <a:pt x="102" y="0"/>
                    </a:quadBezTo>
                    <a:cubicBezTo>
                      <a:pt x="102" y="0"/>
                      <a:pt x="102" y="1"/>
                      <a:pt x="102" y="1"/>
                    </a:cubicBezTo>
                    <a:quadBezTo>
                      <a:pt x="101" y="2"/>
                      <a:pt x="101" y="2"/>
                    </a:quadBezTo>
                    <a:quadBezTo>
                      <a:pt x="101" y="2"/>
                      <a:pt x="101" y="2"/>
                    </a:quadBezTo>
                    <a:cubicBezTo>
                      <a:pt x="101" y="3"/>
                      <a:pt x="100" y="4"/>
                      <a:pt x="100" y="5"/>
                    </a:cubicBezTo>
                    <a:cubicBezTo>
                      <a:pt x="98" y="7"/>
                      <a:pt x="98" y="8"/>
                      <a:pt x="97" y="8"/>
                    </a:cubicBezTo>
                    <a:quadBezTo>
                      <a:pt x="97" y="8"/>
                      <a:pt x="97" y="8"/>
                    </a:quadBezTo>
                    <a:quadBezTo>
                      <a:pt x="97" y="8"/>
                      <a:pt x="97" y="8"/>
                    </a:quadBezTo>
                    <a:quadBezTo>
                      <a:pt x="97" y="8"/>
                      <a:pt x="97" y="8"/>
                    </a:quadBezTo>
                    <a:cubicBezTo>
                      <a:pt x="96" y="8"/>
                      <a:pt x="95" y="9"/>
                      <a:pt x="94" y="9"/>
                    </a:cubicBezTo>
                    <a:cubicBezTo>
                      <a:pt x="91" y="10"/>
                      <a:pt x="88" y="11"/>
                      <a:pt x="86" y="12"/>
                    </a:cubicBezTo>
                    <a:cubicBezTo>
                      <a:pt x="85" y="13"/>
                      <a:pt x="84" y="13"/>
                      <a:pt x="83" y="13"/>
                    </a:cubicBezTo>
                    <a:cubicBezTo>
                      <a:pt x="81" y="13"/>
                      <a:pt x="79" y="13"/>
                      <a:pt x="77" y="12"/>
                    </a:cubicBezTo>
                    <a:quadBezTo>
                      <a:pt x="76" y="12"/>
                      <a:pt x="75" y="11"/>
                    </a:quadBezTo>
                    <a:cubicBezTo>
                      <a:pt x="73" y="11"/>
                      <a:pt x="71" y="10"/>
                      <a:pt x="70" y="10"/>
                    </a:cubicBezTo>
                    <a:quadBezTo>
                      <a:pt x="69" y="10"/>
                      <a:pt x="68" y="10"/>
                    </a:quadBezTo>
                    <a:cubicBezTo>
                      <a:pt x="66" y="10"/>
                      <a:pt x="65" y="11"/>
                      <a:pt x="64" y="11"/>
                    </a:cubicBezTo>
                    <a:quadBezTo>
                      <a:pt x="64" y="12"/>
                      <a:pt x="64" y="12"/>
                    </a:quadBezTo>
                    <a:cubicBezTo>
                      <a:pt x="65" y="13"/>
                      <a:pt x="65" y="14"/>
                      <a:pt x="66" y="16"/>
                    </a:cubicBezTo>
                    <a:cubicBezTo>
                      <a:pt x="66" y="18"/>
                      <a:pt x="66" y="21"/>
                      <a:pt x="66" y="23"/>
                    </a:cubicBezTo>
                    <a:cubicBezTo>
                      <a:pt x="66" y="23"/>
                      <a:pt x="66" y="24"/>
                      <a:pt x="66" y="24"/>
                    </a:cubicBezTo>
                    <a:cubicBezTo>
                      <a:pt x="66" y="25"/>
                      <a:pt x="67" y="26"/>
                      <a:pt x="67" y="27"/>
                    </a:cubicBezTo>
                    <a:cubicBezTo>
                      <a:pt x="68" y="31"/>
                      <a:pt x="70" y="33"/>
                      <a:pt x="70" y="33"/>
                    </a:cubicBezTo>
                    <a:cubicBezTo>
                      <a:pt x="72" y="33"/>
                      <a:pt x="73" y="33"/>
                      <a:pt x="75" y="34"/>
                    </a:cubicBezTo>
                    <a:cubicBezTo>
                      <a:pt x="77" y="35"/>
                      <a:pt x="79" y="37"/>
                      <a:pt x="79" y="38"/>
                    </a:cubicBezTo>
                    <a:quadBezTo>
                      <a:pt x="79" y="38"/>
                      <a:pt x="79" y="38"/>
                    </a:quadBezTo>
                    <a:quadBezTo>
                      <a:pt x="79" y="38"/>
                      <a:pt x="79" y="38"/>
                    </a:quadBezTo>
                    <a:cubicBezTo>
                      <a:pt x="79" y="39"/>
                      <a:pt x="79" y="41"/>
                      <a:pt x="78" y="41"/>
                    </a:cubicBezTo>
                    <a:cubicBezTo>
                      <a:pt x="78" y="42"/>
                      <a:pt x="77" y="42"/>
                      <a:pt x="77" y="42"/>
                    </a:cubicBezTo>
                    <a:cubicBezTo>
                      <a:pt x="74" y="43"/>
                      <a:pt x="73" y="46"/>
                      <a:pt x="72" y="49"/>
                    </a:cubicBezTo>
                    <a:cubicBezTo>
                      <a:pt x="72" y="50"/>
                      <a:pt x="72" y="51"/>
                      <a:pt x="72" y="52"/>
                    </a:cubicBezTo>
                    <a:cubicBezTo>
                      <a:pt x="72" y="54"/>
                      <a:pt x="72" y="58"/>
                      <a:pt x="68" y="59"/>
                    </a:cubicBezTo>
                    <a:cubicBezTo>
                      <a:pt x="66" y="59"/>
                      <a:pt x="65" y="60"/>
                      <a:pt x="65" y="63"/>
                    </a:cubicBezTo>
                    <a:cubicBezTo>
                      <a:pt x="65" y="68"/>
                      <a:pt x="61" y="69"/>
                      <a:pt x="59" y="69"/>
                    </a:cubicBezTo>
                    <a:cubicBezTo>
                      <a:pt x="59" y="70"/>
                      <a:pt x="58" y="70"/>
                      <a:pt x="58" y="70"/>
                    </a:cubicBezTo>
                    <a:cubicBezTo>
                      <a:pt x="58" y="70"/>
                      <a:pt x="57" y="72"/>
                      <a:pt x="57" y="73"/>
                    </a:cubicBezTo>
                    <a:cubicBezTo>
                      <a:pt x="55" y="79"/>
                      <a:pt x="54" y="81"/>
                      <a:pt x="53" y="82"/>
                    </a:cubicBezTo>
                    <a:cubicBezTo>
                      <a:pt x="52" y="83"/>
                      <a:pt x="51" y="83"/>
                      <a:pt x="49" y="84"/>
                    </a:cubicBezTo>
                    <a:cubicBezTo>
                      <a:pt x="47" y="84"/>
                      <a:pt x="44" y="85"/>
                      <a:pt x="44" y="87"/>
                    </a:cubicBezTo>
                    <a:cubicBezTo>
                      <a:pt x="44" y="91"/>
                      <a:pt x="40" y="97"/>
                      <a:pt x="36" y="97"/>
                    </a:cubicBezTo>
                    <a:quadBezTo>
                      <a:pt x="36" y="97"/>
                      <a:pt x="36" y="97"/>
                    </a:quadBezTo>
                    <a:quadBezTo>
                      <a:pt x="36" y="97"/>
                      <a:pt x="36" y="97"/>
                    </a:quadBezTo>
                    <a:quadBezTo>
                      <a:pt x="35" y="97"/>
                      <a:pt x="34" y="96"/>
                    </a:quadBezTo>
                    <a:cubicBezTo>
                      <a:pt x="33" y="96"/>
                      <a:pt x="32" y="96"/>
                      <a:pt x="31" y="96"/>
                    </a:cubicBezTo>
                    <a:quadBezTo>
                      <a:pt x="30" y="96"/>
                      <a:pt x="30" y="96"/>
                    </a:quadBezTo>
                    <a:cubicBezTo>
                      <a:pt x="30" y="97"/>
                      <a:pt x="29" y="98"/>
                      <a:pt x="27" y="98"/>
                    </a:cubicBezTo>
                    <a:cubicBezTo>
                      <a:pt x="26" y="98"/>
                      <a:pt x="24" y="98"/>
                      <a:pt x="23" y="97"/>
                    </a:cubicBezTo>
                    <a:cubicBezTo>
                      <a:pt x="22" y="97"/>
                      <a:pt x="22" y="96"/>
                      <a:pt x="21" y="96"/>
                    </a:cubicBezTo>
                    <a:cubicBezTo>
                      <a:pt x="21" y="96"/>
                      <a:pt x="21" y="97"/>
                      <a:pt x="20" y="97"/>
                    </a:cubicBezTo>
                    <a:cubicBezTo>
                      <a:pt x="16" y="101"/>
                      <a:pt x="14" y="104"/>
                      <a:pt x="14" y="105"/>
                    </a:cubicBezTo>
                    <a:cubicBezTo>
                      <a:pt x="14" y="106"/>
                      <a:pt x="15" y="106"/>
                      <a:pt x="16" y="107"/>
                    </a:cubicBezTo>
                    <a:cubicBezTo>
                      <a:pt x="18" y="108"/>
                      <a:pt x="21" y="110"/>
                      <a:pt x="21" y="113"/>
                    </a:cubicBezTo>
                    <a:cubicBezTo>
                      <a:pt x="20" y="117"/>
                      <a:pt x="23" y="121"/>
                      <a:pt x="25" y="123"/>
                    </a:cubicBezTo>
                    <a:cubicBezTo>
                      <a:pt x="27" y="125"/>
                      <a:pt x="32" y="132"/>
                      <a:pt x="29" y="136"/>
                    </a:cubicBezTo>
                    <a:cubicBezTo>
                      <a:pt x="27" y="139"/>
                      <a:pt x="24" y="140"/>
                      <a:pt x="19" y="139"/>
                    </a:cubicBezTo>
                    <a:cubicBezTo>
                      <a:pt x="18" y="139"/>
                      <a:pt x="17" y="139"/>
                      <a:pt x="16" y="139"/>
                    </a:cubicBezTo>
                    <a:cubicBezTo>
                      <a:pt x="15" y="140"/>
                      <a:pt x="12" y="140"/>
                      <a:pt x="8" y="140"/>
                    </a:cubicBezTo>
                    <a:cubicBezTo>
                      <a:pt x="8" y="139"/>
                      <a:pt x="7" y="139"/>
                      <a:pt x="7" y="139"/>
                    </a:cubicBezTo>
                    <a:cubicBezTo>
                      <a:pt x="4" y="139"/>
                      <a:pt x="3" y="141"/>
                      <a:pt x="2" y="143"/>
                    </a:cubicBezTo>
                    <a:quadBezTo>
                      <a:pt x="1" y="144"/>
                      <a:pt x="1" y="145"/>
                    </a:quadBezTo>
                    <a:quadBezTo>
                      <a:pt x="0" y="145"/>
                      <a:pt x="0" y="145"/>
                    </a:quadBezTo>
                    <a:cubicBezTo>
                      <a:pt x="1" y="146"/>
                      <a:pt x="2" y="147"/>
                      <a:pt x="2" y="148"/>
                    </a:cubicBezTo>
                    <a:cubicBezTo>
                      <a:pt x="4" y="150"/>
                      <a:pt x="6" y="152"/>
                      <a:pt x="9" y="153"/>
                    </a:cubicBezTo>
                    <a:cubicBezTo>
                      <a:pt x="11" y="154"/>
                      <a:pt x="14" y="153"/>
                      <a:pt x="16" y="153"/>
                    </a:cubicBezTo>
                    <a:cubicBezTo>
                      <a:pt x="17" y="152"/>
                      <a:pt x="18" y="152"/>
                      <a:pt x="19" y="152"/>
                    </a:cubicBezTo>
                    <a:cubicBezTo>
                      <a:pt x="21" y="152"/>
                      <a:pt x="22" y="153"/>
                      <a:pt x="22" y="156"/>
                    </a:cubicBezTo>
                    <a:cubicBezTo>
                      <a:pt x="22" y="161"/>
                      <a:pt x="15" y="161"/>
                      <a:pt x="9" y="162"/>
                    </a:cubicBezTo>
                    <a:cubicBezTo>
                      <a:pt x="9" y="162"/>
                      <a:pt x="8" y="162"/>
                      <a:pt x="7" y="162"/>
                    </a:cubicBezTo>
                    <a:cubicBezTo>
                      <a:pt x="11" y="167"/>
                      <a:pt x="23" y="180"/>
                      <a:pt x="28" y="179"/>
                    </a:cubicBezTo>
                    <a:cubicBezTo>
                      <a:pt x="34" y="178"/>
                      <a:pt x="38" y="172"/>
                      <a:pt x="39" y="170"/>
                    </a:cubicBezTo>
                    <a:cubicBezTo>
                      <a:pt x="38" y="169"/>
                      <a:pt x="37" y="168"/>
                      <a:pt x="38" y="166"/>
                    </a:cubicBezTo>
                    <a:cubicBezTo>
                      <a:pt x="38" y="164"/>
                      <a:pt x="41" y="161"/>
                      <a:pt x="43" y="161"/>
                    </a:cubicBezTo>
                    <a:quadBezTo>
                      <a:pt x="44" y="161"/>
                      <a:pt x="45" y="161"/>
                    </a:quadBezTo>
                    <a:cubicBezTo>
                      <a:pt x="47" y="162"/>
                      <a:pt x="47" y="165"/>
                      <a:pt x="47" y="168"/>
                    </a:cubicBezTo>
                    <a:cubicBezTo>
                      <a:pt x="47" y="170"/>
                      <a:pt x="47" y="173"/>
                      <a:pt x="48" y="173"/>
                    </a:cubicBezTo>
                    <a:cubicBezTo>
                      <a:pt x="52" y="176"/>
                      <a:pt x="50" y="181"/>
                      <a:pt x="49" y="186"/>
                    </a:cubicBezTo>
                    <a:cubicBezTo>
                      <a:pt x="48" y="188"/>
                      <a:pt x="49" y="193"/>
                      <a:pt x="50" y="198"/>
                    </a:cubicBezTo>
                    <a:cubicBezTo>
                      <a:pt x="50" y="200"/>
                      <a:pt x="51" y="202"/>
                      <a:pt x="51" y="204"/>
                    </a:cubicBezTo>
                    <a:cubicBezTo>
                      <a:pt x="51" y="206"/>
                      <a:pt x="52" y="209"/>
                      <a:pt x="53" y="212"/>
                    </a:cubicBezTo>
                    <a:cubicBezTo>
                      <a:pt x="54" y="216"/>
                      <a:pt x="55" y="220"/>
                      <a:pt x="56" y="224"/>
                    </a:cubicBezTo>
                    <a:cubicBezTo>
                      <a:pt x="57" y="232"/>
                      <a:pt x="62" y="245"/>
                      <a:pt x="66" y="254"/>
                    </a:cubicBezTo>
                    <a:cubicBezTo>
                      <a:pt x="69" y="258"/>
                      <a:pt x="71" y="265"/>
                      <a:pt x="73" y="270"/>
                    </a:cubicBezTo>
                    <a:cubicBezTo>
                      <a:pt x="74" y="276"/>
                      <a:pt x="76" y="281"/>
                      <a:pt x="77" y="283"/>
                    </a:cubicBezTo>
                    <a:cubicBezTo>
                      <a:pt x="80" y="286"/>
                      <a:pt x="88" y="299"/>
                      <a:pt x="88" y="307"/>
                    </a:cubicBezTo>
                    <a:cubicBezTo>
                      <a:pt x="88" y="314"/>
                      <a:pt x="96" y="324"/>
                      <a:pt x="98" y="326"/>
                    </a:cubicBezTo>
                    <a:quadBezTo>
                      <a:pt x="99" y="326"/>
                      <a:pt x="99" y="326"/>
                    </a:quadBezTo>
                    <a:cubicBezTo>
                      <a:pt x="101" y="326"/>
                      <a:pt x="105" y="323"/>
                      <a:pt x="106" y="320"/>
                    </a:cubicBezTo>
                    <a:cubicBezTo>
                      <a:pt x="107" y="317"/>
                      <a:pt x="110" y="315"/>
                      <a:pt x="112" y="313"/>
                    </a:cubicBezTo>
                    <a:cubicBezTo>
                      <a:pt x="114" y="312"/>
                      <a:pt x="116" y="311"/>
                      <a:pt x="116" y="310"/>
                    </a:cubicBezTo>
                    <a:cubicBezTo>
                      <a:pt x="117" y="307"/>
                      <a:pt x="117" y="301"/>
                      <a:pt x="122" y="300"/>
                    </a:cubicBezTo>
                    <a:cubicBezTo>
                      <a:pt x="123" y="300"/>
                      <a:pt x="124" y="299"/>
                      <a:pt x="124" y="294"/>
                    </a:cubicBezTo>
                    <a:cubicBezTo>
                      <a:pt x="124" y="290"/>
                      <a:pt x="124" y="283"/>
                      <a:pt x="127" y="279"/>
                    </a:cubicBezTo>
                    <a:cubicBezTo>
                      <a:pt x="130" y="275"/>
                      <a:pt x="130" y="266"/>
                      <a:pt x="129" y="262"/>
                    </a:cubicBezTo>
                    <a:cubicBezTo>
                      <a:pt x="127" y="258"/>
                      <a:pt x="128" y="251"/>
                      <a:pt x="130" y="247"/>
                    </a:cubicBezTo>
                    <a:cubicBezTo>
                      <a:pt x="130" y="245"/>
                      <a:pt x="130" y="244"/>
                      <a:pt x="131" y="243"/>
                    </a:cubicBezTo>
                    <a:cubicBezTo>
                      <a:pt x="131" y="240"/>
                      <a:pt x="132" y="236"/>
                      <a:pt x="135" y="236"/>
                    </a:cubicBezTo>
                    <a:cubicBezTo>
                      <a:pt x="138" y="236"/>
                      <a:pt x="142" y="233"/>
                      <a:pt x="145" y="229"/>
                    </a:cubicBezTo>
                    <a:cubicBezTo>
                      <a:pt x="148" y="226"/>
                      <a:pt x="153" y="222"/>
                      <a:pt x="158" y="219"/>
                    </a:cubicBezTo>
                    <a:cubicBezTo>
                      <a:pt x="160" y="217"/>
                      <a:pt x="162" y="216"/>
                      <a:pt x="163" y="215"/>
                    </a:cubicBezTo>
                    <a:cubicBezTo>
                      <a:pt x="167" y="212"/>
                      <a:pt x="177" y="202"/>
                      <a:pt x="180" y="197"/>
                    </a:cubicBezTo>
                    <a:cubicBezTo>
                      <a:pt x="183" y="194"/>
                      <a:pt x="187" y="192"/>
                      <a:pt x="191" y="190"/>
                    </a:cubicBezTo>
                    <a:cubicBezTo>
                      <a:pt x="193" y="188"/>
                      <a:pt x="196" y="187"/>
                      <a:pt x="198" y="185"/>
                    </a:cubicBezTo>
                    <a:cubicBezTo>
                      <a:pt x="200" y="183"/>
                      <a:pt x="200" y="181"/>
                      <a:pt x="200" y="179"/>
                    </a:cubicBezTo>
                    <a:cubicBezTo>
                      <a:pt x="200" y="177"/>
                      <a:pt x="201" y="176"/>
                      <a:pt x="201" y="175"/>
                    </a:cubicBezTo>
                    <a:cubicBezTo>
                      <a:pt x="202" y="167"/>
                      <a:pt x="223" y="166"/>
                      <a:pt x="223" y="166"/>
                    </a:cubicBezTo>
                    <a:quadBezTo>
                      <a:pt x="223" y="166"/>
                      <a:pt x="224" y="166"/>
                    </a:quadBezTo>
                    <a:quadBezTo>
                      <a:pt x="224" y="166"/>
                      <a:pt x="224" y="165"/>
                    </a:quadBezTo>
                    <a:quadBezTo>
                      <a:pt x="224" y="165"/>
                      <a:pt x="224" y="164"/>
                    </a:quadBezTo>
                    <a:cubicBezTo>
                      <a:pt x="223" y="164"/>
                      <a:pt x="223" y="163"/>
                      <a:pt x="223" y="163"/>
                    </a:cubicBezTo>
                    <a:quadBezTo>
                      <a:pt x="223" y="162"/>
                      <a:pt x="223" y="161"/>
                    </a:quadBezTo>
                    <a:cubicBezTo>
                      <a:pt x="223" y="161"/>
                      <a:pt x="223" y="160"/>
                      <a:pt x="223" y="160"/>
                    </a:cubicBezTo>
                    <a:cubicBezTo>
                      <a:pt x="223" y="160"/>
                      <a:pt x="223" y="159"/>
                      <a:pt x="223" y="159"/>
                    </a:cubicBezTo>
                    <a:quadBezTo>
                      <a:pt x="223" y="158"/>
                      <a:pt x="222" y="157"/>
                    </a:quadBezTo>
                    <a:cubicBezTo>
                      <a:pt x="222" y="157"/>
                      <a:pt x="222" y="156"/>
                      <a:pt x="222" y="156"/>
                    </a:cubicBezTo>
                    <a:cubicBezTo>
                      <a:pt x="222" y="156"/>
                      <a:pt x="222" y="155"/>
                      <a:pt x="222" y="155"/>
                    </a:cubicBezTo>
                    <a:quadBezTo>
                      <a:pt x="222" y="154"/>
                      <a:pt x="222" y="154"/>
                    </a:quadBezTo>
                    <a:cubicBezTo>
                      <a:pt x="222" y="153"/>
                      <a:pt x="221" y="153"/>
                      <a:pt x="221" y="152"/>
                    </a:cubicBezTo>
                    <a:quadBezTo>
                      <a:pt x="221" y="152"/>
                      <a:pt x="221" y="151"/>
                    </a:quadBezTo>
                    <a:cubicBezTo>
                      <a:pt x="221" y="151"/>
                      <a:pt x="221" y="150"/>
                      <a:pt x="221" y="150"/>
                    </a:cubicBezTo>
                    <a:quadBezTo>
                      <a:pt x="221" y="150"/>
                      <a:pt x="220" y="150"/>
                    </a:quadBezTo>
                    <a:cubicBezTo>
                      <a:pt x="220" y="149"/>
                      <a:pt x="220" y="148"/>
                      <a:pt x="220" y="148"/>
                    </a:cubicBezTo>
                    <a:cubicBezTo>
                      <a:pt x="218" y="143"/>
                      <a:pt x="216" y="134"/>
                      <a:pt x="217" y="130"/>
                    </a:cubicBezTo>
                    <a:cubicBezTo>
                      <a:pt x="218" y="127"/>
                      <a:pt x="220" y="127"/>
                      <a:pt x="221" y="126"/>
                    </a:cubicBezTo>
                    <a:quadBezTo>
                      <a:pt x="223" y="126"/>
                      <a:pt x="223" y="125"/>
                    </a:quadBezTo>
                    <a:cubicBezTo>
                      <a:pt x="223" y="125"/>
                      <a:pt x="221" y="124"/>
                      <a:pt x="220" y="124"/>
                    </a:cubicBezTo>
                    <a:cubicBezTo>
                      <a:pt x="218" y="123"/>
                      <a:pt x="216" y="121"/>
                      <a:pt x="215" y="119"/>
                    </a:cubicBezTo>
                    <a:cubicBezTo>
                      <a:pt x="215" y="118"/>
                      <a:pt x="215" y="116"/>
                      <a:pt x="216" y="115"/>
                    </a:cubicBezTo>
                    <a:cubicBezTo>
                      <a:pt x="217" y="113"/>
                      <a:pt x="219" y="112"/>
                      <a:pt x="221" y="112"/>
                    </a:cubicBezTo>
                    <a:cubicBezTo>
                      <a:pt x="222" y="112"/>
                      <a:pt x="223" y="112"/>
                      <a:pt x="224" y="113"/>
                    </a:cubicBezTo>
                    <a:cubicBezTo>
                      <a:pt x="225" y="114"/>
                      <a:pt x="226" y="114"/>
                      <a:pt x="227" y="114"/>
                    </a:cubicBezTo>
                    <a:cubicBezTo>
                      <a:pt x="233" y="114"/>
                      <a:pt x="237" y="117"/>
                      <a:pt x="237" y="122"/>
                    </a:cubicBezTo>
                    <a:cubicBezTo>
                      <a:pt x="237" y="123"/>
                      <a:pt x="239" y="125"/>
                      <a:pt x="240" y="126"/>
                    </a:cubicBezTo>
                    <a:cubicBezTo>
                      <a:pt x="242" y="125"/>
                      <a:pt x="249" y="125"/>
                      <a:pt x="253" y="125"/>
                    </a:cubicBezTo>
                    <a:cubicBezTo>
                      <a:pt x="257" y="125"/>
                      <a:pt x="263" y="125"/>
                      <a:pt x="263" y="130"/>
                    </a:cubicBezTo>
                    <a:cubicBezTo>
                      <a:pt x="263" y="133"/>
                      <a:pt x="258" y="143"/>
                      <a:pt x="252" y="143"/>
                    </a:cubicBezTo>
                    <a:cubicBezTo>
                      <a:pt x="252" y="143"/>
                      <a:pt x="251" y="144"/>
                      <a:pt x="251" y="146"/>
                    </a:cubicBezTo>
                    <a:cubicBezTo>
                      <a:pt x="251" y="149"/>
                      <a:pt x="251" y="151"/>
                      <a:pt x="252" y="151"/>
                    </a:cubicBezTo>
                    <a:cubicBezTo>
                      <a:pt x="252" y="151"/>
                      <a:pt x="254" y="149"/>
                      <a:pt x="255" y="148"/>
                    </a:cubicBezTo>
                    <a:quadBezTo>
                      <a:pt x="255" y="147"/>
                      <a:pt x="255" y="147"/>
                    </a:quadBezTo>
                    <a:cubicBezTo>
                      <a:pt x="256" y="145"/>
                      <a:pt x="258" y="142"/>
                      <a:pt x="260" y="142"/>
                    </a:cubicBezTo>
                    <a:cubicBezTo>
                      <a:pt x="262" y="142"/>
                      <a:pt x="263" y="146"/>
                      <a:pt x="265" y="157"/>
                    </a:cubicBezTo>
                    <a:cubicBezTo>
                      <a:pt x="265" y="158"/>
                      <a:pt x="265" y="160"/>
                      <a:pt x="265" y="162"/>
                    </a:cubicBezTo>
                    <a:quadBezTo>
                      <a:pt x="265" y="162"/>
                      <a:pt x="265" y="162"/>
                    </a:quadBezTo>
                    <a:quadBezTo>
                      <a:pt x="265" y="162"/>
                      <a:pt x="265" y="162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05" name="Freeform 1121"/>
              <p:cNvSpPr/>
              <p:nvPr/>
            </p:nvSpPr>
            <p:spPr>
              <a:xfrm>
                <a:off x="4021" y="1823"/>
                <a:ext cx="112" cy="46"/>
              </a:xfrm>
              <a:custGeom>
                <a:avLst/>
                <a:gdLst>
                  <a:gd name="T0" fmla="*/ 117 w 118"/>
                  <a:gd name="T1" fmla="*/ 12 h 48"/>
                  <a:gd name="T2" fmla="*/ 116 w 118"/>
                  <a:gd name="T3" fmla="*/ 12 h 48"/>
                  <a:gd name="T4" fmla="*/ 109 w 118"/>
                  <a:gd name="T5" fmla="*/ 9 h 48"/>
                  <a:gd name="T6" fmla="*/ 105 w 118"/>
                  <a:gd name="T7" fmla="*/ 7 h 48"/>
                  <a:gd name="T8" fmla="*/ 77 w 118"/>
                  <a:gd name="T9" fmla="*/ 4 h 48"/>
                  <a:gd name="T10" fmla="*/ 56 w 118"/>
                  <a:gd name="T11" fmla="*/ 1 h 48"/>
                  <a:gd name="T12" fmla="*/ 53 w 118"/>
                  <a:gd name="T13" fmla="*/ 0 h 48"/>
                  <a:gd name="T14" fmla="*/ 41 w 118"/>
                  <a:gd name="T15" fmla="*/ 9 h 48"/>
                  <a:gd name="T16" fmla="*/ 25 w 118"/>
                  <a:gd name="T17" fmla="*/ 5 h 48"/>
                  <a:gd name="T18" fmla="*/ 13 w 118"/>
                  <a:gd name="T19" fmla="*/ 15 h 48"/>
                  <a:gd name="T20" fmla="*/ 12 w 118"/>
                  <a:gd name="T21" fmla="*/ 16 h 48"/>
                  <a:gd name="T22" fmla="*/ 11 w 118"/>
                  <a:gd name="T23" fmla="*/ 18 h 48"/>
                  <a:gd name="T24" fmla="*/ 14 w 118"/>
                  <a:gd name="T25" fmla="*/ 22 h 48"/>
                  <a:gd name="T26" fmla="*/ 20 w 118"/>
                  <a:gd name="T27" fmla="*/ 22 h 48"/>
                  <a:gd name="T28" fmla="*/ 39 w 118"/>
                  <a:gd name="T29" fmla="*/ 28 h 48"/>
                  <a:gd name="T30" fmla="*/ 38 w 118"/>
                  <a:gd name="T31" fmla="*/ 35 h 48"/>
                  <a:gd name="T32" fmla="*/ 29 w 118"/>
                  <a:gd name="T33" fmla="*/ 39 h 48"/>
                  <a:gd name="T34" fmla="*/ 23 w 118"/>
                  <a:gd name="T35" fmla="*/ 39 h 48"/>
                  <a:gd name="T36" fmla="*/ 22 w 118"/>
                  <a:gd name="T37" fmla="*/ 40 h 48"/>
                  <a:gd name="T38" fmla="*/ 20 w 118"/>
                  <a:gd name="T39" fmla="*/ 40 h 48"/>
                  <a:gd name="T40" fmla="*/ 17 w 118"/>
                  <a:gd name="T41" fmla="*/ 41 h 48"/>
                  <a:gd name="T42" fmla="*/ 10 w 118"/>
                  <a:gd name="T43" fmla="*/ 41 h 48"/>
                  <a:gd name="T44" fmla="*/ 9 w 118"/>
                  <a:gd name="T45" fmla="*/ 41 h 48"/>
                  <a:gd name="T46" fmla="*/ 5 w 118"/>
                  <a:gd name="T47" fmla="*/ 42 h 48"/>
                  <a:gd name="T48" fmla="*/ 5 w 118"/>
                  <a:gd name="T49" fmla="*/ 41 h 48"/>
                  <a:gd name="T50" fmla="*/ 5 w 118"/>
                  <a:gd name="T51" fmla="*/ 41 h 48"/>
                  <a:gd name="T52" fmla="*/ 3 w 118"/>
                  <a:gd name="T53" fmla="*/ 45 h 48"/>
                  <a:gd name="T54" fmla="*/ 14 w 118"/>
                  <a:gd name="T55" fmla="*/ 46 h 48"/>
                  <a:gd name="T56" fmla="*/ 18 w 118"/>
                  <a:gd name="T57" fmla="*/ 46 h 48"/>
                  <a:gd name="T58" fmla="*/ 28 w 118"/>
                  <a:gd name="T59" fmla="*/ 48 h 48"/>
                  <a:gd name="T60" fmla="*/ 31 w 118"/>
                  <a:gd name="T61" fmla="*/ 47 h 48"/>
                  <a:gd name="T62" fmla="*/ 34 w 118"/>
                  <a:gd name="T63" fmla="*/ 48 h 48"/>
                  <a:gd name="T64" fmla="*/ 37 w 118"/>
                  <a:gd name="T65" fmla="*/ 48 h 48"/>
                  <a:gd name="T66" fmla="*/ 39 w 118"/>
                  <a:gd name="T67" fmla="*/ 48 h 48"/>
                  <a:gd name="T68" fmla="*/ 40 w 118"/>
                  <a:gd name="T69" fmla="*/ 48 h 48"/>
                  <a:gd name="T70" fmla="*/ 42 w 118"/>
                  <a:gd name="T71" fmla="*/ 47 h 48"/>
                  <a:gd name="T72" fmla="*/ 44 w 118"/>
                  <a:gd name="T73" fmla="*/ 47 h 48"/>
                  <a:gd name="T74" fmla="*/ 46 w 118"/>
                  <a:gd name="T75" fmla="*/ 47 h 48"/>
                  <a:gd name="T76" fmla="*/ 47 w 118"/>
                  <a:gd name="T77" fmla="*/ 47 h 48"/>
                  <a:gd name="T78" fmla="*/ 47 w 118"/>
                  <a:gd name="T79" fmla="*/ 45 h 48"/>
                  <a:gd name="T80" fmla="*/ 47 w 118"/>
                  <a:gd name="T81" fmla="*/ 44 h 48"/>
                  <a:gd name="T82" fmla="*/ 47 w 118"/>
                  <a:gd name="T83" fmla="*/ 43 h 48"/>
                  <a:gd name="T84" fmla="*/ 54 w 118"/>
                  <a:gd name="T85" fmla="*/ 38 h 48"/>
                  <a:gd name="T86" fmla="*/ 61 w 118"/>
                  <a:gd name="T87" fmla="*/ 34 h 48"/>
                  <a:gd name="T88" fmla="*/ 68 w 118"/>
                  <a:gd name="T89" fmla="*/ 32 h 48"/>
                  <a:gd name="T90" fmla="*/ 73 w 118"/>
                  <a:gd name="T91" fmla="*/ 35 h 48"/>
                  <a:gd name="T92" fmla="*/ 76 w 118"/>
                  <a:gd name="T93" fmla="*/ 33 h 48"/>
                  <a:gd name="T94" fmla="*/ 90 w 118"/>
                  <a:gd name="T95" fmla="*/ 27 h 48"/>
                  <a:gd name="T96" fmla="*/ 99 w 118"/>
                  <a:gd name="T97" fmla="*/ 23 h 48"/>
                  <a:gd name="T98" fmla="*/ 108 w 118"/>
                  <a:gd name="T99" fmla="*/ 17 h 48"/>
                  <a:gd name="T100" fmla="*/ 110 w 118"/>
                  <a:gd name="T101" fmla="*/ 16 h 48"/>
                  <a:gd name="T102" fmla="*/ 111 w 118"/>
                  <a:gd name="T103" fmla="*/ 15 h 48"/>
                  <a:gd name="T104" fmla="*/ 113 w 118"/>
                  <a:gd name="T105" fmla="*/ 14 h 48"/>
                  <a:gd name="T106" fmla="*/ 114 w 118"/>
                  <a:gd name="T107" fmla="*/ 14 h 48"/>
                  <a:gd name="T108" fmla="*/ 118 w 118"/>
                  <a:gd name="T10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8" h="48">
                    <a:moveTo>
                      <a:pt x="118" y="12"/>
                    </a:moveTo>
                    <a:quadBezTo>
                      <a:pt x="117" y="12"/>
                      <a:pt x="117" y="12"/>
                    </a:quadBezTo>
                    <a:quadBezTo>
                      <a:pt x="117" y="12"/>
                      <a:pt x="117" y="12"/>
                    </a:quadBezTo>
                    <a:cubicBezTo>
                      <a:pt x="117" y="12"/>
                      <a:pt x="116" y="12"/>
                      <a:pt x="116" y="12"/>
                    </a:cubicBezTo>
                    <a:quadBezTo>
                      <a:pt x="115" y="12"/>
                      <a:pt x="115" y="12"/>
                    </a:quadBezTo>
                    <a:cubicBezTo>
                      <a:pt x="113" y="12"/>
                      <a:pt x="111" y="11"/>
                      <a:pt x="109" y="9"/>
                    </a:cubicBezTo>
                    <a:cubicBezTo>
                      <a:pt x="107" y="7"/>
                      <a:pt x="106" y="7"/>
                      <a:pt x="106" y="7"/>
                    </a:cubicBezTo>
                    <a:quadBezTo>
                      <a:pt x="105" y="7"/>
                      <a:pt x="105" y="7"/>
                    </a:quadBezTo>
                    <a:cubicBezTo>
                      <a:pt x="103" y="7"/>
                      <a:pt x="101" y="7"/>
                      <a:pt x="100" y="7"/>
                    </a:cubicBezTo>
                    <a:cubicBezTo>
                      <a:pt x="96" y="6"/>
                      <a:pt x="85" y="4"/>
                      <a:pt x="77" y="4"/>
                    </a:cubicBezTo>
                    <a:cubicBezTo>
                      <a:pt x="73" y="4"/>
                      <a:pt x="72" y="5"/>
                      <a:pt x="72" y="5"/>
                    </a:cubicBezTo>
                    <a:cubicBezTo>
                      <a:pt x="68" y="6"/>
                      <a:pt x="60" y="3"/>
                      <a:pt x="56" y="1"/>
                    </a:cubicBezTo>
                    <a:quadBezTo>
                      <a:pt x="55" y="0"/>
                      <a:pt x="55" y="0"/>
                    </a:quadBezTo>
                    <a:cubicBezTo>
                      <a:pt x="55" y="0"/>
                      <a:pt x="54" y="0"/>
                      <a:pt x="53" y="0"/>
                    </a:cubicBezTo>
                    <a:cubicBezTo>
                      <a:pt x="50" y="0"/>
                      <a:pt x="47" y="2"/>
                      <a:pt x="46" y="3"/>
                    </a:cubicBezTo>
                    <a:cubicBezTo>
                      <a:pt x="46" y="7"/>
                      <a:pt x="44" y="9"/>
                      <a:pt x="41" y="9"/>
                    </a:cubicBezTo>
                    <a:cubicBezTo>
                      <a:pt x="39" y="9"/>
                      <a:pt x="37" y="8"/>
                      <a:pt x="34" y="7"/>
                    </a:cubicBezTo>
                    <a:cubicBezTo>
                      <a:pt x="31" y="5"/>
                      <a:pt x="28" y="5"/>
                      <a:pt x="25" y="5"/>
                    </a:cubicBezTo>
                    <a:cubicBezTo>
                      <a:pt x="22" y="5"/>
                      <a:pt x="21" y="5"/>
                      <a:pt x="21" y="6"/>
                    </a:cubicBezTo>
                    <a:cubicBezTo>
                      <a:pt x="21" y="10"/>
                      <a:pt x="15" y="14"/>
                      <a:pt x="13" y="15"/>
                    </a:cubicBezTo>
                    <a:quadBezTo>
                      <a:pt x="13" y="15"/>
                      <a:pt x="13" y="15"/>
                    </a:quadBezTo>
                    <a:quadBezTo>
                      <a:pt x="13" y="15"/>
                      <a:pt x="12" y="16"/>
                    </a:quadBezTo>
                    <a:quadBezTo>
                      <a:pt x="12" y="16"/>
                      <a:pt x="12" y="16"/>
                    </a:quadBezTo>
                    <a:cubicBezTo>
                      <a:pt x="12" y="16"/>
                      <a:pt x="12" y="17"/>
                      <a:pt x="11" y="18"/>
                    </a:cubicBezTo>
                    <a:cubicBezTo>
                      <a:pt x="12" y="19"/>
                      <a:pt x="13" y="20"/>
                      <a:pt x="14" y="21"/>
                    </a:cubicBezTo>
                    <a:quadBezTo>
                      <a:pt x="14" y="22"/>
                      <a:pt x="14" y="22"/>
                    </a:quadBezTo>
                    <a:cubicBezTo>
                      <a:pt x="15" y="22"/>
                      <a:pt x="16" y="23"/>
                      <a:pt x="17" y="23"/>
                    </a:cubicBezTo>
                    <a:cubicBezTo>
                      <a:pt x="19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3" y="20"/>
                    </a:cubicBezTo>
                    <a:cubicBezTo>
                      <a:pt x="27" y="20"/>
                      <a:pt x="34" y="25"/>
                      <a:pt x="39" y="28"/>
                    </a:cubicBezTo>
                    <a:cubicBezTo>
                      <a:pt x="40" y="29"/>
                      <a:pt x="41" y="31"/>
                      <a:pt x="41" y="32"/>
                    </a:cubicBezTo>
                    <a:cubicBezTo>
                      <a:pt x="41" y="34"/>
                      <a:pt x="39" y="34"/>
                      <a:pt x="38" y="35"/>
                    </a:cubicBezTo>
                    <a:cubicBezTo>
                      <a:pt x="36" y="35"/>
                      <a:pt x="35" y="35"/>
                      <a:pt x="34" y="36"/>
                    </a:cubicBezTo>
                    <a:cubicBezTo>
                      <a:pt x="34" y="38"/>
                      <a:pt x="32" y="39"/>
                      <a:pt x="29" y="39"/>
                    </a:cubicBezTo>
                    <a:cubicBezTo>
                      <a:pt x="28" y="39"/>
                      <a:pt x="26" y="39"/>
                      <a:pt x="25" y="39"/>
                    </a:cubicBezTo>
                    <a:quadBezTo>
                      <a:pt x="24" y="39"/>
                      <a:pt x="23" y="39"/>
                    </a:quadBezTo>
                    <a:cubicBezTo>
                      <a:pt x="23" y="39"/>
                      <a:pt x="22" y="39"/>
                      <a:pt x="22" y="39"/>
                    </a:cubicBezTo>
                    <a:quadBezTo>
                      <a:pt x="22" y="40"/>
                      <a:pt x="22" y="40"/>
                    </a:quadBezTo>
                    <a:quadBezTo>
                      <a:pt x="21" y="40"/>
                      <a:pt x="20" y="40"/>
                    </a:quadBezTo>
                    <a:quadBezTo>
                      <a:pt x="20" y="40"/>
                      <a:pt x="20" y="40"/>
                    </a:quadBezTo>
                    <a:quadBezTo>
                      <a:pt x="19" y="40"/>
                      <a:pt x="18" y="41"/>
                    </a:quadBezTo>
                    <a:quadBezTo>
                      <a:pt x="18" y="41"/>
                      <a:pt x="17" y="41"/>
                    </a:quadBezTo>
                    <a:quadBezTo>
                      <a:pt x="17" y="41"/>
                      <a:pt x="16" y="41"/>
                    </a:quadBezTo>
                    <a:cubicBezTo>
                      <a:pt x="14" y="41"/>
                      <a:pt x="11" y="41"/>
                      <a:pt x="10" y="41"/>
                    </a:cubicBezTo>
                    <a:quadBezTo>
                      <a:pt x="10" y="41"/>
                      <a:pt x="10" y="41"/>
                    </a:quadBezTo>
                    <a:quadBezTo>
                      <a:pt x="9" y="41"/>
                      <a:pt x="9" y="41"/>
                    </a:quadBezTo>
                    <a:quadBezTo>
                      <a:pt x="9" y="41"/>
                      <a:pt x="9" y="41"/>
                    </a:quadBezTo>
                    <a:quadBezTo>
                      <a:pt x="5" y="42"/>
                      <a:pt x="5" y="42"/>
                    </a:quadBezTo>
                    <a:quadBezTo>
                      <a:pt x="5" y="41"/>
                      <a:pt x="5" y="41"/>
                    </a:quadBezTo>
                    <a:quadBezTo>
                      <a:pt x="5" y="41"/>
                      <a:pt x="5" y="41"/>
                    </a:quadBezTo>
                    <a:quadBezTo>
                      <a:pt x="5" y="41"/>
                      <a:pt x="5" y="41"/>
                    </a:quadBezTo>
                    <a:quadBezTo>
                      <a:pt x="5" y="41"/>
                      <a:pt x="5" y="41"/>
                    </a:quadBezTo>
                    <a:cubicBezTo>
                      <a:pt x="3" y="41"/>
                      <a:pt x="1" y="43"/>
                      <a:pt x="0" y="45"/>
                    </a:cubicBezTo>
                    <a:cubicBezTo>
                      <a:pt x="1" y="45"/>
                      <a:pt x="2" y="45"/>
                      <a:pt x="3" y="45"/>
                    </a:cubicBezTo>
                    <a:cubicBezTo>
                      <a:pt x="5" y="45"/>
                      <a:pt x="6" y="44"/>
                      <a:pt x="8" y="44"/>
                    </a:cubicBezTo>
                    <a:cubicBezTo>
                      <a:pt x="11" y="44"/>
                      <a:pt x="13" y="45"/>
                      <a:pt x="14" y="46"/>
                    </a:cubicBezTo>
                    <a:cubicBezTo>
                      <a:pt x="15" y="46"/>
                      <a:pt x="16" y="46"/>
                      <a:pt x="16" y="46"/>
                    </a:cubicBezTo>
                    <a:cubicBezTo>
                      <a:pt x="17" y="46"/>
                      <a:pt x="18" y="46"/>
                      <a:pt x="18" y="46"/>
                    </a:cubicBezTo>
                    <a:cubicBezTo>
                      <a:pt x="21" y="45"/>
                      <a:pt x="24" y="45"/>
                      <a:pt x="25" y="47"/>
                    </a:cubicBezTo>
                    <a:cubicBezTo>
                      <a:pt x="25" y="47"/>
                      <a:pt x="26" y="48"/>
                      <a:pt x="28" y="48"/>
                    </a:cubicBezTo>
                    <a:cubicBezTo>
                      <a:pt x="28" y="48"/>
                      <a:pt x="29" y="48"/>
                      <a:pt x="30" y="48"/>
                    </a:cubicBezTo>
                    <a:quadBezTo>
                      <a:pt x="30" y="47"/>
                      <a:pt x="31" y="47"/>
                    </a:quadBezTo>
                    <a:cubicBezTo>
                      <a:pt x="32" y="47"/>
                      <a:pt x="33" y="48"/>
                      <a:pt x="34" y="48"/>
                    </a:cubicBezTo>
                    <a:quadBezTo>
                      <a:pt x="34" y="48"/>
                      <a:pt x="34" y="48"/>
                    </a:quadBezTo>
                    <a:quadBezTo>
                      <a:pt x="35" y="48"/>
                      <a:pt x="35" y="48"/>
                    </a:quadBezTo>
                    <a:quadBezTo>
                      <a:pt x="36" y="48"/>
                      <a:pt x="37" y="48"/>
                    </a:quadBezTo>
                    <a:quadBezTo>
                      <a:pt x="37" y="48"/>
                      <a:pt x="37" y="48"/>
                    </a:quadBezTo>
                    <a:quadBezTo>
                      <a:pt x="38" y="48"/>
                      <a:pt x="39" y="48"/>
                    </a:quadBezTo>
                    <a:quadBezTo>
                      <a:pt x="39" y="48"/>
                      <a:pt x="39" y="48"/>
                    </a:quadBezTo>
                    <a:quadBezTo>
                      <a:pt x="40" y="48"/>
                      <a:pt x="40" y="48"/>
                    </a:quadBezTo>
                    <a:quadBezTo>
                      <a:pt x="41" y="48"/>
                      <a:pt x="41" y="48"/>
                    </a:quadBezTo>
                    <a:quadBezTo>
                      <a:pt x="42" y="47"/>
                      <a:pt x="42" y="47"/>
                    </a:quadBezTo>
                    <a:quadBezTo>
                      <a:pt x="43" y="47"/>
                      <a:pt x="43" y="47"/>
                    </a:quadBezTo>
                    <a:quadBezTo>
                      <a:pt x="44" y="47"/>
                      <a:pt x="44" y="47"/>
                    </a:quadBezTo>
                    <a:quadBezTo>
                      <a:pt x="45" y="47"/>
                      <a:pt x="45" y="47"/>
                    </a:quadBezTo>
                    <a:quadBezTo>
                      <a:pt x="45" y="47"/>
                      <a:pt x="46" y="47"/>
                    </a:quadBezTo>
                    <a:quadBezTo>
                      <a:pt x="46" y="47"/>
                      <a:pt x="46" y="47"/>
                    </a:quadBezTo>
                    <a:cubicBezTo>
                      <a:pt x="46" y="47"/>
                      <a:pt x="47" y="47"/>
                      <a:pt x="47" y="47"/>
                    </a:cubicBezTo>
                    <a:quadBezTo>
                      <a:pt x="47" y="46"/>
                      <a:pt x="47" y="46"/>
                    </a:quadBezTo>
                    <a:quadBezTo>
                      <a:pt x="47" y="46"/>
                      <a:pt x="47" y="45"/>
                    </a:quadBezTo>
                    <a:quadBezTo>
                      <a:pt x="47" y="45"/>
                      <a:pt x="47" y="45"/>
                    </a:quadBezTo>
                    <a:quadBezTo>
                      <a:pt x="47" y="45"/>
                      <a:pt x="47" y="44"/>
                    </a:quadBezTo>
                    <a:quadBezTo>
                      <a:pt x="47" y="44"/>
                      <a:pt x="47" y="44"/>
                    </a:quadBezTo>
                    <a:cubicBezTo>
                      <a:pt x="47" y="44"/>
                      <a:pt x="47" y="43"/>
                      <a:pt x="47" y="43"/>
                    </a:cubicBezTo>
                    <a:cubicBezTo>
                      <a:pt x="47" y="39"/>
                      <a:pt x="51" y="39"/>
                      <a:pt x="52" y="39"/>
                    </a:cubicBezTo>
                    <a:quadBezTo>
                      <a:pt x="53" y="38"/>
                      <a:pt x="54" y="38"/>
                    </a:quadBezTo>
                    <a:cubicBezTo>
                      <a:pt x="55" y="38"/>
                      <a:pt x="55" y="37"/>
                      <a:pt x="56" y="37"/>
                    </a:cubicBezTo>
                    <a:cubicBezTo>
                      <a:pt x="57" y="35"/>
                      <a:pt x="59" y="34"/>
                      <a:pt x="61" y="34"/>
                    </a:cubicBezTo>
                    <a:cubicBezTo>
                      <a:pt x="61" y="34"/>
                      <a:pt x="62" y="34"/>
                      <a:pt x="63" y="33"/>
                    </a:cubicBezTo>
                    <a:cubicBezTo>
                      <a:pt x="64" y="32"/>
                      <a:pt x="66" y="31"/>
                      <a:pt x="68" y="32"/>
                    </a:cubicBezTo>
                    <a:cubicBezTo>
                      <a:pt x="69" y="32"/>
                      <a:pt x="70" y="33"/>
                      <a:pt x="71" y="34"/>
                    </a:cubicBezTo>
                    <a:cubicBezTo>
                      <a:pt x="71" y="34"/>
                      <a:pt x="72" y="35"/>
                      <a:pt x="73" y="35"/>
                    </a:cubicBezTo>
                    <a:quadBezTo>
                      <a:pt x="73" y="35"/>
                      <a:pt x="73" y="35"/>
                    </a:quadBezTo>
                    <a:cubicBezTo>
                      <a:pt x="74" y="34"/>
                      <a:pt x="75" y="33"/>
                      <a:pt x="76" y="33"/>
                    </a:cubicBezTo>
                    <a:cubicBezTo>
                      <a:pt x="77" y="33"/>
                      <a:pt x="78" y="33"/>
                      <a:pt x="80" y="30"/>
                    </a:cubicBezTo>
                    <a:cubicBezTo>
                      <a:pt x="83" y="27"/>
                      <a:pt x="86" y="26"/>
                      <a:pt x="90" y="27"/>
                    </a:cubicBezTo>
                    <a:quadBezTo>
                      <a:pt x="92" y="27"/>
                      <a:pt x="92" y="27"/>
                    </a:quadBezTo>
                    <a:cubicBezTo>
                      <a:pt x="96" y="27"/>
                      <a:pt x="97" y="25"/>
                      <a:pt x="99" y="23"/>
                    </a:cubicBezTo>
                    <a:cubicBezTo>
                      <a:pt x="100" y="20"/>
                      <a:pt x="102" y="19"/>
                      <a:pt x="105" y="19"/>
                    </a:cubicBezTo>
                    <a:cubicBezTo>
                      <a:pt x="106" y="18"/>
                      <a:pt x="107" y="18"/>
                      <a:pt x="108" y="17"/>
                    </a:cubicBezTo>
                    <a:cubicBezTo>
                      <a:pt x="108" y="17"/>
                      <a:pt x="109" y="17"/>
                      <a:pt x="109" y="16"/>
                    </a:cubicBezTo>
                    <a:cubicBezTo>
                      <a:pt x="109" y="16"/>
                      <a:pt x="110" y="16"/>
                      <a:pt x="110" y="16"/>
                    </a:cubicBezTo>
                    <a:quadBezTo>
                      <a:pt x="110" y="16"/>
                      <a:pt x="110" y="16"/>
                    </a:quadBezTo>
                    <a:quadBezTo>
                      <a:pt x="111" y="15"/>
                      <a:pt x="111" y="15"/>
                    </a:quadBezTo>
                    <a:cubicBezTo>
                      <a:pt x="111" y="15"/>
                      <a:pt x="112" y="15"/>
                      <a:pt x="112" y="15"/>
                    </a:cubicBezTo>
                    <a:cubicBezTo>
                      <a:pt x="112" y="15"/>
                      <a:pt x="112" y="14"/>
                      <a:pt x="113" y="14"/>
                    </a:cubicBezTo>
                    <a:quadBezTo>
                      <a:pt x="113" y="14"/>
                      <a:pt x="113" y="14"/>
                    </a:quadBezTo>
                    <a:cubicBezTo>
                      <a:pt x="113" y="14"/>
                      <a:pt x="114" y="14"/>
                      <a:pt x="114" y="14"/>
                    </a:cubicBezTo>
                    <a:quadBezTo>
                      <a:pt x="114" y="14"/>
                      <a:pt x="114" y="14"/>
                    </a:quadBezTo>
                    <a:cubicBezTo>
                      <a:pt x="116" y="13"/>
                      <a:pt x="117" y="12"/>
                      <a:pt x="118" y="12"/>
                    </a:cubicBezTo>
                    <a:quadBezTo>
                      <a:pt x="118" y="12"/>
                      <a:pt x="118" y="12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06" name="Freeform 1122"/>
              <p:cNvSpPr/>
              <p:nvPr/>
            </p:nvSpPr>
            <p:spPr>
              <a:xfrm>
                <a:off x="4113" y="1917"/>
                <a:ext cx="21" cy="19"/>
              </a:xfrm>
              <a:custGeom>
                <a:avLst/>
                <a:gdLst>
                  <a:gd name="T0" fmla="*/ 1 w 22"/>
                  <a:gd name="T1" fmla="*/ 6 h 20"/>
                  <a:gd name="T2" fmla="*/ 1 w 22"/>
                  <a:gd name="T3" fmla="*/ 6 h 20"/>
                  <a:gd name="T4" fmla="*/ 1 w 22"/>
                  <a:gd name="T5" fmla="*/ 8 h 20"/>
                  <a:gd name="T6" fmla="*/ 1 w 22"/>
                  <a:gd name="T7" fmla="*/ 8 h 20"/>
                  <a:gd name="T8" fmla="*/ 5 w 22"/>
                  <a:gd name="T9" fmla="*/ 13 h 20"/>
                  <a:gd name="T10" fmla="*/ 7 w 22"/>
                  <a:gd name="T11" fmla="*/ 14 h 20"/>
                  <a:gd name="T12" fmla="*/ 8 w 22"/>
                  <a:gd name="T13" fmla="*/ 15 h 20"/>
                  <a:gd name="T14" fmla="*/ 9 w 22"/>
                  <a:gd name="T15" fmla="*/ 15 h 20"/>
                  <a:gd name="T16" fmla="*/ 9 w 22"/>
                  <a:gd name="T17" fmla="*/ 17 h 20"/>
                  <a:gd name="T18" fmla="*/ 9 w 22"/>
                  <a:gd name="T19" fmla="*/ 17 h 20"/>
                  <a:gd name="T20" fmla="*/ 10 w 22"/>
                  <a:gd name="T21" fmla="*/ 18 h 20"/>
                  <a:gd name="T22" fmla="*/ 10 w 22"/>
                  <a:gd name="T23" fmla="*/ 19 h 20"/>
                  <a:gd name="T24" fmla="*/ 10 w 22"/>
                  <a:gd name="T25" fmla="*/ 20 h 20"/>
                  <a:gd name="T26" fmla="*/ 10 w 22"/>
                  <a:gd name="T27" fmla="*/ 20 h 20"/>
                  <a:gd name="T28" fmla="*/ 10 w 22"/>
                  <a:gd name="T29" fmla="*/ 20 h 20"/>
                  <a:gd name="T30" fmla="*/ 11 w 22"/>
                  <a:gd name="T31" fmla="*/ 20 h 20"/>
                  <a:gd name="T32" fmla="*/ 11 w 22"/>
                  <a:gd name="T33" fmla="*/ 20 h 20"/>
                  <a:gd name="T34" fmla="*/ 12 w 22"/>
                  <a:gd name="T35" fmla="*/ 20 h 20"/>
                  <a:gd name="T36" fmla="*/ 22 w 22"/>
                  <a:gd name="T37" fmla="*/ 8 h 20"/>
                  <a:gd name="T38" fmla="*/ 10 w 22"/>
                  <a:gd name="T39" fmla="*/ 0 h 20"/>
                  <a:gd name="T40" fmla="*/ 10 w 22"/>
                  <a:gd name="T41" fmla="*/ 0 h 20"/>
                  <a:gd name="T42" fmla="*/ 9 w 22"/>
                  <a:gd name="T43" fmla="*/ 0 h 20"/>
                  <a:gd name="T44" fmla="*/ 8 w 22"/>
                  <a:gd name="T45" fmla="*/ 0 h 20"/>
                  <a:gd name="T46" fmla="*/ 7 w 22"/>
                  <a:gd name="T47" fmla="*/ 0 h 20"/>
                  <a:gd name="T48" fmla="*/ 7 w 22"/>
                  <a:gd name="T49" fmla="*/ 0 h 20"/>
                  <a:gd name="T50" fmla="*/ 6 w 22"/>
                  <a:gd name="T51" fmla="*/ 1 h 20"/>
                  <a:gd name="T52" fmla="*/ 5 w 22"/>
                  <a:gd name="T53" fmla="*/ 1 h 20"/>
                  <a:gd name="T54" fmla="*/ 4 w 22"/>
                  <a:gd name="T55" fmla="*/ 2 h 20"/>
                  <a:gd name="T56" fmla="*/ 3 w 22"/>
                  <a:gd name="T57" fmla="*/ 2 h 20"/>
                  <a:gd name="T58" fmla="*/ 3 w 22"/>
                  <a:gd name="T59" fmla="*/ 2 h 20"/>
                  <a:gd name="T60" fmla="*/ 2 w 22"/>
                  <a:gd name="T61" fmla="*/ 3 h 20"/>
                  <a:gd name="T62" fmla="*/ 1 w 22"/>
                  <a:gd name="T63" fmla="*/ 3 h 20"/>
                  <a:gd name="T64" fmla="*/ 1 w 22"/>
                  <a:gd name="T65" fmla="*/ 4 h 20"/>
                  <a:gd name="T66" fmla="*/ 0 w 22"/>
                  <a:gd name="T67" fmla="*/ 4 h 20"/>
                  <a:gd name="T68" fmla="*/ 0 w 22"/>
                  <a:gd name="T69" fmla="*/ 5 h 20"/>
                  <a:gd name="T70" fmla="*/ 0 w 22"/>
                  <a:gd name="T71" fmla="*/ 5 h 20"/>
                  <a:gd name="T72" fmla="*/ 0 w 22"/>
                  <a:gd name="T73" fmla="*/ 5 h 20"/>
                  <a:gd name="T74" fmla="*/ 1 w 22"/>
                  <a:gd name="T75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" h="20">
                    <a:moveTo>
                      <a:pt x="1" y="6"/>
                    </a:moveTo>
                    <a:quadBezTo>
                      <a:pt x="1" y="6"/>
                      <a:pt x="1" y="6"/>
                    </a:quadBezTo>
                    <a:quadBezTo>
                      <a:pt x="1" y="7"/>
                      <a:pt x="1" y="8"/>
                    </a:quadBezTo>
                    <a:quadBezTo>
                      <a:pt x="1" y="8"/>
                      <a:pt x="1" y="8"/>
                    </a:quadBezTo>
                    <a:cubicBezTo>
                      <a:pt x="2" y="9"/>
                      <a:pt x="3" y="11"/>
                      <a:pt x="5" y="13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8" y="14"/>
                      <a:pt x="8" y="15"/>
                      <a:pt x="8" y="15"/>
                    </a:cubicBezTo>
                    <a:quadBezTo>
                      <a:pt x="9" y="15"/>
                      <a:pt x="9" y="15"/>
                    </a:quadBezTo>
                    <a:quadBezTo>
                      <a:pt x="9" y="16"/>
                      <a:pt x="9" y="17"/>
                    </a:quadBezTo>
                    <a:quadBezTo>
                      <a:pt x="9" y="17"/>
                      <a:pt x="9" y="17"/>
                    </a:quadBezTo>
                    <a:cubicBezTo>
                      <a:pt x="10" y="17"/>
                      <a:pt x="10" y="18"/>
                      <a:pt x="10" y="18"/>
                    </a:cubicBezTo>
                    <a:quadBezTo>
                      <a:pt x="10" y="18"/>
                      <a:pt x="10" y="19"/>
                    </a:quadBezTo>
                    <a:cubicBezTo>
                      <a:pt x="10" y="19"/>
                      <a:pt x="10" y="20"/>
                      <a:pt x="10" y="20"/>
                    </a:cubicBezTo>
                    <a:quadBezTo>
                      <a:pt x="10" y="20"/>
                      <a:pt x="10" y="20"/>
                    </a:quadBezTo>
                    <a:quadBezTo>
                      <a:pt x="10" y="20"/>
                      <a:pt x="10" y="20"/>
                    </a:quadBezTo>
                    <a:quadBezTo>
                      <a:pt x="10" y="20"/>
                      <a:pt x="11" y="20"/>
                    </a:quadBezTo>
                    <a:quadBezTo>
                      <a:pt x="11" y="20"/>
                      <a:pt x="11" y="20"/>
                    </a:quadBezTo>
                    <a:cubicBezTo>
                      <a:pt x="11" y="20"/>
                      <a:pt x="12" y="20"/>
                      <a:pt x="12" y="20"/>
                    </a:cubicBezTo>
                    <a:cubicBezTo>
                      <a:pt x="14" y="19"/>
                      <a:pt x="21" y="11"/>
                      <a:pt x="22" y="8"/>
                    </a:cubicBezTo>
                    <a:cubicBezTo>
                      <a:pt x="21" y="6"/>
                      <a:pt x="14" y="0"/>
                      <a:pt x="10" y="0"/>
                    </a:cubicBezTo>
                    <a:quadBezTo>
                      <a:pt x="10" y="0"/>
                      <a:pt x="10" y="0"/>
                    </a:quadBezTo>
                    <a:cubicBezTo>
                      <a:pt x="10" y="0"/>
                      <a:pt x="9" y="0"/>
                      <a:pt x="9" y="0"/>
                    </a:cubicBezTo>
                    <a:quadBezTo>
                      <a:pt x="9" y="0"/>
                      <a:pt x="8" y="0"/>
                    </a:quadBezTo>
                    <a:quadBezTo>
                      <a:pt x="8" y="0"/>
                      <a:pt x="7" y="0"/>
                    </a:quadBezTo>
                    <a:quadBezTo>
                      <a:pt x="7" y="0"/>
                      <a:pt x="7" y="0"/>
                    </a:quadBezTo>
                    <a:quadBezTo>
                      <a:pt x="6" y="1"/>
                      <a:pt x="6" y="1"/>
                    </a:quadBezTo>
                    <a:quadBezTo>
                      <a:pt x="5" y="1"/>
                      <a:pt x="5" y="1"/>
                    </a:quadBezTo>
                    <a:cubicBezTo>
                      <a:pt x="5" y="1"/>
                      <a:pt x="4" y="1"/>
                      <a:pt x="4" y="2"/>
                    </a:cubicBezTo>
                    <a:quadBezTo>
                      <a:pt x="4" y="2"/>
                      <a:pt x="3" y="2"/>
                    </a:quadBezTo>
                    <a:quadBezTo>
                      <a:pt x="3" y="2"/>
                      <a:pt x="3" y="2"/>
                    </a:quadBezTo>
                    <a:quadBezTo>
                      <a:pt x="2" y="3"/>
                      <a:pt x="2" y="3"/>
                    </a:quadBezTo>
                    <a:quadBezTo>
                      <a:pt x="2" y="3"/>
                      <a:pt x="1" y="3"/>
                    </a:quad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quadBezTo>
                      <a:pt x="0" y="5"/>
                      <a:pt x="0" y="5"/>
                    </a:quadBezTo>
                    <a:quadBezTo>
                      <a:pt x="0" y="5"/>
                      <a:pt x="0" y="5"/>
                    </a:quadBezTo>
                    <a:cubicBezTo>
                      <a:pt x="0" y="5"/>
                      <a:pt x="1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07" name="Freeform 1123"/>
              <p:cNvSpPr/>
              <p:nvPr/>
            </p:nvSpPr>
            <p:spPr>
              <a:xfrm>
                <a:off x="4600" y="1827"/>
                <a:ext cx="66" cy="65"/>
              </a:xfrm>
              <a:custGeom>
                <a:avLst/>
                <a:gdLst>
                  <a:gd name="T0" fmla="*/ 11 w 69"/>
                  <a:gd name="T1" fmla="*/ 46 h 68"/>
                  <a:gd name="T2" fmla="*/ 7 w 69"/>
                  <a:gd name="T3" fmla="*/ 58 h 68"/>
                  <a:gd name="T4" fmla="*/ 4 w 69"/>
                  <a:gd name="T5" fmla="*/ 60 h 68"/>
                  <a:gd name="T6" fmla="*/ 4 w 69"/>
                  <a:gd name="T7" fmla="*/ 61 h 68"/>
                  <a:gd name="T8" fmla="*/ 5 w 69"/>
                  <a:gd name="T9" fmla="*/ 62 h 68"/>
                  <a:gd name="T10" fmla="*/ 7 w 69"/>
                  <a:gd name="T11" fmla="*/ 66 h 68"/>
                  <a:gd name="T12" fmla="*/ 9 w 69"/>
                  <a:gd name="T13" fmla="*/ 68 h 68"/>
                  <a:gd name="T14" fmla="*/ 9 w 69"/>
                  <a:gd name="T15" fmla="*/ 68 h 68"/>
                  <a:gd name="T16" fmla="*/ 14 w 69"/>
                  <a:gd name="T17" fmla="*/ 65 h 68"/>
                  <a:gd name="T18" fmla="*/ 16 w 69"/>
                  <a:gd name="T19" fmla="*/ 65 h 68"/>
                  <a:gd name="T20" fmla="*/ 22 w 69"/>
                  <a:gd name="T21" fmla="*/ 66 h 68"/>
                  <a:gd name="T22" fmla="*/ 22 w 69"/>
                  <a:gd name="T23" fmla="*/ 66 h 68"/>
                  <a:gd name="T24" fmla="*/ 25 w 69"/>
                  <a:gd name="T25" fmla="*/ 64 h 68"/>
                  <a:gd name="T26" fmla="*/ 27 w 69"/>
                  <a:gd name="T27" fmla="*/ 62 h 68"/>
                  <a:gd name="T28" fmla="*/ 39 w 69"/>
                  <a:gd name="T29" fmla="*/ 59 h 68"/>
                  <a:gd name="T30" fmla="*/ 40 w 69"/>
                  <a:gd name="T31" fmla="*/ 59 h 68"/>
                  <a:gd name="T32" fmla="*/ 41 w 69"/>
                  <a:gd name="T33" fmla="*/ 59 h 68"/>
                  <a:gd name="T34" fmla="*/ 41 w 69"/>
                  <a:gd name="T35" fmla="*/ 59 h 68"/>
                  <a:gd name="T36" fmla="*/ 42 w 69"/>
                  <a:gd name="T37" fmla="*/ 59 h 68"/>
                  <a:gd name="T38" fmla="*/ 34 w 69"/>
                  <a:gd name="T39" fmla="*/ 51 h 68"/>
                  <a:gd name="T40" fmla="*/ 31 w 69"/>
                  <a:gd name="T41" fmla="*/ 45 h 68"/>
                  <a:gd name="T42" fmla="*/ 37 w 69"/>
                  <a:gd name="T43" fmla="*/ 38 h 68"/>
                  <a:gd name="T44" fmla="*/ 51 w 69"/>
                  <a:gd name="T45" fmla="*/ 29 h 68"/>
                  <a:gd name="T46" fmla="*/ 57 w 69"/>
                  <a:gd name="T47" fmla="*/ 26 h 68"/>
                  <a:gd name="T48" fmla="*/ 58 w 69"/>
                  <a:gd name="T49" fmla="*/ 21 h 68"/>
                  <a:gd name="T50" fmla="*/ 60 w 69"/>
                  <a:gd name="T51" fmla="*/ 13 h 68"/>
                  <a:gd name="T52" fmla="*/ 69 w 69"/>
                  <a:gd name="T53" fmla="*/ 4 h 68"/>
                  <a:gd name="T54" fmla="*/ 69 w 69"/>
                  <a:gd name="T55" fmla="*/ 3 h 68"/>
                  <a:gd name="T56" fmla="*/ 64 w 69"/>
                  <a:gd name="T57" fmla="*/ 1 h 68"/>
                  <a:gd name="T58" fmla="*/ 62 w 69"/>
                  <a:gd name="T59" fmla="*/ 0 h 68"/>
                  <a:gd name="T60" fmla="*/ 60 w 69"/>
                  <a:gd name="T61" fmla="*/ 3 h 68"/>
                  <a:gd name="T62" fmla="*/ 55 w 69"/>
                  <a:gd name="T63" fmla="*/ 8 h 68"/>
                  <a:gd name="T64" fmla="*/ 53 w 69"/>
                  <a:gd name="T65" fmla="*/ 10 h 68"/>
                  <a:gd name="T66" fmla="*/ 47 w 69"/>
                  <a:gd name="T67" fmla="*/ 14 h 68"/>
                  <a:gd name="T68" fmla="*/ 47 w 69"/>
                  <a:gd name="T69" fmla="*/ 14 h 68"/>
                  <a:gd name="T70" fmla="*/ 44 w 69"/>
                  <a:gd name="T71" fmla="*/ 15 h 68"/>
                  <a:gd name="T72" fmla="*/ 44 w 69"/>
                  <a:gd name="T73" fmla="*/ 16 h 68"/>
                  <a:gd name="T74" fmla="*/ 45 w 69"/>
                  <a:gd name="T75" fmla="*/ 19 h 68"/>
                  <a:gd name="T76" fmla="*/ 41 w 69"/>
                  <a:gd name="T77" fmla="*/ 21 h 68"/>
                  <a:gd name="T78" fmla="*/ 38 w 69"/>
                  <a:gd name="T79" fmla="*/ 21 h 68"/>
                  <a:gd name="T80" fmla="*/ 35 w 69"/>
                  <a:gd name="T81" fmla="*/ 21 h 68"/>
                  <a:gd name="T82" fmla="*/ 30 w 69"/>
                  <a:gd name="T83" fmla="*/ 19 h 68"/>
                  <a:gd name="T84" fmla="*/ 28 w 69"/>
                  <a:gd name="T85" fmla="*/ 18 h 68"/>
                  <a:gd name="T86" fmla="*/ 24 w 69"/>
                  <a:gd name="T87" fmla="*/ 22 h 68"/>
                  <a:gd name="T88" fmla="*/ 23 w 69"/>
                  <a:gd name="T89" fmla="*/ 25 h 68"/>
                  <a:gd name="T90" fmla="*/ 4 w 69"/>
                  <a:gd name="T91" fmla="*/ 36 h 68"/>
                  <a:gd name="T92" fmla="*/ 1 w 69"/>
                  <a:gd name="T93" fmla="*/ 37 h 68"/>
                  <a:gd name="T94" fmla="*/ 1 w 69"/>
                  <a:gd name="T95" fmla="*/ 37 h 68"/>
                  <a:gd name="T96" fmla="*/ 1 w 69"/>
                  <a:gd name="T97" fmla="*/ 37 h 68"/>
                  <a:gd name="T98" fmla="*/ 0 w 69"/>
                  <a:gd name="T99" fmla="*/ 38 h 68"/>
                  <a:gd name="T100" fmla="*/ 0 w 69"/>
                  <a:gd name="T101" fmla="*/ 38 h 68"/>
                  <a:gd name="T102" fmla="*/ 0 w 69"/>
                  <a:gd name="T103" fmla="*/ 38 h 68"/>
                  <a:gd name="T104" fmla="*/ 0 w 69"/>
                  <a:gd name="T105" fmla="*/ 38 h 68"/>
                  <a:gd name="T106" fmla="*/ 0 w 69"/>
                  <a:gd name="T107" fmla="*/ 39 h 68"/>
                  <a:gd name="T108" fmla="*/ 0 w 69"/>
                  <a:gd name="T109" fmla="*/ 39 h 68"/>
                  <a:gd name="T110" fmla="*/ 11 w 69"/>
                  <a:gd name="T111" fmla="*/ 4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68">
                    <a:moveTo>
                      <a:pt x="11" y="46"/>
                    </a:moveTo>
                    <a:cubicBezTo>
                      <a:pt x="15" y="50"/>
                      <a:pt x="10" y="54"/>
                      <a:pt x="7" y="58"/>
                    </a:cubicBezTo>
                    <a:cubicBezTo>
                      <a:pt x="6" y="58"/>
                      <a:pt x="5" y="59"/>
                      <a:pt x="4" y="60"/>
                    </a:cubicBezTo>
                    <a:quadBezTo>
                      <a:pt x="4" y="61"/>
                      <a:pt x="4" y="61"/>
                    </a:quadBezTo>
                    <a:quadBezTo>
                      <a:pt x="4" y="61"/>
                      <a:pt x="5" y="62"/>
                    </a:quadBezTo>
                    <a:cubicBezTo>
                      <a:pt x="5" y="62"/>
                      <a:pt x="7" y="64"/>
                      <a:pt x="7" y="66"/>
                    </a:cubicBezTo>
                    <a:cubicBezTo>
                      <a:pt x="7" y="67"/>
                      <a:pt x="8" y="68"/>
                      <a:pt x="9" y="68"/>
                    </a:cubicBezTo>
                    <a:quadBezTo>
                      <a:pt x="9" y="68"/>
                      <a:pt x="9" y="68"/>
                    </a:quadBezTo>
                    <a:cubicBezTo>
                      <a:pt x="10" y="65"/>
                      <a:pt x="12" y="65"/>
                      <a:pt x="14" y="65"/>
                    </a:cubicBezTo>
                    <a:cubicBezTo>
                      <a:pt x="15" y="65"/>
                      <a:pt x="16" y="65"/>
                      <a:pt x="16" y="65"/>
                    </a:cubicBezTo>
                    <a:cubicBezTo>
                      <a:pt x="18" y="65"/>
                      <a:pt x="21" y="65"/>
                      <a:pt x="22" y="66"/>
                    </a:cubicBezTo>
                    <a:quadBezTo>
                      <a:pt x="22" y="66"/>
                      <a:pt x="22" y="66"/>
                    </a:quadBezTo>
                    <a:cubicBezTo>
                      <a:pt x="23" y="65"/>
                      <a:pt x="24" y="64"/>
                      <a:pt x="25" y="64"/>
                    </a:cubicBezTo>
                    <a:cubicBezTo>
                      <a:pt x="26" y="63"/>
                      <a:pt x="27" y="62"/>
                      <a:pt x="27" y="62"/>
                    </a:cubicBezTo>
                    <a:cubicBezTo>
                      <a:pt x="29" y="60"/>
                      <a:pt x="33" y="59"/>
                      <a:pt x="39" y="59"/>
                    </a:cubicBezTo>
                    <a:cubicBezTo>
                      <a:pt x="39" y="59"/>
                      <a:pt x="40" y="59"/>
                      <a:pt x="40" y="59"/>
                    </a:cubicBezTo>
                    <a:quadBezTo>
                      <a:pt x="40" y="59"/>
                      <a:pt x="41" y="59"/>
                    </a:quadBezTo>
                    <a:quadBezTo>
                      <a:pt x="41" y="59"/>
                      <a:pt x="41" y="59"/>
                    </a:quadBezTo>
                    <a:quadBezTo>
                      <a:pt x="42" y="59"/>
                      <a:pt x="42" y="59"/>
                    </a:quadBezTo>
                    <a:cubicBezTo>
                      <a:pt x="38" y="55"/>
                      <a:pt x="35" y="52"/>
                      <a:pt x="34" y="51"/>
                    </a:cubicBezTo>
                    <a:cubicBezTo>
                      <a:pt x="32" y="50"/>
                      <a:pt x="30" y="48"/>
                      <a:pt x="31" y="45"/>
                    </a:cubicBezTo>
                    <a:cubicBezTo>
                      <a:pt x="31" y="41"/>
                      <a:pt x="34" y="38"/>
                      <a:pt x="37" y="38"/>
                    </a:cubicBezTo>
                    <a:cubicBezTo>
                      <a:pt x="40" y="37"/>
                      <a:pt x="47" y="32"/>
                      <a:pt x="51" y="29"/>
                    </a:cubicBezTo>
                    <a:cubicBezTo>
                      <a:pt x="54" y="28"/>
                      <a:pt x="55" y="26"/>
                      <a:pt x="57" y="26"/>
                    </a:cubicBezTo>
                    <a:cubicBezTo>
                      <a:pt x="57" y="25"/>
                      <a:pt x="58" y="24"/>
                      <a:pt x="58" y="21"/>
                    </a:cubicBezTo>
                    <a:cubicBezTo>
                      <a:pt x="58" y="19"/>
                      <a:pt x="58" y="16"/>
                      <a:pt x="60" y="13"/>
                    </a:cubicBezTo>
                    <a:cubicBezTo>
                      <a:pt x="61" y="11"/>
                      <a:pt x="65" y="7"/>
                      <a:pt x="69" y="4"/>
                    </a:cubicBezTo>
                    <a:cubicBezTo>
                      <a:pt x="69" y="4"/>
                      <a:pt x="69" y="3"/>
                      <a:pt x="69" y="3"/>
                    </a:cubicBezTo>
                    <a:cubicBezTo>
                      <a:pt x="67" y="3"/>
                      <a:pt x="65" y="2"/>
                      <a:pt x="64" y="1"/>
                    </a:cubicBezTo>
                    <a:cubicBezTo>
                      <a:pt x="63" y="0"/>
                      <a:pt x="62" y="0"/>
                      <a:pt x="62" y="0"/>
                    </a:cubicBezTo>
                    <a:cubicBezTo>
                      <a:pt x="61" y="0"/>
                      <a:pt x="61" y="2"/>
                      <a:pt x="60" y="3"/>
                    </a:cubicBezTo>
                    <a:cubicBezTo>
                      <a:pt x="59" y="5"/>
                      <a:pt x="58" y="8"/>
                      <a:pt x="55" y="8"/>
                    </a:cubicBezTo>
                    <a:cubicBezTo>
                      <a:pt x="55" y="8"/>
                      <a:pt x="54" y="9"/>
                      <a:pt x="53" y="10"/>
                    </a:cubicBezTo>
                    <a:cubicBezTo>
                      <a:pt x="52" y="11"/>
                      <a:pt x="51" y="14"/>
                      <a:pt x="47" y="14"/>
                    </a:cubicBezTo>
                    <a:quadBezTo>
                      <a:pt x="47" y="14"/>
                      <a:pt x="47" y="14"/>
                    </a:quadBezTo>
                    <a:cubicBezTo>
                      <a:pt x="46" y="14"/>
                      <a:pt x="45" y="15"/>
                      <a:pt x="44" y="15"/>
                    </a:cubicBezTo>
                    <a:quadBezTo>
                      <a:pt x="44" y="15"/>
                      <a:pt x="44" y="16"/>
                    </a:quadBezTo>
                    <a:cubicBezTo>
                      <a:pt x="45" y="16"/>
                      <a:pt x="46" y="18"/>
                      <a:pt x="45" y="19"/>
                    </a:cubicBezTo>
                    <a:cubicBezTo>
                      <a:pt x="44" y="21"/>
                      <a:pt x="42" y="21"/>
                      <a:pt x="41" y="21"/>
                    </a:cubicBezTo>
                    <a:cubicBezTo>
                      <a:pt x="40" y="21"/>
                      <a:pt x="39" y="21"/>
                      <a:pt x="38" y="21"/>
                    </a:cubicBezTo>
                    <a:cubicBezTo>
                      <a:pt x="37" y="21"/>
                      <a:pt x="36" y="21"/>
                      <a:pt x="35" y="21"/>
                    </a:cubicBezTo>
                    <a:cubicBezTo>
                      <a:pt x="32" y="21"/>
                      <a:pt x="31" y="20"/>
                      <a:pt x="30" y="19"/>
                    </a:cubicBezTo>
                    <a:quadBezTo>
                      <a:pt x="29" y="18"/>
                      <a:pt x="28" y="18"/>
                    </a:quadBezTo>
                    <a:cubicBezTo>
                      <a:pt x="27" y="18"/>
                      <a:pt x="25" y="21"/>
                      <a:pt x="24" y="22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1" y="28"/>
                      <a:pt x="13" y="32"/>
                      <a:pt x="4" y="36"/>
                    </a:cubicBezTo>
                    <a:cubicBezTo>
                      <a:pt x="3" y="36"/>
                      <a:pt x="2" y="37"/>
                      <a:pt x="1" y="37"/>
                    </a:cubicBezTo>
                    <a:quadBezTo>
                      <a:pt x="1" y="37"/>
                      <a:pt x="1" y="37"/>
                    </a:quadBezTo>
                    <a:quadBezTo>
                      <a:pt x="1" y="37"/>
                      <a:pt x="1" y="37"/>
                    </a:quadBezTo>
                    <a:cubicBezTo>
                      <a:pt x="1" y="37"/>
                      <a:pt x="0" y="37"/>
                      <a:pt x="0" y="38"/>
                    </a:cubicBezTo>
                    <a:quadBezTo>
                      <a:pt x="0" y="38"/>
                      <a:pt x="0" y="38"/>
                    </a:quadBezTo>
                    <a:quadBezTo>
                      <a:pt x="0" y="38"/>
                      <a:pt x="0" y="38"/>
                    </a:quadBezTo>
                    <a:quadBezTo>
                      <a:pt x="0" y="38"/>
                      <a:pt x="0" y="38"/>
                    </a:quadBezTo>
                    <a:quadBezTo>
                      <a:pt x="0" y="38"/>
                      <a:pt x="0" y="39"/>
                    </a:quadBezTo>
                    <a:quadBezTo>
                      <a:pt x="0" y="39"/>
                      <a:pt x="0" y="39"/>
                    </a:quadBezTo>
                    <a:cubicBezTo>
                      <a:pt x="5" y="40"/>
                      <a:pt x="9" y="43"/>
                      <a:pt x="11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08" name="Freeform 1124"/>
              <p:cNvSpPr/>
              <p:nvPr/>
            </p:nvSpPr>
            <p:spPr>
              <a:xfrm>
                <a:off x="4256" y="2007"/>
                <a:ext cx="85" cy="194"/>
              </a:xfrm>
              <a:custGeom>
                <a:avLst/>
                <a:gdLst>
                  <a:gd name="T0" fmla="*/ 84 w 89"/>
                  <a:gd name="T1" fmla="*/ 92 h 204"/>
                  <a:gd name="T2" fmla="*/ 86 w 89"/>
                  <a:gd name="T3" fmla="*/ 90 h 204"/>
                  <a:gd name="T4" fmla="*/ 87 w 89"/>
                  <a:gd name="T5" fmla="*/ 89 h 204"/>
                  <a:gd name="T6" fmla="*/ 88 w 89"/>
                  <a:gd name="T7" fmla="*/ 86 h 204"/>
                  <a:gd name="T8" fmla="*/ 89 w 89"/>
                  <a:gd name="T9" fmla="*/ 84 h 204"/>
                  <a:gd name="T10" fmla="*/ 85 w 89"/>
                  <a:gd name="T11" fmla="*/ 85 h 204"/>
                  <a:gd name="T12" fmla="*/ 83 w 89"/>
                  <a:gd name="T13" fmla="*/ 84 h 204"/>
                  <a:gd name="T14" fmla="*/ 76 w 89"/>
                  <a:gd name="T15" fmla="*/ 77 h 204"/>
                  <a:gd name="T16" fmla="*/ 74 w 89"/>
                  <a:gd name="T17" fmla="*/ 67 h 204"/>
                  <a:gd name="T18" fmla="*/ 67 w 89"/>
                  <a:gd name="T19" fmla="*/ 61 h 204"/>
                  <a:gd name="T20" fmla="*/ 59 w 89"/>
                  <a:gd name="T21" fmla="*/ 53 h 204"/>
                  <a:gd name="T22" fmla="*/ 54 w 89"/>
                  <a:gd name="T23" fmla="*/ 47 h 204"/>
                  <a:gd name="T24" fmla="*/ 66 w 89"/>
                  <a:gd name="T25" fmla="*/ 14 h 204"/>
                  <a:gd name="T26" fmla="*/ 56 w 89"/>
                  <a:gd name="T27" fmla="*/ 0 h 204"/>
                  <a:gd name="T28" fmla="*/ 54 w 89"/>
                  <a:gd name="T29" fmla="*/ 1 h 204"/>
                  <a:gd name="T30" fmla="*/ 53 w 89"/>
                  <a:gd name="T31" fmla="*/ 3 h 204"/>
                  <a:gd name="T32" fmla="*/ 51 w 89"/>
                  <a:gd name="T33" fmla="*/ 6 h 204"/>
                  <a:gd name="T34" fmla="*/ 52 w 89"/>
                  <a:gd name="T35" fmla="*/ 12 h 204"/>
                  <a:gd name="T36" fmla="*/ 43 w 89"/>
                  <a:gd name="T37" fmla="*/ 14 h 204"/>
                  <a:gd name="T38" fmla="*/ 30 w 89"/>
                  <a:gd name="T39" fmla="*/ 26 h 204"/>
                  <a:gd name="T40" fmla="*/ 24 w 89"/>
                  <a:gd name="T41" fmla="*/ 49 h 204"/>
                  <a:gd name="T42" fmla="*/ 20 w 89"/>
                  <a:gd name="T43" fmla="*/ 56 h 204"/>
                  <a:gd name="T44" fmla="*/ 13 w 89"/>
                  <a:gd name="T45" fmla="*/ 57 h 204"/>
                  <a:gd name="T46" fmla="*/ 11 w 89"/>
                  <a:gd name="T47" fmla="*/ 72 h 204"/>
                  <a:gd name="T48" fmla="*/ 10 w 89"/>
                  <a:gd name="T49" fmla="*/ 74 h 204"/>
                  <a:gd name="T50" fmla="*/ 10 w 89"/>
                  <a:gd name="T51" fmla="*/ 76 h 204"/>
                  <a:gd name="T52" fmla="*/ 9 w 89"/>
                  <a:gd name="T53" fmla="*/ 77 h 204"/>
                  <a:gd name="T54" fmla="*/ 8 w 89"/>
                  <a:gd name="T55" fmla="*/ 78 h 204"/>
                  <a:gd name="T56" fmla="*/ 7 w 89"/>
                  <a:gd name="T57" fmla="*/ 78 h 204"/>
                  <a:gd name="T58" fmla="*/ 4 w 89"/>
                  <a:gd name="T59" fmla="*/ 85 h 204"/>
                  <a:gd name="T60" fmla="*/ 4 w 89"/>
                  <a:gd name="T61" fmla="*/ 86 h 204"/>
                  <a:gd name="T62" fmla="*/ 3 w 89"/>
                  <a:gd name="T63" fmla="*/ 87 h 204"/>
                  <a:gd name="T64" fmla="*/ 1 w 89"/>
                  <a:gd name="T65" fmla="*/ 88 h 204"/>
                  <a:gd name="T66" fmla="*/ 9 w 89"/>
                  <a:gd name="T67" fmla="*/ 97 h 204"/>
                  <a:gd name="T68" fmla="*/ 21 w 89"/>
                  <a:gd name="T69" fmla="*/ 142 h 204"/>
                  <a:gd name="T70" fmla="*/ 34 w 89"/>
                  <a:gd name="T71" fmla="*/ 144 h 204"/>
                  <a:gd name="T72" fmla="*/ 46 w 89"/>
                  <a:gd name="T73" fmla="*/ 130 h 204"/>
                  <a:gd name="T74" fmla="*/ 57 w 89"/>
                  <a:gd name="T75" fmla="*/ 150 h 204"/>
                  <a:gd name="T76" fmla="*/ 67 w 89"/>
                  <a:gd name="T77" fmla="*/ 193 h 204"/>
                  <a:gd name="T78" fmla="*/ 71 w 89"/>
                  <a:gd name="T79" fmla="*/ 198 h 204"/>
                  <a:gd name="T80" fmla="*/ 73 w 89"/>
                  <a:gd name="T81" fmla="*/ 194 h 204"/>
                  <a:gd name="T82" fmla="*/ 70 w 89"/>
                  <a:gd name="T83" fmla="*/ 182 h 204"/>
                  <a:gd name="T84" fmla="*/ 62 w 89"/>
                  <a:gd name="T85" fmla="*/ 155 h 204"/>
                  <a:gd name="T86" fmla="*/ 64 w 89"/>
                  <a:gd name="T87" fmla="*/ 146 h 204"/>
                  <a:gd name="T88" fmla="*/ 65 w 89"/>
                  <a:gd name="T89" fmla="*/ 145 h 204"/>
                  <a:gd name="T90" fmla="*/ 53 w 89"/>
                  <a:gd name="T91" fmla="*/ 125 h 204"/>
                  <a:gd name="T92" fmla="*/ 64 w 89"/>
                  <a:gd name="T93" fmla="*/ 102 h 204"/>
                  <a:gd name="T94" fmla="*/ 77 w 89"/>
                  <a:gd name="T95" fmla="*/ 96 h 204"/>
                  <a:gd name="T96" fmla="*/ 81 w 89"/>
                  <a:gd name="T97" fmla="*/ 9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9" h="204">
                    <a:moveTo>
                      <a:pt x="81" y="93"/>
                    </a:moveTo>
                    <a:quadBezTo>
                      <a:pt x="83" y="92"/>
                      <a:pt x="83" y="92"/>
                    </a:quadBezTo>
                    <a:cubicBezTo>
                      <a:pt x="83" y="92"/>
                      <a:pt x="84" y="92"/>
                      <a:pt x="84" y="92"/>
                    </a:cubicBezTo>
                    <a:quadBezTo>
                      <a:pt x="85" y="91"/>
                      <a:pt x="85" y="91"/>
                    </a:quadBezTo>
                    <a:quadBezTo>
                      <a:pt x="85" y="91"/>
                      <a:pt x="85" y="91"/>
                    </a:quadBezTo>
                    <a:cubicBezTo>
                      <a:pt x="85" y="91"/>
                      <a:pt x="86" y="91"/>
                      <a:pt x="86" y="90"/>
                    </a:cubicBezTo>
                    <a:quadBezTo>
                      <a:pt x="86" y="90"/>
                      <a:pt x="86" y="90"/>
                    </a:quadBezTo>
                    <a:quadBezTo>
                      <a:pt x="86" y="90"/>
                      <a:pt x="86" y="89"/>
                    </a:quadBezTo>
                    <a:cubicBezTo>
                      <a:pt x="86" y="89"/>
                      <a:pt x="87" y="89"/>
                      <a:pt x="87" y="89"/>
                    </a:cubicBezTo>
                    <a:quadBezTo>
                      <a:pt x="87" y="88"/>
                      <a:pt x="87" y="88"/>
                    </a:quadBezTo>
                    <a:quadBezTo>
                      <a:pt x="87" y="87"/>
                      <a:pt x="87" y="87"/>
                    </a:quadBezTo>
                    <a:cubicBezTo>
                      <a:pt x="87" y="87"/>
                      <a:pt x="88" y="86"/>
                      <a:pt x="88" y="86"/>
                    </a:cubicBezTo>
                    <a:quadBezTo>
                      <a:pt x="88" y="86"/>
                      <a:pt x="88" y="85"/>
                    </a:quadBezTo>
                    <a:cubicBezTo>
                      <a:pt x="88" y="85"/>
                      <a:pt x="89" y="85"/>
                      <a:pt x="89" y="85"/>
                    </a:cubicBezTo>
                    <a:quadBezTo>
                      <a:pt x="89" y="84"/>
                      <a:pt x="89" y="84"/>
                    </a:quadBezTo>
                    <a:cubicBezTo>
                      <a:pt x="89" y="84"/>
                      <a:pt x="88" y="84"/>
                      <a:pt x="88" y="85"/>
                    </a:cubicBezTo>
                    <a:cubicBezTo>
                      <a:pt x="88" y="85"/>
                      <a:pt x="87" y="85"/>
                      <a:pt x="87" y="85"/>
                    </a:cubicBezTo>
                    <a:cubicBezTo>
                      <a:pt x="87" y="85"/>
                      <a:pt x="86" y="85"/>
                      <a:pt x="85" y="85"/>
                    </a:cubicBezTo>
                    <a:quadBezTo>
                      <a:pt x="85" y="85"/>
                      <a:pt x="85" y="85"/>
                    </a:quadBezTo>
                    <a:cubicBezTo>
                      <a:pt x="84" y="85"/>
                      <a:pt x="84" y="84"/>
                      <a:pt x="83" y="84"/>
                    </a:cubicBezTo>
                    <a:quadBezTo>
                      <a:pt x="83" y="84"/>
                      <a:pt x="83" y="84"/>
                    </a:quadBezTo>
                    <a:cubicBezTo>
                      <a:pt x="82" y="84"/>
                      <a:pt x="82" y="83"/>
                      <a:pt x="81" y="83"/>
                    </a:cubicBezTo>
                    <a:cubicBezTo>
                      <a:pt x="80" y="82"/>
                      <a:pt x="80" y="80"/>
                      <a:pt x="80" y="78"/>
                    </a:cubicBezTo>
                    <a:cubicBezTo>
                      <a:pt x="80" y="77"/>
                      <a:pt x="77" y="77"/>
                      <a:pt x="76" y="77"/>
                    </a:cubicBezTo>
                    <a:cubicBezTo>
                      <a:pt x="75" y="77"/>
                      <a:pt x="74" y="77"/>
                      <a:pt x="73" y="76"/>
                    </a:cubicBezTo>
                    <a:cubicBezTo>
                      <a:pt x="72" y="74"/>
                      <a:pt x="73" y="71"/>
                      <a:pt x="74" y="68"/>
                    </a:cubicBezTo>
                    <a:quadBezTo>
                      <a:pt x="74" y="67"/>
                      <a:pt x="74" y="67"/>
                    </a:quadBezTo>
                    <a:cubicBezTo>
                      <a:pt x="74" y="67"/>
                      <a:pt x="74" y="66"/>
                      <a:pt x="74" y="66"/>
                    </a:cubicBezTo>
                    <a:cubicBezTo>
                      <a:pt x="74" y="65"/>
                      <a:pt x="73" y="65"/>
                      <a:pt x="72" y="65"/>
                    </a:cubicBezTo>
                    <a:cubicBezTo>
                      <a:pt x="70" y="65"/>
                      <a:pt x="68" y="64"/>
                      <a:pt x="67" y="61"/>
                    </a:cubicBezTo>
                    <a:cubicBezTo>
                      <a:pt x="66" y="59"/>
                      <a:pt x="65" y="56"/>
                      <a:pt x="66" y="54"/>
                    </a:cubicBezTo>
                    <a:cubicBezTo>
                      <a:pt x="65" y="53"/>
                      <a:pt x="64" y="53"/>
                      <a:pt x="62" y="53"/>
                    </a:cubicBezTo>
                    <a:cubicBezTo>
                      <a:pt x="61" y="53"/>
                      <a:pt x="59" y="53"/>
                      <a:pt x="59" y="53"/>
                    </a:cubicBezTo>
                    <a:cubicBezTo>
                      <a:pt x="57" y="54"/>
                      <a:pt x="56" y="54"/>
                      <a:pt x="55" y="53"/>
                    </a:cubicBezTo>
                    <a:cubicBezTo>
                      <a:pt x="54" y="52"/>
                      <a:pt x="54" y="51"/>
                      <a:pt x="54" y="49"/>
                    </a:cubicBezTo>
                    <a:cubicBezTo>
                      <a:pt x="54" y="48"/>
                      <a:pt x="54" y="47"/>
                      <a:pt x="54" y="47"/>
                    </a:cubicBezTo>
                    <a:cubicBezTo>
                      <a:pt x="52" y="42"/>
                      <a:pt x="61" y="32"/>
                      <a:pt x="64" y="29"/>
                    </a:cubicBezTo>
                    <a:cubicBezTo>
                      <a:pt x="67" y="26"/>
                      <a:pt x="66" y="22"/>
                      <a:pt x="66" y="18"/>
                    </a:cubicBezTo>
                    <a:cubicBezTo>
                      <a:pt x="66" y="17"/>
                      <a:pt x="66" y="15"/>
                      <a:pt x="66" y="14"/>
                    </a:cubicBezTo>
                    <a:cubicBezTo>
                      <a:pt x="66" y="10"/>
                      <a:pt x="65" y="10"/>
                      <a:pt x="63" y="10"/>
                    </a:cubicBezTo>
                    <a:cubicBezTo>
                      <a:pt x="59" y="10"/>
                      <a:pt x="59" y="5"/>
                      <a:pt x="59" y="2"/>
                    </a:cubicBezTo>
                    <a:cubicBezTo>
                      <a:pt x="59" y="1"/>
                      <a:pt x="57" y="0"/>
                      <a:pt x="56" y="0"/>
                    </a:cubicBezTo>
                    <a:quadBezTo>
                      <a:pt x="55" y="0"/>
                      <a:pt x="55" y="1"/>
                    </a:quadBezTo>
                    <a:quadBezTo>
                      <a:pt x="54" y="1"/>
                      <a:pt x="54" y="1"/>
                    </a:quadBezTo>
                    <a:quadBezTo>
                      <a:pt x="54" y="1"/>
                      <a:pt x="54" y="1"/>
                    </a:quadBezTo>
                    <a:quadBezTo>
                      <a:pt x="54" y="1"/>
                      <a:pt x="53" y="1"/>
                    </a:quadBezTo>
                    <a:quadBezTo>
                      <a:pt x="53" y="2"/>
                      <a:pt x="53" y="3"/>
                    </a:quadBezTo>
                    <a:quadBezTo>
                      <a:pt x="53" y="3"/>
                      <a:pt x="53" y="3"/>
                    </a:quadBezTo>
                    <a:cubicBezTo>
                      <a:pt x="53" y="3"/>
                      <a:pt x="53" y="4"/>
                      <a:pt x="52" y="4"/>
                    </a:cubicBezTo>
                    <a:quadBezTo>
                      <a:pt x="52" y="4"/>
                      <a:pt x="52" y="5"/>
                    </a:quadBezTo>
                    <a:cubicBezTo>
                      <a:pt x="52" y="5"/>
                      <a:pt x="52" y="6"/>
                      <a:pt x="51" y="6"/>
                    </a:cubicBezTo>
                    <a:quadBezTo>
                      <a:pt x="51" y="6"/>
                      <a:pt x="51" y="6"/>
                    </a:quadBezTo>
                    <a:cubicBezTo>
                      <a:pt x="51" y="7"/>
                      <a:pt x="50" y="7"/>
                      <a:pt x="50" y="7"/>
                    </a:cubicBezTo>
                    <a:cubicBezTo>
                      <a:pt x="50" y="7"/>
                      <a:pt x="50" y="9"/>
                      <a:pt x="52" y="12"/>
                    </a:cubicBezTo>
                    <a:cubicBezTo>
                      <a:pt x="53" y="13"/>
                      <a:pt x="53" y="15"/>
                      <a:pt x="52" y="16"/>
                    </a:cubicBezTo>
                    <a:cubicBezTo>
                      <a:pt x="52" y="16"/>
                      <a:pt x="51" y="17"/>
                      <a:pt x="49" y="17"/>
                    </a:cubicBezTo>
                    <a:cubicBezTo>
                      <a:pt x="48" y="17"/>
                      <a:pt x="45" y="16"/>
                      <a:pt x="43" y="14"/>
                    </a:cubicBezTo>
                    <a:cubicBezTo>
                      <a:pt x="42" y="15"/>
                      <a:pt x="40" y="16"/>
                      <a:pt x="37" y="18"/>
                    </a:cubicBezTo>
                    <a:cubicBezTo>
                      <a:pt x="36" y="19"/>
                      <a:pt x="35" y="20"/>
                      <a:pt x="34" y="20"/>
                    </a:cubicBezTo>
                    <a:cubicBezTo>
                      <a:pt x="32" y="22"/>
                      <a:pt x="30" y="23"/>
                      <a:pt x="30" y="26"/>
                    </a:cubicBezTo>
                    <a:cubicBezTo>
                      <a:pt x="30" y="29"/>
                      <a:pt x="29" y="31"/>
                      <a:pt x="28" y="33"/>
                    </a:cubicBezTo>
                    <a:cubicBezTo>
                      <a:pt x="27" y="36"/>
                      <a:pt x="27" y="38"/>
                      <a:pt x="27" y="39"/>
                    </a:cubicBezTo>
                    <a:cubicBezTo>
                      <a:pt x="28" y="42"/>
                      <a:pt x="26" y="46"/>
                      <a:pt x="24" y="49"/>
                    </a:cubicBezTo>
                    <a:cubicBezTo>
                      <a:pt x="24" y="51"/>
                      <a:pt x="23" y="53"/>
                      <a:pt x="23" y="53"/>
                    </a:cubicBezTo>
                    <a:cubicBezTo>
                      <a:pt x="23" y="54"/>
                      <a:pt x="23" y="55"/>
                      <a:pt x="22" y="55"/>
                    </a:cubicBezTo>
                    <a:cubicBezTo>
                      <a:pt x="22" y="56"/>
                      <a:pt x="20" y="56"/>
                      <a:pt x="20" y="56"/>
                    </a:cubicBezTo>
                    <a:cubicBezTo>
                      <a:pt x="18" y="56"/>
                      <a:pt x="16" y="56"/>
                      <a:pt x="14" y="55"/>
                    </a:cubicBezTo>
                    <a:quadBezTo>
                      <a:pt x="14" y="55"/>
                      <a:pt x="13" y="55"/>
                    </a:quadBezTo>
                    <a:cubicBezTo>
                      <a:pt x="13" y="56"/>
                      <a:pt x="13" y="57"/>
                      <a:pt x="13" y="57"/>
                    </a:cubicBezTo>
                    <a:cubicBezTo>
                      <a:pt x="13" y="60"/>
                      <a:pt x="13" y="63"/>
                      <a:pt x="12" y="65"/>
                    </a:cubicBezTo>
                    <a:cubicBezTo>
                      <a:pt x="11" y="66"/>
                      <a:pt x="11" y="69"/>
                      <a:pt x="11" y="70"/>
                    </a:cubicBezTo>
                    <a:quadBezTo>
                      <a:pt x="11" y="71"/>
                      <a:pt x="11" y="72"/>
                    </a:quadBezTo>
                    <a:quadBezTo>
                      <a:pt x="11" y="72"/>
                      <a:pt x="11" y="72"/>
                    </a:quadBezTo>
                    <a:cubicBezTo>
                      <a:pt x="11" y="72"/>
                      <a:pt x="10" y="73"/>
                      <a:pt x="10" y="73"/>
                    </a:cubicBezTo>
                    <a:quadBezTo>
                      <a:pt x="10" y="73"/>
                      <a:pt x="10" y="74"/>
                    </a:quadBezTo>
                    <a:quadBezTo>
                      <a:pt x="10" y="74"/>
                      <a:pt x="10" y="74"/>
                    </a:quadBezTo>
                    <a:quadBezTo>
                      <a:pt x="10" y="75"/>
                      <a:pt x="10" y="75"/>
                    </a:quadBezTo>
                    <a:quadBezTo>
                      <a:pt x="10" y="75"/>
                      <a:pt x="10" y="76"/>
                    </a:quadBezTo>
                    <a:quadBezTo>
                      <a:pt x="10" y="76"/>
                      <a:pt x="10" y="76"/>
                    </a:quadBezTo>
                    <a:quadBezTo>
                      <a:pt x="10" y="76"/>
                      <a:pt x="9" y="77"/>
                    </a:quadBezTo>
                    <a:quadBezTo>
                      <a:pt x="9" y="77"/>
                      <a:pt x="9" y="77"/>
                    </a:quadBezTo>
                    <a:quadBezTo>
                      <a:pt x="9" y="77"/>
                      <a:pt x="9" y="77"/>
                    </a:quadBezTo>
                    <a:quadBezTo>
                      <a:pt x="9" y="78"/>
                      <a:pt x="8" y="78"/>
                    </a:quadBezTo>
                    <a:quadBezTo>
                      <a:pt x="8" y="78"/>
                      <a:pt x="8" y="78"/>
                    </a:quadBezTo>
                    <a:quadBezTo>
                      <a:pt x="8" y="78"/>
                      <a:pt x="7" y="78"/>
                    </a:quadBezTo>
                    <a:quadBezTo>
                      <a:pt x="7" y="78"/>
                      <a:pt x="7" y="78"/>
                    </a:quadBezTo>
                    <a:quadBezTo>
                      <a:pt x="7" y="78"/>
                      <a:pt x="7" y="78"/>
                    </a:quadBezTo>
                    <a:quadBezTo>
                      <a:pt x="7" y="78"/>
                      <a:pt x="7" y="79"/>
                    </a:quadBezTo>
                    <a:quadBezTo>
                      <a:pt x="7" y="79"/>
                      <a:pt x="7" y="79"/>
                    </a:quadBezTo>
                    <a:cubicBezTo>
                      <a:pt x="6" y="80"/>
                      <a:pt x="4" y="83"/>
                      <a:pt x="4" y="85"/>
                    </a:cubicBezTo>
                    <a:quadBezTo>
                      <a:pt x="4" y="85"/>
                      <a:pt x="4" y="85"/>
                    </a:quadBezTo>
                    <a:quadBezTo>
                      <a:pt x="4" y="85"/>
                      <a:pt x="4" y="85"/>
                    </a:quadBezTo>
                    <a:quadBezTo>
                      <a:pt x="4" y="86"/>
                      <a:pt x="4" y="86"/>
                    </a:quadBezTo>
                    <a:quadBezTo>
                      <a:pt x="3" y="86"/>
                      <a:pt x="3" y="86"/>
                    </a:quadBezTo>
                    <a:quadBezTo>
                      <a:pt x="3" y="86"/>
                      <a:pt x="3" y="87"/>
                    </a:quadBezTo>
                    <a:quadBezTo>
                      <a:pt x="3" y="87"/>
                      <a:pt x="3" y="87"/>
                    </a:quadBezTo>
                    <a:quadBezTo>
                      <a:pt x="2" y="87"/>
                      <a:pt x="2" y="87"/>
                    </a:quadBezTo>
                    <a:quadBezTo>
                      <a:pt x="2" y="87"/>
                      <a:pt x="2" y="87"/>
                    </a:quadBezTo>
                    <a:cubicBezTo>
                      <a:pt x="1" y="87"/>
                      <a:pt x="1" y="88"/>
                      <a:pt x="1" y="88"/>
                    </a:cubicBezTo>
                    <a:quadBezTo>
                      <a:pt x="1" y="88"/>
                      <a:pt x="0" y="88"/>
                    </a:quadBezTo>
                    <a:quadBezTo>
                      <a:pt x="0" y="88"/>
                      <a:pt x="0" y="88"/>
                    </a:quadBezTo>
                    <a:cubicBezTo>
                      <a:pt x="2" y="92"/>
                      <a:pt x="6" y="96"/>
                      <a:pt x="9" y="97"/>
                    </a:cubicBezTo>
                    <a:cubicBezTo>
                      <a:pt x="15" y="99"/>
                      <a:pt x="19" y="108"/>
                      <a:pt x="23" y="121"/>
                    </a:cubicBezTo>
                    <a:cubicBezTo>
                      <a:pt x="25" y="129"/>
                      <a:pt x="24" y="137"/>
                      <a:pt x="21" y="141"/>
                    </a:cubicBezTo>
                    <a:quadBezTo>
                      <a:pt x="21" y="142"/>
                      <a:pt x="21" y="142"/>
                    </a:quadBezTo>
                    <a:cubicBezTo>
                      <a:pt x="21" y="143"/>
                      <a:pt x="22" y="143"/>
                      <a:pt x="23" y="143"/>
                    </a:cubicBezTo>
                    <a:quadBezTo>
                      <a:pt x="24" y="144"/>
                      <a:pt x="25" y="144"/>
                    </a:quadBezTo>
                    <a:cubicBezTo>
                      <a:pt x="29" y="146"/>
                      <a:pt x="32" y="146"/>
                      <a:pt x="34" y="144"/>
                    </a:cubicBezTo>
                    <a:cubicBezTo>
                      <a:pt x="35" y="142"/>
                      <a:pt x="36" y="141"/>
                      <a:pt x="38" y="139"/>
                    </a:cubicBezTo>
                    <a:cubicBezTo>
                      <a:pt x="40" y="137"/>
                      <a:pt x="42" y="135"/>
                      <a:pt x="43" y="133"/>
                    </a:cubicBezTo>
                    <a:cubicBezTo>
                      <a:pt x="43" y="131"/>
                      <a:pt x="45" y="130"/>
                      <a:pt x="46" y="130"/>
                    </a:cubicBezTo>
                    <a:cubicBezTo>
                      <a:pt x="47" y="130"/>
                      <a:pt x="49" y="132"/>
                      <a:pt x="50" y="134"/>
                    </a:cubicBezTo>
                    <a:cubicBezTo>
                      <a:pt x="51" y="135"/>
                      <a:pt x="51" y="136"/>
                      <a:pt x="52" y="137"/>
                    </a:cubicBezTo>
                    <a:cubicBezTo>
                      <a:pt x="55" y="139"/>
                      <a:pt x="57" y="144"/>
                      <a:pt x="57" y="150"/>
                    </a:cubicBezTo>
                    <a:quadBezTo>
                      <a:pt x="57" y="153"/>
                      <a:pt x="57" y="153"/>
                    </a:quadBezTo>
                    <a:cubicBezTo>
                      <a:pt x="58" y="158"/>
                      <a:pt x="59" y="170"/>
                      <a:pt x="62" y="173"/>
                    </a:cubicBezTo>
                    <a:cubicBezTo>
                      <a:pt x="68" y="179"/>
                      <a:pt x="69" y="190"/>
                      <a:pt x="67" y="193"/>
                    </a:cubicBezTo>
                    <a:cubicBezTo>
                      <a:pt x="67" y="195"/>
                      <a:pt x="67" y="197"/>
                      <a:pt x="68" y="199"/>
                    </a:cubicBezTo>
                    <a:cubicBezTo>
                      <a:pt x="68" y="200"/>
                      <a:pt x="69" y="202"/>
                      <a:pt x="69" y="204"/>
                    </a:cubicBezTo>
                    <a:cubicBezTo>
                      <a:pt x="70" y="202"/>
                      <a:pt x="70" y="200"/>
                      <a:pt x="71" y="198"/>
                    </a:cubicBezTo>
                    <a:quadBezTo>
                      <a:pt x="71" y="198"/>
                      <a:pt x="71" y="197"/>
                    </a:quadBezTo>
                    <a:cubicBezTo>
                      <a:pt x="72" y="197"/>
                      <a:pt x="72" y="196"/>
                      <a:pt x="72" y="195"/>
                    </a:cubicBezTo>
                    <a:cubicBezTo>
                      <a:pt x="72" y="194"/>
                      <a:pt x="73" y="194"/>
                      <a:pt x="73" y="194"/>
                    </a:cubicBezTo>
                    <a:cubicBezTo>
                      <a:pt x="73" y="193"/>
                      <a:pt x="73" y="192"/>
                      <a:pt x="74" y="190"/>
                    </a:cubicBezTo>
                    <a:cubicBezTo>
                      <a:pt x="74" y="189"/>
                      <a:pt x="73" y="188"/>
                      <a:pt x="72" y="187"/>
                    </a:cubicBezTo>
                    <a:cubicBezTo>
                      <a:pt x="71" y="186"/>
                      <a:pt x="70" y="184"/>
                      <a:pt x="70" y="182"/>
                    </a:cubicBezTo>
                    <a:cubicBezTo>
                      <a:pt x="70" y="179"/>
                      <a:pt x="70" y="173"/>
                      <a:pt x="66" y="170"/>
                    </a:cubicBezTo>
                    <a:cubicBezTo>
                      <a:pt x="63" y="167"/>
                      <a:pt x="61" y="162"/>
                      <a:pt x="61" y="159"/>
                    </a:cubicBezTo>
                    <a:cubicBezTo>
                      <a:pt x="61" y="157"/>
                      <a:pt x="61" y="156"/>
                      <a:pt x="62" y="155"/>
                    </a:cubicBezTo>
                    <a:cubicBezTo>
                      <a:pt x="63" y="154"/>
                      <a:pt x="63" y="152"/>
                      <a:pt x="63" y="150"/>
                    </a:cubicBezTo>
                    <a:cubicBezTo>
                      <a:pt x="63" y="149"/>
                      <a:pt x="63" y="148"/>
                      <a:pt x="64" y="147"/>
                    </a:cubicBezTo>
                    <a:quadBezTo>
                      <a:pt x="64" y="146"/>
                      <a:pt x="64" y="146"/>
                    </a:quadBezTo>
                    <a:quadBezTo>
                      <a:pt x="65" y="146"/>
                      <a:pt x="65" y="146"/>
                    </a:quadBezTo>
                    <a:quadBezTo>
                      <a:pt x="65" y="146"/>
                      <a:pt x="65" y="145"/>
                    </a:quadBezTo>
                    <a:quadBezTo>
                      <a:pt x="65" y="145"/>
                      <a:pt x="65" y="145"/>
                    </a:quadBezTo>
                    <a:cubicBezTo>
                      <a:pt x="63" y="143"/>
                      <a:pt x="63" y="141"/>
                      <a:pt x="63" y="139"/>
                    </a:cubicBezTo>
                    <a:cubicBezTo>
                      <a:pt x="63" y="138"/>
                      <a:pt x="63" y="137"/>
                      <a:pt x="63" y="137"/>
                    </a:cubicBezTo>
                    <a:cubicBezTo>
                      <a:pt x="60" y="136"/>
                      <a:pt x="53" y="128"/>
                      <a:pt x="53" y="125"/>
                    </a:cubicBezTo>
                    <a:cubicBezTo>
                      <a:pt x="53" y="123"/>
                      <a:pt x="54" y="115"/>
                      <a:pt x="55" y="108"/>
                    </a:cubicBezTo>
                    <a:quadBezTo>
                      <a:pt x="56" y="107"/>
                      <a:pt x="56" y="107"/>
                    </a:quadBezTo>
                    <a:cubicBezTo>
                      <a:pt x="56" y="103"/>
                      <a:pt x="61" y="102"/>
                      <a:pt x="64" y="102"/>
                    </a:cubicBezTo>
                    <a:quadBezTo>
                      <a:pt x="65" y="102"/>
                      <a:pt x="65" y="102"/>
                    </a:quadBezTo>
                    <a:cubicBezTo>
                      <a:pt x="69" y="102"/>
                      <a:pt x="70" y="101"/>
                      <a:pt x="70" y="100"/>
                    </a:cubicBezTo>
                    <a:cubicBezTo>
                      <a:pt x="72" y="98"/>
                      <a:pt x="75" y="97"/>
                      <a:pt x="77" y="96"/>
                    </a:cubicBezTo>
                    <a:cubicBezTo>
                      <a:pt x="79" y="95"/>
                      <a:pt x="80" y="95"/>
                      <a:pt x="81" y="94"/>
                    </a:cubicBezTo>
                    <a:quadBezTo>
                      <a:pt x="81" y="94"/>
                      <a:pt x="81" y="94"/>
                    </a:quadBezTo>
                    <a:lnTo>
                      <a:pt x="81" y="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09" name="Freeform 1125"/>
              <p:cNvSpPr/>
              <p:nvPr/>
            </p:nvSpPr>
            <p:spPr>
              <a:xfrm>
                <a:off x="4361" y="2067"/>
                <a:ext cx="73" cy="159"/>
              </a:xfrm>
              <a:custGeom>
                <a:avLst/>
                <a:gdLst>
                  <a:gd name="T0" fmla="*/ 1 w 77"/>
                  <a:gd name="T1" fmla="*/ 11 h 167"/>
                  <a:gd name="T2" fmla="*/ 2 w 77"/>
                  <a:gd name="T3" fmla="*/ 12 h 167"/>
                  <a:gd name="T4" fmla="*/ 3 w 77"/>
                  <a:gd name="T5" fmla="*/ 14 h 167"/>
                  <a:gd name="T6" fmla="*/ 8 w 77"/>
                  <a:gd name="T7" fmla="*/ 23 h 167"/>
                  <a:gd name="T8" fmla="*/ 9 w 77"/>
                  <a:gd name="T9" fmla="*/ 24 h 167"/>
                  <a:gd name="T10" fmla="*/ 9 w 77"/>
                  <a:gd name="T11" fmla="*/ 24 h 167"/>
                  <a:gd name="T12" fmla="*/ 10 w 77"/>
                  <a:gd name="T13" fmla="*/ 25 h 167"/>
                  <a:gd name="T14" fmla="*/ 14 w 77"/>
                  <a:gd name="T15" fmla="*/ 26 h 167"/>
                  <a:gd name="T16" fmla="*/ 20 w 77"/>
                  <a:gd name="T17" fmla="*/ 25 h 167"/>
                  <a:gd name="T18" fmla="*/ 27 w 77"/>
                  <a:gd name="T19" fmla="*/ 34 h 167"/>
                  <a:gd name="T20" fmla="*/ 23 w 77"/>
                  <a:gd name="T21" fmla="*/ 43 h 167"/>
                  <a:gd name="T22" fmla="*/ 26 w 77"/>
                  <a:gd name="T23" fmla="*/ 48 h 167"/>
                  <a:gd name="T24" fmla="*/ 35 w 77"/>
                  <a:gd name="T25" fmla="*/ 59 h 167"/>
                  <a:gd name="T26" fmla="*/ 42 w 77"/>
                  <a:gd name="T27" fmla="*/ 68 h 167"/>
                  <a:gd name="T28" fmla="*/ 53 w 77"/>
                  <a:gd name="T29" fmla="*/ 81 h 167"/>
                  <a:gd name="T30" fmla="*/ 59 w 77"/>
                  <a:gd name="T31" fmla="*/ 97 h 167"/>
                  <a:gd name="T32" fmla="*/ 59 w 77"/>
                  <a:gd name="T33" fmla="*/ 104 h 167"/>
                  <a:gd name="T34" fmla="*/ 59 w 77"/>
                  <a:gd name="T35" fmla="*/ 107 h 167"/>
                  <a:gd name="T36" fmla="*/ 60 w 77"/>
                  <a:gd name="T37" fmla="*/ 110 h 167"/>
                  <a:gd name="T38" fmla="*/ 62 w 77"/>
                  <a:gd name="T39" fmla="*/ 114 h 167"/>
                  <a:gd name="T40" fmla="*/ 54 w 77"/>
                  <a:gd name="T41" fmla="*/ 129 h 167"/>
                  <a:gd name="T42" fmla="*/ 46 w 77"/>
                  <a:gd name="T43" fmla="*/ 137 h 167"/>
                  <a:gd name="T44" fmla="*/ 42 w 77"/>
                  <a:gd name="T45" fmla="*/ 136 h 167"/>
                  <a:gd name="T46" fmla="*/ 43 w 77"/>
                  <a:gd name="T47" fmla="*/ 139 h 167"/>
                  <a:gd name="T48" fmla="*/ 41 w 77"/>
                  <a:gd name="T49" fmla="*/ 147 h 167"/>
                  <a:gd name="T50" fmla="*/ 32 w 77"/>
                  <a:gd name="T51" fmla="*/ 146 h 167"/>
                  <a:gd name="T52" fmla="*/ 31 w 77"/>
                  <a:gd name="T53" fmla="*/ 147 h 167"/>
                  <a:gd name="T54" fmla="*/ 30 w 77"/>
                  <a:gd name="T55" fmla="*/ 148 h 167"/>
                  <a:gd name="T56" fmla="*/ 29 w 77"/>
                  <a:gd name="T57" fmla="*/ 149 h 167"/>
                  <a:gd name="T58" fmla="*/ 26 w 77"/>
                  <a:gd name="T59" fmla="*/ 150 h 167"/>
                  <a:gd name="T60" fmla="*/ 29 w 77"/>
                  <a:gd name="T61" fmla="*/ 152 h 167"/>
                  <a:gd name="T62" fmla="*/ 29 w 77"/>
                  <a:gd name="T63" fmla="*/ 158 h 167"/>
                  <a:gd name="T64" fmla="*/ 29 w 77"/>
                  <a:gd name="T65" fmla="*/ 167 h 167"/>
                  <a:gd name="T66" fmla="*/ 40 w 77"/>
                  <a:gd name="T67" fmla="*/ 158 h 167"/>
                  <a:gd name="T68" fmla="*/ 40 w 77"/>
                  <a:gd name="T69" fmla="*/ 158 h 167"/>
                  <a:gd name="T70" fmla="*/ 44 w 77"/>
                  <a:gd name="T71" fmla="*/ 152 h 167"/>
                  <a:gd name="T72" fmla="*/ 49 w 77"/>
                  <a:gd name="T73" fmla="*/ 146 h 167"/>
                  <a:gd name="T74" fmla="*/ 53 w 77"/>
                  <a:gd name="T75" fmla="*/ 147 h 167"/>
                  <a:gd name="T76" fmla="*/ 67 w 77"/>
                  <a:gd name="T77" fmla="*/ 140 h 167"/>
                  <a:gd name="T78" fmla="*/ 75 w 77"/>
                  <a:gd name="T79" fmla="*/ 126 h 167"/>
                  <a:gd name="T80" fmla="*/ 73 w 77"/>
                  <a:gd name="T81" fmla="*/ 100 h 167"/>
                  <a:gd name="T82" fmla="*/ 64 w 77"/>
                  <a:gd name="T83" fmla="*/ 84 h 167"/>
                  <a:gd name="T84" fmla="*/ 45 w 77"/>
                  <a:gd name="T85" fmla="*/ 69 h 167"/>
                  <a:gd name="T86" fmla="*/ 40 w 77"/>
                  <a:gd name="T87" fmla="*/ 60 h 167"/>
                  <a:gd name="T88" fmla="*/ 42 w 77"/>
                  <a:gd name="T89" fmla="*/ 36 h 167"/>
                  <a:gd name="T90" fmla="*/ 46 w 77"/>
                  <a:gd name="T91" fmla="*/ 26 h 167"/>
                  <a:gd name="T92" fmla="*/ 57 w 77"/>
                  <a:gd name="T93" fmla="*/ 20 h 167"/>
                  <a:gd name="T94" fmla="*/ 56 w 77"/>
                  <a:gd name="T95" fmla="*/ 20 h 167"/>
                  <a:gd name="T96" fmla="*/ 54 w 77"/>
                  <a:gd name="T97" fmla="*/ 19 h 167"/>
                  <a:gd name="T98" fmla="*/ 52 w 77"/>
                  <a:gd name="T99" fmla="*/ 17 h 167"/>
                  <a:gd name="T100" fmla="*/ 50 w 77"/>
                  <a:gd name="T101" fmla="*/ 16 h 167"/>
                  <a:gd name="T102" fmla="*/ 48 w 77"/>
                  <a:gd name="T103" fmla="*/ 14 h 167"/>
                  <a:gd name="T104" fmla="*/ 46 w 77"/>
                  <a:gd name="T105" fmla="*/ 13 h 167"/>
                  <a:gd name="T106" fmla="*/ 45 w 77"/>
                  <a:gd name="T107" fmla="*/ 11 h 167"/>
                  <a:gd name="T108" fmla="*/ 45 w 77"/>
                  <a:gd name="T109" fmla="*/ 7 h 167"/>
                  <a:gd name="T110" fmla="*/ 46 w 77"/>
                  <a:gd name="T111" fmla="*/ 6 h 167"/>
                  <a:gd name="T112" fmla="*/ 33 w 77"/>
                  <a:gd name="T113" fmla="*/ 0 h 167"/>
                  <a:gd name="T114" fmla="*/ 27 w 77"/>
                  <a:gd name="T115" fmla="*/ 5 h 167"/>
                  <a:gd name="T116" fmla="*/ 22 w 77"/>
                  <a:gd name="T117" fmla="*/ 7 h 167"/>
                  <a:gd name="T118" fmla="*/ 11 w 77"/>
                  <a:gd name="T119" fmla="*/ 7 h 167"/>
                  <a:gd name="T120" fmla="*/ 6 w 77"/>
                  <a:gd name="T121" fmla="*/ 8 h 167"/>
                  <a:gd name="T122" fmla="*/ 1 w 77"/>
                  <a:gd name="T123" fmla="*/ 7 h 167"/>
                  <a:gd name="T124" fmla="*/ 0 w 77"/>
                  <a:gd name="T125" fmla="*/ 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167">
                    <a:moveTo>
                      <a:pt x="0" y="10"/>
                    </a:moveTo>
                    <a:quadBezTo>
                      <a:pt x="1" y="10"/>
                      <a:pt x="1" y="11"/>
                    </a:quadBezTo>
                    <a:quadBezTo>
                      <a:pt x="1" y="11"/>
                      <a:pt x="1" y="11"/>
                    </a:quadBezTo>
                    <a:quadBezTo>
                      <a:pt x="2" y="12"/>
                      <a:pt x="2" y="12"/>
                    </a:quadBezTo>
                    <a:quadBezTo>
                      <a:pt x="2" y="13"/>
                      <a:pt x="2" y="13"/>
                    </a:quad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5"/>
                      <a:pt x="4" y="16"/>
                      <a:pt x="5" y="17"/>
                    </a:cubicBezTo>
                    <a:cubicBezTo>
                      <a:pt x="6" y="18"/>
                      <a:pt x="8" y="20"/>
                      <a:pt x="8" y="23"/>
                    </a:cubicBezTo>
                    <a:quadBezTo>
                      <a:pt x="8" y="23"/>
                      <a:pt x="8" y="23"/>
                    </a:quadBezTo>
                    <a:cubicBezTo>
                      <a:pt x="8" y="24"/>
                      <a:pt x="9" y="24"/>
                      <a:pt x="9" y="24"/>
                    </a:cubicBezTo>
                    <a:quadBezTo>
                      <a:pt x="9" y="24"/>
                      <a:pt x="9" y="24"/>
                    </a:quadBezTo>
                    <a:quadBezTo>
                      <a:pt x="9" y="24"/>
                      <a:pt x="9" y="24"/>
                    </a:quadBezTo>
                    <a:quadBezTo>
                      <a:pt x="9" y="24"/>
                      <a:pt x="9" y="24"/>
                    </a:quadBezTo>
                    <a:quadBezTo>
                      <a:pt x="10" y="25"/>
                      <a:pt x="10" y="25"/>
                    </a:quadBezTo>
                    <a:quadBezTo>
                      <a:pt x="10" y="25"/>
                      <a:pt x="10" y="25"/>
                    </a:quadBezTo>
                    <a:cubicBezTo>
                      <a:pt x="11" y="26"/>
                      <a:pt x="13" y="26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ubicBezTo>
                      <a:pt x="16" y="25"/>
                      <a:pt x="18" y="25"/>
                      <a:pt x="20" y="25"/>
                    </a:cubicBezTo>
                    <a:cubicBezTo>
                      <a:pt x="23" y="25"/>
                      <a:pt x="25" y="27"/>
                      <a:pt x="25" y="30"/>
                    </a:cubicBezTo>
                    <a:cubicBezTo>
                      <a:pt x="26" y="32"/>
                      <a:pt x="26" y="33"/>
                      <a:pt x="27" y="34"/>
                    </a:cubicBezTo>
                    <a:cubicBezTo>
                      <a:pt x="28" y="35"/>
                      <a:pt x="29" y="36"/>
                      <a:pt x="29" y="39"/>
                    </a:cubicBezTo>
                    <a:cubicBezTo>
                      <a:pt x="29" y="42"/>
                      <a:pt x="26" y="43"/>
                      <a:pt x="23" y="43"/>
                    </a:cubicBezTo>
                    <a:cubicBezTo>
                      <a:pt x="22" y="43"/>
                      <a:pt x="21" y="44"/>
                      <a:pt x="20" y="44"/>
                    </a:cubicBezTo>
                    <a:cubicBezTo>
                      <a:pt x="21" y="45"/>
                      <a:pt x="24" y="47"/>
                      <a:pt x="26" y="48"/>
                    </a:cubicBezTo>
                    <a:cubicBezTo>
                      <a:pt x="30" y="50"/>
                      <a:pt x="33" y="52"/>
                      <a:pt x="33" y="54"/>
                    </a:cubicBezTo>
                    <a:cubicBezTo>
                      <a:pt x="33" y="55"/>
                      <a:pt x="34" y="57"/>
                      <a:pt x="35" y="59"/>
                    </a:cubicBezTo>
                    <a:cubicBezTo>
                      <a:pt x="36" y="60"/>
                      <a:pt x="37" y="62"/>
                      <a:pt x="38" y="64"/>
                    </a:cubicBezTo>
                    <a:cubicBezTo>
                      <a:pt x="39" y="65"/>
                      <a:pt x="40" y="67"/>
                      <a:pt x="42" y="68"/>
                    </a:cubicBezTo>
                    <a:cubicBezTo>
                      <a:pt x="44" y="71"/>
                      <a:pt x="47" y="73"/>
                      <a:pt x="47" y="76"/>
                    </a:cubicBezTo>
                    <a:cubicBezTo>
                      <a:pt x="48" y="78"/>
                      <a:pt x="51" y="80"/>
                      <a:pt x="53" y="81"/>
                    </a:cubicBezTo>
                    <a:cubicBezTo>
                      <a:pt x="54" y="82"/>
                      <a:pt x="55" y="83"/>
                      <a:pt x="56" y="84"/>
                    </a:cubicBezTo>
                    <a:cubicBezTo>
                      <a:pt x="59" y="87"/>
                      <a:pt x="60" y="93"/>
                      <a:pt x="59" y="97"/>
                    </a:cubicBezTo>
                    <a:cubicBezTo>
                      <a:pt x="59" y="98"/>
                      <a:pt x="59" y="99"/>
                      <a:pt x="59" y="101"/>
                    </a:cubicBezTo>
                    <a:cubicBezTo>
                      <a:pt x="59" y="102"/>
                      <a:pt x="59" y="103"/>
                      <a:pt x="59" y="104"/>
                    </a:cubicBezTo>
                    <a:quadBezTo>
                      <a:pt x="59" y="104"/>
                      <a:pt x="59" y="104"/>
                    </a:quadBezTo>
                    <a:cubicBezTo>
                      <a:pt x="59" y="105"/>
                      <a:pt x="59" y="106"/>
                      <a:pt x="59" y="107"/>
                    </a:cubicBezTo>
                    <a:quadBezTo>
                      <a:pt x="59" y="107"/>
                      <a:pt x="59" y="107"/>
                    </a:quadBezTo>
                    <a:cubicBezTo>
                      <a:pt x="60" y="108"/>
                      <a:pt x="60" y="109"/>
                      <a:pt x="60" y="110"/>
                    </a:cubicBezTo>
                    <a:cubicBezTo>
                      <a:pt x="60" y="110"/>
                      <a:pt x="61" y="111"/>
                      <a:pt x="61" y="111"/>
                    </a:cubicBezTo>
                    <a:cubicBezTo>
                      <a:pt x="61" y="112"/>
                      <a:pt x="62" y="113"/>
                      <a:pt x="62" y="114"/>
                    </a:cubicBezTo>
                    <a:cubicBezTo>
                      <a:pt x="66" y="120"/>
                      <a:pt x="61" y="124"/>
                      <a:pt x="57" y="127"/>
                    </a:cubicBezTo>
                    <a:cubicBezTo>
                      <a:pt x="56" y="127"/>
                      <a:pt x="55" y="128"/>
                      <a:pt x="54" y="129"/>
                    </a:cubicBezTo>
                    <a:cubicBezTo>
                      <a:pt x="54" y="130"/>
                      <a:pt x="53" y="131"/>
                      <a:pt x="53" y="132"/>
                    </a:cubicBezTo>
                    <a:cubicBezTo>
                      <a:pt x="52" y="134"/>
                      <a:pt x="51" y="137"/>
                      <a:pt x="46" y="137"/>
                    </a:cubicBezTo>
                    <a:cubicBezTo>
                      <a:pt x="45" y="137"/>
                      <a:pt x="44" y="137"/>
                      <a:pt x="42" y="136"/>
                    </a:cubicBezTo>
                    <a:quadBezTo>
                      <a:pt x="42" y="136"/>
                      <a:pt x="42" y="136"/>
                    </a:quadBezTo>
                    <a:cubicBezTo>
                      <a:pt x="42" y="137"/>
                      <a:pt x="42" y="138"/>
                      <a:pt x="43" y="138"/>
                    </a:cubicBezTo>
                    <a:cubicBezTo>
                      <a:pt x="43" y="138"/>
                      <a:pt x="43" y="139"/>
                      <a:pt x="43" y="139"/>
                    </a:cubicBezTo>
                    <a:cubicBezTo>
                      <a:pt x="44" y="141"/>
                      <a:pt x="45" y="143"/>
                      <a:pt x="44" y="145"/>
                    </a:cubicBezTo>
                    <a:cubicBezTo>
                      <a:pt x="44" y="146"/>
                      <a:pt x="43" y="147"/>
                      <a:pt x="41" y="147"/>
                    </a:cubicBezTo>
                    <a:cubicBezTo>
                      <a:pt x="39" y="147"/>
                      <a:pt x="37" y="147"/>
                      <a:pt x="35" y="146"/>
                    </a:cubicBezTo>
                    <a:cubicBezTo>
                      <a:pt x="34" y="146"/>
                      <a:pt x="33" y="146"/>
                      <a:pt x="32" y="146"/>
                    </a:cubicBezTo>
                    <a:cubicBezTo>
                      <a:pt x="32" y="146"/>
                      <a:pt x="31" y="146"/>
                      <a:pt x="31" y="146"/>
                    </a:cubicBezTo>
                    <a:cubicBezTo>
                      <a:pt x="31" y="146"/>
                      <a:pt x="31" y="147"/>
                      <a:pt x="31" y="147"/>
                    </a:cubicBezTo>
                    <a:quadBezTo>
                      <a:pt x="31" y="147"/>
                      <a:pt x="30" y="148"/>
                    </a:quadBezTo>
                    <a:quadBezTo>
                      <a:pt x="30" y="148"/>
                      <a:pt x="30" y="148"/>
                    </a:quadBezTo>
                    <a:cubicBezTo>
                      <a:pt x="30" y="148"/>
                      <a:pt x="29" y="148"/>
                      <a:pt x="29" y="149"/>
                    </a:cubicBezTo>
                    <a:quadBezTo>
                      <a:pt x="29" y="149"/>
                      <a:pt x="29" y="149"/>
                    </a:quadBezTo>
                    <a:cubicBezTo>
                      <a:pt x="28" y="149"/>
                      <a:pt x="27" y="150"/>
                      <a:pt x="27" y="150"/>
                    </a:cubicBezTo>
                    <a:cubicBezTo>
                      <a:pt x="27" y="150"/>
                      <a:pt x="26" y="150"/>
                      <a:pt x="26" y="150"/>
                    </a:cubicBezTo>
                    <a:quadBezTo>
                      <a:pt x="27" y="151"/>
                      <a:pt x="28" y="151"/>
                    </a:quadBezTo>
                    <a:quadBezTo>
                      <a:pt x="29" y="152"/>
                      <a:pt x="29" y="152"/>
                    </a:quadBezTo>
                    <a:quadBezTo>
                      <a:pt x="30" y="153"/>
                      <a:pt x="31" y="154"/>
                    </a:quadBezTo>
                    <a:cubicBezTo>
                      <a:pt x="31" y="156"/>
                      <a:pt x="30" y="157"/>
                      <a:pt x="29" y="158"/>
                    </a:cubicBezTo>
                    <a:cubicBezTo>
                      <a:pt x="28" y="160"/>
                      <a:pt x="27" y="161"/>
                      <a:pt x="27" y="163"/>
                    </a:cubicBezTo>
                    <a:cubicBezTo>
                      <a:pt x="27" y="166"/>
                      <a:pt x="28" y="167"/>
                      <a:pt x="29" y="167"/>
                    </a:cubicBezTo>
                    <a:quadBezTo>
                      <a:pt x="29" y="167"/>
                      <a:pt x="29" y="167"/>
                    </a:quadBezTo>
                    <a:cubicBezTo>
                      <a:pt x="30" y="164"/>
                      <a:pt x="37" y="159"/>
                      <a:pt x="40" y="158"/>
                    </a:cubicBezTo>
                    <a:quadBezTo>
                      <a:pt x="40" y="158"/>
                      <a:pt x="40" y="158"/>
                    </a:quadBezTo>
                    <a:quadBezTo>
                      <a:pt x="40" y="158"/>
                      <a:pt x="40" y="158"/>
                    </a:quadBezTo>
                    <a:cubicBezTo>
                      <a:pt x="40" y="154"/>
                      <a:pt x="42" y="154"/>
                      <a:pt x="43" y="154"/>
                    </a:cubicBezTo>
                    <a:cubicBezTo>
                      <a:pt x="43" y="154"/>
                      <a:pt x="43" y="153"/>
                      <a:pt x="44" y="152"/>
                    </a:cubicBezTo>
                    <a:cubicBezTo>
                      <a:pt x="44" y="151"/>
                      <a:pt x="44" y="150"/>
                      <a:pt x="44" y="149"/>
                    </a:cubicBezTo>
                    <a:cubicBezTo>
                      <a:pt x="46" y="147"/>
                      <a:pt x="48" y="146"/>
                      <a:pt x="49" y="146"/>
                    </a:cubicBezTo>
                    <a:quadBezTo>
                      <a:pt x="50" y="146"/>
                      <a:pt x="51" y="146"/>
                    </a:quadBezTo>
                    <a:cubicBezTo>
                      <a:pt x="52" y="146"/>
                      <a:pt x="52" y="147"/>
                      <a:pt x="53" y="147"/>
                    </a:cubicBezTo>
                    <a:quadBezTo>
                      <a:pt x="53" y="147"/>
                      <a:pt x="53" y="147"/>
                    </a:quadBezTo>
                    <a:cubicBezTo>
                      <a:pt x="57" y="147"/>
                      <a:pt x="62" y="143"/>
                      <a:pt x="67" y="140"/>
                    </a:cubicBezTo>
                    <a:quadBezTo>
                      <a:pt x="67" y="140"/>
                      <a:pt x="67" y="140"/>
                    </a:quadBezTo>
                    <a:quadBezTo>
                      <a:pt x="73" y="136"/>
                      <a:pt x="75" y="126"/>
                    </a:quadBezTo>
                    <a:cubicBezTo>
                      <a:pt x="77" y="119"/>
                      <a:pt x="75" y="110"/>
                      <a:pt x="74" y="105"/>
                    </a:cubicBezTo>
                    <a:cubicBezTo>
                      <a:pt x="73" y="103"/>
                      <a:pt x="73" y="101"/>
                      <a:pt x="73" y="100"/>
                    </a:cubicBezTo>
                    <a:cubicBezTo>
                      <a:pt x="73" y="98"/>
                      <a:pt x="66" y="85"/>
                      <a:pt x="64" y="84"/>
                    </a:cubicBezTo>
                    <a:quadBezTo>
                      <a:pt x="64" y="84"/>
                      <a:pt x="64" y="84"/>
                    </a:quadBezTo>
                    <a:cubicBezTo>
                      <a:pt x="62" y="84"/>
                      <a:pt x="57" y="81"/>
                      <a:pt x="47" y="70"/>
                    </a:cubicBezTo>
                    <a:cubicBezTo>
                      <a:pt x="46" y="70"/>
                      <a:pt x="45" y="69"/>
                      <a:pt x="45" y="69"/>
                    </a:cubicBezTo>
                    <a:cubicBezTo>
                      <a:pt x="43" y="67"/>
                      <a:pt x="43" y="66"/>
                      <a:pt x="42" y="64"/>
                    </a:cubicBezTo>
                    <a:cubicBezTo>
                      <a:pt x="42" y="63"/>
                      <a:pt x="41" y="61"/>
                      <a:pt x="40" y="60"/>
                    </a:cubicBezTo>
                    <a:cubicBezTo>
                      <a:pt x="36" y="56"/>
                      <a:pt x="35" y="49"/>
                      <a:pt x="36" y="43"/>
                    </a:cubicBezTo>
                    <a:cubicBezTo>
                      <a:pt x="37" y="39"/>
                      <a:pt x="39" y="37"/>
                      <a:pt x="42" y="36"/>
                    </a:cubicBezTo>
                    <a:cubicBezTo>
                      <a:pt x="43" y="35"/>
                      <a:pt x="44" y="34"/>
                      <a:pt x="44" y="33"/>
                    </a:cubicBezTo>
                    <a:cubicBezTo>
                      <a:pt x="44" y="30"/>
                      <a:pt x="45" y="28"/>
                      <a:pt x="46" y="26"/>
                    </a:cubicBezTo>
                    <a:cubicBezTo>
                      <a:pt x="47" y="25"/>
                      <a:pt x="48" y="25"/>
                      <a:pt x="50" y="25"/>
                    </a:cubicBezTo>
                    <a:cubicBezTo>
                      <a:pt x="53" y="24"/>
                      <a:pt x="56" y="22"/>
                      <a:pt x="57" y="20"/>
                    </a:cubicBezTo>
                    <a:quadBezTo>
                      <a:pt x="57" y="20"/>
                      <a:pt x="57" y="20"/>
                    </a:quadBezTo>
                    <a:cubicBezTo>
                      <a:pt x="57" y="20"/>
                      <a:pt x="56" y="20"/>
                      <a:pt x="56" y="20"/>
                    </a:cubicBezTo>
                    <a:cubicBezTo>
                      <a:pt x="56" y="20"/>
                      <a:pt x="56" y="19"/>
                      <a:pt x="56" y="19"/>
                    </a:cubicBezTo>
                    <a:quadBezTo>
                      <a:pt x="55" y="19"/>
                      <a:pt x="54" y="19"/>
                    </a:quadBezTo>
                    <a:quadBezTo>
                      <a:pt x="54" y="19"/>
                      <a:pt x="54" y="19"/>
                    </a:quadBezTo>
                    <a:quadBezTo>
                      <a:pt x="53" y="18"/>
                      <a:pt x="52" y="17"/>
                    </a:quadBezTo>
                    <a:quadBezTo>
                      <a:pt x="52" y="17"/>
                      <a:pt x="52" y="17"/>
                    </a:quadBezTo>
                    <a:cubicBezTo>
                      <a:pt x="51" y="17"/>
                      <a:pt x="50" y="16"/>
                      <a:pt x="50" y="16"/>
                    </a:cubicBezTo>
                    <a:quadBezTo>
                      <a:pt x="50" y="16"/>
                      <a:pt x="49" y="16"/>
                    </a:quadBezTo>
                    <a:cubicBezTo>
                      <a:pt x="49" y="15"/>
                      <a:pt x="48" y="15"/>
                      <a:pt x="48" y="14"/>
                    </a:cubicBezTo>
                    <a:quadBezTo>
                      <a:pt x="48" y="14"/>
                      <a:pt x="47" y="14"/>
                    </a:quadBezTo>
                    <a:quadBezTo>
                      <a:pt x="47" y="13"/>
                      <a:pt x="46" y="13"/>
                    </a:quadBezTo>
                    <a:quadBezTo>
                      <a:pt x="46" y="12"/>
                      <a:pt x="46" y="12"/>
                    </a:quadBezTo>
                    <a:cubicBezTo>
                      <a:pt x="45" y="12"/>
                      <a:pt x="45" y="11"/>
                      <a:pt x="45" y="11"/>
                    </a:cubicBezTo>
                    <a:cubicBezTo>
                      <a:pt x="45" y="11"/>
                      <a:pt x="45" y="10"/>
                      <a:pt x="45" y="10"/>
                    </a:cubicBezTo>
                    <a:cubicBezTo>
                      <a:pt x="45" y="9"/>
                      <a:pt x="45" y="8"/>
                      <a:pt x="45" y="7"/>
                    </a:cubicBezTo>
                    <a:cubicBezTo>
                      <a:pt x="46" y="7"/>
                      <a:pt x="46" y="6"/>
                      <a:pt x="46" y="6"/>
                    </a:cubicBezTo>
                    <a:quadBezTo>
                      <a:pt x="46" y="6"/>
                      <a:pt x="46" y="6"/>
                    </a:quadBezTo>
                    <a:cubicBezTo>
                      <a:pt x="46" y="6"/>
                      <a:pt x="45" y="5"/>
                      <a:pt x="43" y="5"/>
                    </a:cubicBezTo>
                    <a:cubicBezTo>
                      <a:pt x="37" y="4"/>
                      <a:pt x="35" y="2"/>
                      <a:pt x="33" y="0"/>
                    </a:cubicBezTo>
                    <a:quadBezTo>
                      <a:pt x="33" y="0"/>
                      <a:pt x="33" y="0"/>
                    </a:quadBezTo>
                    <a:cubicBezTo>
                      <a:pt x="32" y="0"/>
                      <a:pt x="28" y="3"/>
                      <a:pt x="27" y="5"/>
                    </a:cubicBezTo>
                    <a:cubicBezTo>
                      <a:pt x="26" y="6"/>
                      <a:pt x="25" y="7"/>
                      <a:pt x="24" y="7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1" y="6"/>
                      <a:pt x="20" y="6"/>
                      <a:pt x="19" y="7"/>
                    </a:cubicBezTo>
                    <a:cubicBezTo>
                      <a:pt x="16" y="8"/>
                      <a:pt x="13" y="7"/>
                      <a:pt x="11" y="7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8"/>
                      <a:pt x="8" y="8"/>
                      <a:pt x="6" y="8"/>
                    </a:cubicBezTo>
                    <a:cubicBezTo>
                      <a:pt x="5" y="8"/>
                      <a:pt x="4" y="8"/>
                      <a:pt x="3" y="8"/>
                    </a:cubicBezTo>
                    <a:cubicBezTo>
                      <a:pt x="3" y="7"/>
                      <a:pt x="2" y="7"/>
                      <a:pt x="1" y="7"/>
                    </a:cubicBezTo>
                    <a:cubicBezTo>
                      <a:pt x="1" y="8"/>
                      <a:pt x="0" y="8"/>
                      <a:pt x="0" y="9"/>
                    </a:cubicBezTo>
                    <a:quadBezTo>
                      <a:pt x="0" y="9"/>
                      <a:pt x="0" y="9"/>
                    </a:quadBezTo>
                    <a:cubicBezTo>
                      <a:pt x="0" y="9"/>
                      <a:pt x="0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10" name="Freeform 1126"/>
              <p:cNvSpPr/>
              <p:nvPr/>
            </p:nvSpPr>
            <p:spPr>
              <a:xfrm>
                <a:off x="4340" y="2077"/>
                <a:ext cx="73" cy="91"/>
              </a:xfrm>
              <a:custGeom>
                <a:avLst/>
                <a:gdLst>
                  <a:gd name="T0" fmla="*/ 16 w 77"/>
                  <a:gd name="T1" fmla="*/ 0 h 95"/>
                  <a:gd name="T2" fmla="*/ 14 w 77"/>
                  <a:gd name="T3" fmla="*/ 0 h 95"/>
                  <a:gd name="T4" fmla="*/ 14 w 77"/>
                  <a:gd name="T5" fmla="*/ 2 h 95"/>
                  <a:gd name="T6" fmla="*/ 11 w 77"/>
                  <a:gd name="T7" fmla="*/ 14 h 95"/>
                  <a:gd name="T8" fmla="*/ 6 w 77"/>
                  <a:gd name="T9" fmla="*/ 10 h 95"/>
                  <a:gd name="T10" fmla="*/ 5 w 77"/>
                  <a:gd name="T11" fmla="*/ 12 h 95"/>
                  <a:gd name="T12" fmla="*/ 4 w 77"/>
                  <a:gd name="T13" fmla="*/ 14 h 95"/>
                  <a:gd name="T14" fmla="*/ 3 w 77"/>
                  <a:gd name="T15" fmla="*/ 15 h 95"/>
                  <a:gd name="T16" fmla="*/ 2 w 77"/>
                  <a:gd name="T17" fmla="*/ 18 h 95"/>
                  <a:gd name="T18" fmla="*/ 2 w 77"/>
                  <a:gd name="T19" fmla="*/ 19 h 95"/>
                  <a:gd name="T20" fmla="*/ 1 w 77"/>
                  <a:gd name="T21" fmla="*/ 20 h 95"/>
                  <a:gd name="T22" fmla="*/ 0 w 77"/>
                  <a:gd name="T23" fmla="*/ 20 h 95"/>
                  <a:gd name="T24" fmla="*/ 0 w 77"/>
                  <a:gd name="T25" fmla="*/ 20 h 95"/>
                  <a:gd name="T26" fmla="*/ 1 w 77"/>
                  <a:gd name="T27" fmla="*/ 25 h 95"/>
                  <a:gd name="T28" fmla="*/ 3 w 77"/>
                  <a:gd name="T29" fmla="*/ 30 h 95"/>
                  <a:gd name="T30" fmla="*/ 6 w 77"/>
                  <a:gd name="T31" fmla="*/ 30 h 95"/>
                  <a:gd name="T32" fmla="*/ 7 w 77"/>
                  <a:gd name="T33" fmla="*/ 30 h 95"/>
                  <a:gd name="T34" fmla="*/ 8 w 77"/>
                  <a:gd name="T35" fmla="*/ 31 h 95"/>
                  <a:gd name="T36" fmla="*/ 9 w 77"/>
                  <a:gd name="T37" fmla="*/ 41 h 95"/>
                  <a:gd name="T38" fmla="*/ 8 w 77"/>
                  <a:gd name="T39" fmla="*/ 47 h 95"/>
                  <a:gd name="T40" fmla="*/ 5 w 77"/>
                  <a:gd name="T41" fmla="*/ 53 h 95"/>
                  <a:gd name="T42" fmla="*/ 5 w 77"/>
                  <a:gd name="T43" fmla="*/ 54 h 95"/>
                  <a:gd name="T44" fmla="*/ 12 w 77"/>
                  <a:gd name="T45" fmla="*/ 49 h 95"/>
                  <a:gd name="T46" fmla="*/ 24 w 77"/>
                  <a:gd name="T47" fmla="*/ 49 h 95"/>
                  <a:gd name="T48" fmla="*/ 34 w 77"/>
                  <a:gd name="T49" fmla="*/ 44 h 95"/>
                  <a:gd name="T50" fmla="*/ 41 w 77"/>
                  <a:gd name="T51" fmla="*/ 46 h 95"/>
                  <a:gd name="T52" fmla="*/ 49 w 77"/>
                  <a:gd name="T53" fmla="*/ 54 h 95"/>
                  <a:gd name="T54" fmla="*/ 49 w 77"/>
                  <a:gd name="T55" fmla="*/ 67 h 95"/>
                  <a:gd name="T56" fmla="*/ 58 w 77"/>
                  <a:gd name="T57" fmla="*/ 85 h 95"/>
                  <a:gd name="T58" fmla="*/ 59 w 77"/>
                  <a:gd name="T59" fmla="*/ 87 h 95"/>
                  <a:gd name="T60" fmla="*/ 59 w 77"/>
                  <a:gd name="T61" fmla="*/ 89 h 95"/>
                  <a:gd name="T62" fmla="*/ 59 w 77"/>
                  <a:gd name="T63" fmla="*/ 91 h 95"/>
                  <a:gd name="T64" fmla="*/ 58 w 77"/>
                  <a:gd name="T65" fmla="*/ 93 h 95"/>
                  <a:gd name="T66" fmla="*/ 58 w 77"/>
                  <a:gd name="T67" fmla="*/ 93 h 95"/>
                  <a:gd name="T68" fmla="*/ 61 w 77"/>
                  <a:gd name="T69" fmla="*/ 94 h 95"/>
                  <a:gd name="T70" fmla="*/ 71 w 77"/>
                  <a:gd name="T71" fmla="*/ 90 h 95"/>
                  <a:gd name="T72" fmla="*/ 74 w 77"/>
                  <a:gd name="T73" fmla="*/ 90 h 95"/>
                  <a:gd name="T74" fmla="*/ 75 w 77"/>
                  <a:gd name="T75" fmla="*/ 90 h 95"/>
                  <a:gd name="T76" fmla="*/ 76 w 77"/>
                  <a:gd name="T77" fmla="*/ 89 h 95"/>
                  <a:gd name="T78" fmla="*/ 77 w 77"/>
                  <a:gd name="T79" fmla="*/ 89 h 95"/>
                  <a:gd name="T80" fmla="*/ 77 w 77"/>
                  <a:gd name="T81" fmla="*/ 87 h 95"/>
                  <a:gd name="T82" fmla="*/ 77 w 77"/>
                  <a:gd name="T83" fmla="*/ 85 h 95"/>
                  <a:gd name="T84" fmla="*/ 77 w 77"/>
                  <a:gd name="T85" fmla="*/ 82 h 95"/>
                  <a:gd name="T86" fmla="*/ 75 w 77"/>
                  <a:gd name="T87" fmla="*/ 76 h 95"/>
                  <a:gd name="T88" fmla="*/ 66 w 77"/>
                  <a:gd name="T89" fmla="*/ 66 h 95"/>
                  <a:gd name="T90" fmla="*/ 56 w 77"/>
                  <a:gd name="T91" fmla="*/ 54 h 95"/>
                  <a:gd name="T92" fmla="*/ 51 w 77"/>
                  <a:gd name="T93" fmla="*/ 43 h 95"/>
                  <a:gd name="T94" fmla="*/ 39 w 77"/>
                  <a:gd name="T95" fmla="*/ 32 h 95"/>
                  <a:gd name="T96" fmla="*/ 47 w 77"/>
                  <a:gd name="T97" fmla="*/ 28 h 95"/>
                  <a:gd name="T98" fmla="*/ 43 w 77"/>
                  <a:gd name="T99" fmla="*/ 19 h 95"/>
                  <a:gd name="T100" fmla="*/ 39 w 77"/>
                  <a:gd name="T101" fmla="*/ 19 h 95"/>
                  <a:gd name="T102" fmla="*/ 37 w 77"/>
                  <a:gd name="T103" fmla="*/ 19 h 95"/>
                  <a:gd name="T104" fmla="*/ 32 w 77"/>
                  <a:gd name="T105" fmla="*/ 19 h 95"/>
                  <a:gd name="T106" fmla="*/ 30 w 77"/>
                  <a:gd name="T107" fmla="*/ 17 h 95"/>
                  <a:gd name="T108" fmla="*/ 30 w 77"/>
                  <a:gd name="T109" fmla="*/ 17 h 95"/>
                  <a:gd name="T110" fmla="*/ 28 w 77"/>
                  <a:gd name="T111" fmla="*/ 16 h 95"/>
                  <a:gd name="T112" fmla="*/ 27 w 77"/>
                  <a:gd name="T113" fmla="*/ 14 h 95"/>
                  <a:gd name="T114" fmla="*/ 26 w 77"/>
                  <a:gd name="T115" fmla="*/ 12 h 95"/>
                  <a:gd name="T116" fmla="*/ 21 w 77"/>
                  <a:gd name="T117" fmla="*/ 3 h 95"/>
                  <a:gd name="T118" fmla="*/ 20 w 77"/>
                  <a:gd name="T119" fmla="*/ 2 h 95"/>
                  <a:gd name="T120" fmla="*/ 19 w 77"/>
                  <a:gd name="T121" fmla="*/ 1 h 95"/>
                  <a:gd name="T122" fmla="*/ 18 w 77"/>
                  <a:gd name="T123" fmla="*/ 0 h 95"/>
                  <a:gd name="T124" fmla="*/ 18 w 77"/>
                  <a:gd name="T12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95">
                    <a:moveTo>
                      <a:pt x="16" y="0"/>
                    </a:moveTo>
                    <a:quadBezTo>
                      <a:pt x="16" y="0"/>
                      <a:pt x="16" y="0"/>
                    </a:quadBezTo>
                    <a:quadBezTo>
                      <a:pt x="16" y="0"/>
                      <a:pt x="16" y="0"/>
                    </a:quadBezTo>
                    <a:quadBezTo>
                      <a:pt x="15" y="0"/>
                      <a:pt x="14" y="0"/>
                    </a:quadBezTo>
                    <a:quadBezTo>
                      <a:pt x="14" y="1"/>
                      <a:pt x="14" y="2"/>
                    </a:quadBezTo>
                    <a:quadBezTo>
                      <a:pt x="14" y="2"/>
                      <a:pt x="14" y="2"/>
                    </a:quadBezTo>
                    <a:cubicBezTo>
                      <a:pt x="15" y="4"/>
                      <a:pt x="17" y="9"/>
                      <a:pt x="15" y="12"/>
                    </a:cubicBezTo>
                    <a:cubicBezTo>
                      <a:pt x="15" y="14"/>
                      <a:pt x="13" y="15"/>
                      <a:pt x="11" y="14"/>
                    </a:cubicBezTo>
                    <a:cubicBezTo>
                      <a:pt x="9" y="14"/>
                      <a:pt x="7" y="12"/>
                      <a:pt x="7" y="10"/>
                    </a:cubicBezTo>
                    <a:quadBezTo>
                      <a:pt x="6" y="10"/>
                      <a:pt x="6" y="10"/>
                    </a:quadBezTo>
                    <a:quadBezTo>
                      <a:pt x="6" y="10"/>
                      <a:pt x="6" y="11"/>
                    </a:quadBezTo>
                    <a:quadBezTo>
                      <a:pt x="5" y="11"/>
                      <a:pt x="5" y="12"/>
                    </a:quadBezTo>
                    <a:cubicBezTo>
                      <a:pt x="5" y="12"/>
                      <a:pt x="4" y="12"/>
                      <a:pt x="4" y="13"/>
                    </a:cubicBezTo>
                    <a:quadBezTo>
                      <a:pt x="4" y="13"/>
                      <a:pt x="4" y="14"/>
                    </a:quadBezTo>
                    <a:quadBezTo>
                      <a:pt x="3" y="14"/>
                      <a:pt x="3" y="15"/>
                    </a:quadBezTo>
                    <a:quadBezTo>
                      <a:pt x="3" y="15"/>
                      <a:pt x="3" y="15"/>
                    </a:quadBezTo>
                    <a:quadBezTo>
                      <a:pt x="2" y="16"/>
                      <a:pt x="2" y="16"/>
                    </a:quadBezTo>
                    <a:quadBezTo>
                      <a:pt x="2" y="17"/>
                      <a:pt x="2" y="18"/>
                    </a:quadBezTo>
                    <a:quadBezTo>
                      <a:pt x="2" y="18"/>
                      <a:pt x="2" y="18"/>
                    </a:quadBezTo>
                    <a:quadBezTo>
                      <a:pt x="2" y="18"/>
                      <a:pt x="2" y="19"/>
                    </a:quadBezTo>
                    <a:quadBezTo>
                      <a:pt x="1" y="19"/>
                      <a:pt x="1" y="19"/>
                    </a:quadBezTo>
                    <a:quadBezTo>
                      <a:pt x="1" y="19"/>
                      <a:pt x="1" y="20"/>
                    </a:quadBezTo>
                    <a:quadBezTo>
                      <a:pt x="1" y="20"/>
                      <a:pt x="0" y="20"/>
                    </a:quadBezTo>
                    <a:quadBezTo>
                      <a:pt x="0" y="20"/>
                      <a:pt x="0" y="20"/>
                    </a:quadBezTo>
                    <a:quadBezTo>
                      <a:pt x="0" y="20"/>
                      <a:pt x="0" y="20"/>
                    </a:quadBezTo>
                    <a:quadBezTo>
                      <a:pt x="0" y="20"/>
                      <a:pt x="0" y="20"/>
                    </a:quadBezTo>
                    <a:cubicBezTo>
                      <a:pt x="0" y="20"/>
                      <a:pt x="0" y="21"/>
                      <a:pt x="0" y="21"/>
                    </a:cubicBezTo>
                    <a:cubicBezTo>
                      <a:pt x="1" y="22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quadBezTo>
                      <a:pt x="2" y="30"/>
                      <a:pt x="3" y="30"/>
                    </a:quadBezTo>
                    <a:cubicBezTo>
                      <a:pt x="3" y="29"/>
                      <a:pt x="4" y="29"/>
                      <a:pt x="5" y="29"/>
                    </a:cubicBezTo>
                    <a:cubicBezTo>
                      <a:pt x="5" y="29"/>
                      <a:pt x="6" y="29"/>
                      <a:pt x="6" y="30"/>
                    </a:cubicBezTo>
                    <a:quadBezTo>
                      <a:pt x="6" y="30"/>
                      <a:pt x="6" y="30"/>
                    </a:quadBezTo>
                    <a:quadBezTo>
                      <a:pt x="7" y="30"/>
                      <a:pt x="7" y="30"/>
                    </a:quadBezTo>
                    <a:cubicBezTo>
                      <a:pt x="7" y="30"/>
                      <a:pt x="8" y="30"/>
                      <a:pt x="8" y="31"/>
                    </a:cubicBezTo>
                    <a:quadBezTo>
                      <a:pt x="8" y="31"/>
                      <a:pt x="8" y="31"/>
                    </a:quadBezTo>
                    <a:quadBezTo>
                      <a:pt x="9" y="32"/>
                      <a:pt x="9" y="33"/>
                    </a:quadBezTo>
                    <a:cubicBezTo>
                      <a:pt x="10" y="36"/>
                      <a:pt x="9" y="39"/>
                      <a:pt x="9" y="41"/>
                    </a:cubicBezTo>
                    <a:cubicBezTo>
                      <a:pt x="9" y="42"/>
                      <a:pt x="8" y="44"/>
                      <a:pt x="8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8" y="49"/>
                      <a:pt x="7" y="50"/>
                      <a:pt x="6" y="51"/>
                    </a:cubicBezTo>
                    <a:quadBezTo>
                      <a:pt x="5" y="52"/>
                      <a:pt x="5" y="53"/>
                    </a:quadBezTo>
                    <a:quadBezTo>
                      <a:pt x="5" y="53"/>
                      <a:pt x="5" y="54"/>
                    </a:quadBezTo>
                    <a:quadBezTo>
                      <a:pt x="5" y="54"/>
                      <a:pt x="5" y="54"/>
                    </a:quadBezTo>
                    <a:cubicBezTo>
                      <a:pt x="6" y="53"/>
                      <a:pt x="9" y="51"/>
                      <a:pt x="10" y="50"/>
                    </a:cubicBezTo>
                    <a:cubicBezTo>
                      <a:pt x="11" y="50"/>
                      <a:pt x="12" y="49"/>
                      <a:pt x="12" y="49"/>
                    </a:cubicBezTo>
                    <a:cubicBezTo>
                      <a:pt x="17" y="45"/>
                      <a:pt x="21" y="46"/>
                      <a:pt x="23" y="49"/>
                    </a:cubicBezTo>
                    <a:quadBezTo>
                      <a:pt x="23" y="49"/>
                      <a:pt x="24" y="49"/>
                    </a:quadBezTo>
                    <a:cubicBezTo>
                      <a:pt x="25" y="49"/>
                      <a:pt x="27" y="48"/>
                      <a:pt x="27" y="47"/>
                    </a:cubicBezTo>
                    <a:cubicBezTo>
                      <a:pt x="28" y="45"/>
                      <a:pt x="31" y="44"/>
                      <a:pt x="34" y="44"/>
                    </a:cubicBezTo>
                    <a:cubicBezTo>
                      <a:pt x="35" y="44"/>
                      <a:pt x="36" y="44"/>
                      <a:pt x="36" y="44"/>
                    </a:cubicBezTo>
                    <a:cubicBezTo>
                      <a:pt x="38" y="44"/>
                      <a:pt x="40" y="45"/>
                      <a:pt x="41" y="46"/>
                    </a:cubicBezTo>
                    <a:quadBezTo>
                      <a:pt x="42" y="48"/>
                      <a:pt x="42" y="48"/>
                    </a:quadBezTo>
                    <a:cubicBezTo>
                      <a:pt x="44" y="50"/>
                      <a:pt x="46" y="52"/>
                      <a:pt x="49" y="54"/>
                    </a:cubicBezTo>
                    <a:cubicBezTo>
                      <a:pt x="52" y="56"/>
                      <a:pt x="51" y="60"/>
                      <a:pt x="50" y="63"/>
                    </a:cubicBezTo>
                    <a:cubicBezTo>
                      <a:pt x="50" y="64"/>
                      <a:pt x="49" y="66"/>
                      <a:pt x="49" y="67"/>
                    </a:cubicBezTo>
                    <a:cubicBezTo>
                      <a:pt x="53" y="69"/>
                      <a:pt x="59" y="75"/>
                      <a:pt x="58" y="81"/>
                    </a:cubicBezTo>
                    <a:cubicBezTo>
                      <a:pt x="58" y="83"/>
                      <a:pt x="58" y="84"/>
                      <a:pt x="58" y="85"/>
                    </a:cubicBezTo>
                    <a:quadBezTo>
                      <a:pt x="59" y="86"/>
                      <a:pt x="59" y="87"/>
                    </a:quadBezTo>
                    <a:quadBezTo>
                      <a:pt x="59" y="87"/>
                      <a:pt x="59" y="87"/>
                    </a:quadBezTo>
                    <a:quadBezTo>
                      <a:pt x="59" y="88"/>
                      <a:pt x="59" y="89"/>
                    </a:quadBezTo>
                    <a:quadBezTo>
                      <a:pt x="59" y="89"/>
                      <a:pt x="59" y="89"/>
                    </a:quadBezTo>
                    <a:quadBezTo>
                      <a:pt x="59" y="90"/>
                      <a:pt x="59" y="91"/>
                    </a:quadBezTo>
                    <a:quadBezTo>
                      <a:pt x="59" y="91"/>
                      <a:pt x="59" y="91"/>
                    </a:quadBezTo>
                    <a:quadBezTo>
                      <a:pt x="58" y="92"/>
                      <a:pt x="58" y="93"/>
                    </a:quadBezTo>
                    <a:quadBezTo>
                      <a:pt x="58" y="93"/>
                      <a:pt x="58" y="93"/>
                    </a:quadBezTo>
                    <a:quadBezTo>
                      <a:pt x="58" y="93"/>
                      <a:pt x="58" y="93"/>
                    </a:quadBezTo>
                    <a:quadBezTo>
                      <a:pt x="58" y="93"/>
                      <a:pt x="58" y="93"/>
                    </a:quadBezTo>
                    <a:cubicBezTo>
                      <a:pt x="59" y="94"/>
                      <a:pt x="60" y="94"/>
                      <a:pt x="61" y="95"/>
                    </a:cubicBezTo>
                    <a:cubicBezTo>
                      <a:pt x="61" y="95"/>
                      <a:pt x="61" y="94"/>
                      <a:pt x="61" y="94"/>
                    </a:cubicBezTo>
                    <a:cubicBezTo>
                      <a:pt x="61" y="91"/>
                      <a:pt x="63" y="89"/>
                      <a:pt x="67" y="89"/>
                    </a:cubicBezTo>
                    <a:cubicBezTo>
                      <a:pt x="68" y="89"/>
                      <a:pt x="70" y="89"/>
                      <a:pt x="71" y="90"/>
                    </a:cubicBezTo>
                    <a:quadBezTo>
                      <a:pt x="72" y="90"/>
                      <a:pt x="73" y="90"/>
                    </a:quadBezTo>
                    <a:quadBezTo>
                      <a:pt x="73" y="90"/>
                      <a:pt x="74" y="90"/>
                    </a:quadBezTo>
                    <a:quadBezTo>
                      <a:pt x="74" y="90"/>
                      <a:pt x="74" y="90"/>
                    </a:quadBezTo>
                    <a:quadBezTo>
                      <a:pt x="74" y="90"/>
                      <a:pt x="75" y="90"/>
                    </a:quadBezTo>
                    <a:quadBezTo>
                      <a:pt x="75" y="90"/>
                      <a:pt x="75" y="90"/>
                    </a:quadBezTo>
                    <a:cubicBezTo>
                      <a:pt x="75" y="90"/>
                      <a:pt x="76" y="90"/>
                      <a:pt x="76" y="89"/>
                    </a:cubicBezTo>
                    <a:quadBezTo>
                      <a:pt x="76" y="89"/>
                      <a:pt x="76" y="89"/>
                    </a:quadBezTo>
                    <a:cubicBezTo>
                      <a:pt x="76" y="89"/>
                      <a:pt x="77" y="89"/>
                      <a:pt x="77" y="89"/>
                    </a:cubicBezTo>
                    <a:quadBezTo>
                      <a:pt x="77" y="89"/>
                      <a:pt x="77" y="89"/>
                    </a:quadBezTo>
                    <a:quadBezTo>
                      <a:pt x="77" y="88"/>
                      <a:pt x="77" y="87"/>
                    </a:quadBezTo>
                    <a:quadBezTo>
                      <a:pt x="77" y="87"/>
                      <a:pt x="77" y="87"/>
                    </a:quadBezTo>
                    <a:quadBezTo>
                      <a:pt x="77" y="86"/>
                      <a:pt x="77" y="85"/>
                    </a:quadBezTo>
                    <a:quadBezTo>
                      <a:pt x="77" y="85"/>
                      <a:pt x="77" y="85"/>
                    </a:quadBezTo>
                    <a:cubicBezTo>
                      <a:pt x="77" y="84"/>
                      <a:pt x="77" y="83"/>
                      <a:pt x="77" y="82"/>
                    </a:cubicBezTo>
                    <a:cubicBezTo>
                      <a:pt x="77" y="80"/>
                      <a:pt x="77" y="78"/>
                      <a:pt x="76" y="77"/>
                    </a:cubicBezTo>
                    <a:quadBezTo>
                      <a:pt x="76" y="76"/>
                      <a:pt x="75" y="76"/>
                    </a:quadBezTo>
                    <a:cubicBezTo>
                      <a:pt x="75" y="75"/>
                      <a:pt x="74" y="74"/>
                      <a:pt x="73" y="74"/>
                    </a:cubicBezTo>
                    <a:cubicBezTo>
                      <a:pt x="70" y="72"/>
                      <a:pt x="67" y="70"/>
                      <a:pt x="66" y="66"/>
                    </a:cubicBezTo>
                    <a:cubicBezTo>
                      <a:pt x="65" y="64"/>
                      <a:pt x="63" y="62"/>
                      <a:pt x="61" y="60"/>
                    </a:cubicBezTo>
                    <a:cubicBezTo>
                      <a:pt x="59" y="58"/>
                      <a:pt x="57" y="56"/>
                      <a:pt x="56" y="54"/>
                    </a:cubicBezTo>
                    <a:cubicBezTo>
                      <a:pt x="56" y="53"/>
                      <a:pt x="55" y="51"/>
                      <a:pt x="54" y="50"/>
                    </a:cubicBezTo>
                    <a:cubicBezTo>
                      <a:pt x="52" y="48"/>
                      <a:pt x="51" y="46"/>
                      <a:pt x="51" y="43"/>
                    </a:cubicBezTo>
                    <a:cubicBezTo>
                      <a:pt x="50" y="43"/>
                      <a:pt x="48" y="42"/>
                      <a:pt x="46" y="41"/>
                    </a:cubicBezTo>
                    <a:cubicBezTo>
                      <a:pt x="42" y="38"/>
                      <a:pt x="37" y="36"/>
                      <a:pt x="39" y="32"/>
                    </a:cubicBezTo>
                    <a:cubicBezTo>
                      <a:pt x="40" y="29"/>
                      <a:pt x="43" y="29"/>
                      <a:pt x="45" y="28"/>
                    </a:cubicBezTo>
                    <a:cubicBezTo>
                      <a:pt x="46" y="28"/>
                      <a:pt x="47" y="28"/>
                      <a:pt x="47" y="28"/>
                    </a:cubicBezTo>
                    <a:cubicBezTo>
                      <a:pt x="47" y="27"/>
                      <a:pt x="47" y="26"/>
                      <a:pt x="46" y="25"/>
                    </a:cubicBezTo>
                    <a:cubicBezTo>
                      <a:pt x="45" y="24"/>
                      <a:pt x="44" y="22"/>
                      <a:pt x="43" y="19"/>
                    </a:cubicBezTo>
                    <a:quadBezTo>
                      <a:pt x="43" y="18"/>
                      <a:pt x="42" y="18"/>
                    </a:quadBezTo>
                    <a:cubicBezTo>
                      <a:pt x="41" y="18"/>
                      <a:pt x="39" y="18"/>
                      <a:pt x="39" y="19"/>
                    </a:cubicBezTo>
                    <a:quadBezTo>
                      <a:pt x="38" y="19"/>
                      <a:pt x="37" y="19"/>
                    </a:quadBezTo>
                    <a:quadBezTo>
                      <a:pt x="37" y="19"/>
                      <a:pt x="37" y="19"/>
                    </a:quadBezTo>
                    <a:cubicBezTo>
                      <a:pt x="37" y="19"/>
                      <a:pt x="36" y="19"/>
                      <a:pt x="36" y="19"/>
                    </a:cubicBezTo>
                    <a:cubicBezTo>
                      <a:pt x="35" y="19"/>
                      <a:pt x="34" y="19"/>
                      <a:pt x="32" y="19"/>
                    </a:cubicBezTo>
                    <a:quadBezTo>
                      <a:pt x="32" y="19"/>
                      <a:pt x="32" y="19"/>
                    </a:quadBezTo>
                    <a:cubicBezTo>
                      <a:pt x="32" y="18"/>
                      <a:pt x="31" y="18"/>
                      <a:pt x="30" y="17"/>
                    </a:cubicBezTo>
                    <a:quadBezTo>
                      <a:pt x="30" y="17"/>
                      <a:pt x="30" y="17"/>
                    </a:quadBezTo>
                    <a:quadBezTo>
                      <a:pt x="30" y="17"/>
                      <a:pt x="30" y="17"/>
                    </a:quadBezTo>
                    <a:quadBezTo>
                      <a:pt x="29" y="17"/>
                      <a:pt x="29" y="16"/>
                    </a:quadBezTo>
                    <a:cubicBezTo>
                      <a:pt x="29" y="16"/>
                      <a:pt x="28" y="16"/>
                      <a:pt x="28" y="16"/>
                    </a:cubicBezTo>
                    <a:cubicBezTo>
                      <a:pt x="28" y="16"/>
                      <a:pt x="28" y="15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quadBezTo>
                      <a:pt x="27" y="14"/>
                      <a:pt x="27" y="13"/>
                    </a:quadBezTo>
                    <a:cubicBezTo>
                      <a:pt x="26" y="13"/>
                      <a:pt x="26" y="12"/>
                      <a:pt x="26" y="12"/>
                    </a:cubicBezTo>
                    <a:cubicBezTo>
                      <a:pt x="26" y="11"/>
                      <a:pt x="25" y="10"/>
                      <a:pt x="24" y="9"/>
                    </a:cubicBezTo>
                    <a:cubicBezTo>
                      <a:pt x="22" y="7"/>
                      <a:pt x="21" y="6"/>
                      <a:pt x="21" y="3"/>
                    </a:cubicBezTo>
                    <a:cubicBezTo>
                      <a:pt x="21" y="3"/>
                      <a:pt x="20" y="3"/>
                      <a:pt x="20" y="3"/>
                    </a:cubicBezTo>
                    <a:cubicBezTo>
                      <a:pt x="20" y="3"/>
                      <a:pt x="20" y="2"/>
                      <a:pt x="20" y="2"/>
                    </a:cubicBezTo>
                    <a:quadBezTo>
                      <a:pt x="20" y="2"/>
                      <a:pt x="20" y="2"/>
                    </a:quadBezTo>
                    <a:cubicBezTo>
                      <a:pt x="19" y="2"/>
                      <a:pt x="19" y="1"/>
                      <a:pt x="19" y="1"/>
                    </a:cubicBezTo>
                    <a:quadBezTo>
                      <a:pt x="19" y="1"/>
                      <a:pt x="19" y="1"/>
                    </a:quadBezTo>
                    <a:quadBezTo>
                      <a:pt x="18" y="0"/>
                      <a:pt x="18" y="0"/>
                    </a:quadBezTo>
                    <a:quadBezTo>
                      <a:pt x="18" y="0"/>
                      <a:pt x="18" y="0"/>
                    </a:quadBezTo>
                    <a:quadBezTo>
                      <a:pt x="18" y="0"/>
                      <a:pt x="18" y="0"/>
                    </a:quadBezTo>
                    <a:quadBezTo>
                      <a:pt x="17" y="0"/>
                      <a:pt x="16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11" name="Freeform 1127"/>
              <p:cNvSpPr/>
              <p:nvPr/>
            </p:nvSpPr>
            <p:spPr>
              <a:xfrm>
                <a:off x="4310" y="2098"/>
                <a:ext cx="82" cy="159"/>
              </a:xfrm>
              <a:custGeom>
                <a:avLst/>
                <a:gdLst>
                  <a:gd name="T0" fmla="*/ 86 w 86"/>
                  <a:gd name="T1" fmla="*/ 67 h 166"/>
                  <a:gd name="T2" fmla="*/ 86 w 86"/>
                  <a:gd name="T3" fmla="*/ 66 h 166"/>
                  <a:gd name="T4" fmla="*/ 85 w 86"/>
                  <a:gd name="T5" fmla="*/ 59 h 166"/>
                  <a:gd name="T6" fmla="*/ 77 w 86"/>
                  <a:gd name="T7" fmla="*/ 40 h 166"/>
                  <a:gd name="T8" fmla="*/ 70 w 86"/>
                  <a:gd name="T9" fmla="*/ 28 h 166"/>
                  <a:gd name="T10" fmla="*/ 65 w 86"/>
                  <a:gd name="T11" fmla="*/ 26 h 166"/>
                  <a:gd name="T12" fmla="*/ 55 w 86"/>
                  <a:gd name="T13" fmla="*/ 31 h 166"/>
                  <a:gd name="T14" fmla="*/ 49 w 86"/>
                  <a:gd name="T15" fmla="*/ 28 h 166"/>
                  <a:gd name="T16" fmla="*/ 44 w 86"/>
                  <a:gd name="T17" fmla="*/ 31 h 166"/>
                  <a:gd name="T18" fmla="*/ 32 w 86"/>
                  <a:gd name="T19" fmla="*/ 33 h 166"/>
                  <a:gd name="T20" fmla="*/ 34 w 86"/>
                  <a:gd name="T21" fmla="*/ 27 h 166"/>
                  <a:gd name="T22" fmla="*/ 35 w 86"/>
                  <a:gd name="T23" fmla="*/ 23 h 166"/>
                  <a:gd name="T24" fmla="*/ 36 w 86"/>
                  <a:gd name="T25" fmla="*/ 12 h 166"/>
                  <a:gd name="T26" fmla="*/ 34 w 86"/>
                  <a:gd name="T27" fmla="*/ 11 h 166"/>
                  <a:gd name="T28" fmla="*/ 28 w 86"/>
                  <a:gd name="T29" fmla="*/ 3 h 166"/>
                  <a:gd name="T30" fmla="*/ 28 w 86"/>
                  <a:gd name="T31" fmla="*/ 1 h 166"/>
                  <a:gd name="T32" fmla="*/ 27 w 86"/>
                  <a:gd name="T33" fmla="*/ 0 h 166"/>
                  <a:gd name="T34" fmla="*/ 26 w 86"/>
                  <a:gd name="T35" fmla="*/ 1 h 166"/>
                  <a:gd name="T36" fmla="*/ 25 w 86"/>
                  <a:gd name="T37" fmla="*/ 2 h 166"/>
                  <a:gd name="T38" fmla="*/ 24 w 86"/>
                  <a:gd name="T39" fmla="*/ 3 h 166"/>
                  <a:gd name="T40" fmla="*/ 17 w 86"/>
                  <a:gd name="T41" fmla="*/ 6 h 166"/>
                  <a:gd name="T42" fmla="*/ 7 w 86"/>
                  <a:gd name="T43" fmla="*/ 10 h 166"/>
                  <a:gd name="T44" fmla="*/ 2 w 86"/>
                  <a:gd name="T45" fmla="*/ 12 h 166"/>
                  <a:gd name="T46" fmla="*/ 7 w 86"/>
                  <a:gd name="T47" fmla="*/ 38 h 166"/>
                  <a:gd name="T48" fmla="*/ 10 w 86"/>
                  <a:gd name="T49" fmla="*/ 45 h 166"/>
                  <a:gd name="T50" fmla="*/ 10 w 86"/>
                  <a:gd name="T51" fmla="*/ 54 h 166"/>
                  <a:gd name="T52" fmla="*/ 8 w 86"/>
                  <a:gd name="T53" fmla="*/ 62 h 166"/>
                  <a:gd name="T54" fmla="*/ 12 w 86"/>
                  <a:gd name="T55" fmla="*/ 71 h 166"/>
                  <a:gd name="T56" fmla="*/ 18 w 86"/>
                  <a:gd name="T57" fmla="*/ 89 h 166"/>
                  <a:gd name="T58" fmla="*/ 21 w 86"/>
                  <a:gd name="T59" fmla="*/ 95 h 166"/>
                  <a:gd name="T60" fmla="*/ 20 w 86"/>
                  <a:gd name="T61" fmla="*/ 98 h 166"/>
                  <a:gd name="T62" fmla="*/ 19 w 86"/>
                  <a:gd name="T63" fmla="*/ 101 h 166"/>
                  <a:gd name="T64" fmla="*/ 18 w 86"/>
                  <a:gd name="T65" fmla="*/ 104 h 166"/>
                  <a:gd name="T66" fmla="*/ 17 w 86"/>
                  <a:gd name="T67" fmla="*/ 107 h 166"/>
                  <a:gd name="T68" fmla="*/ 14 w 86"/>
                  <a:gd name="T69" fmla="*/ 112 h 166"/>
                  <a:gd name="T70" fmla="*/ 12 w 86"/>
                  <a:gd name="T71" fmla="*/ 114 h 166"/>
                  <a:gd name="T72" fmla="*/ 11 w 86"/>
                  <a:gd name="T73" fmla="*/ 115 h 166"/>
                  <a:gd name="T74" fmla="*/ 8 w 86"/>
                  <a:gd name="T75" fmla="*/ 130 h 166"/>
                  <a:gd name="T76" fmla="*/ 23 w 86"/>
                  <a:gd name="T77" fmla="*/ 153 h 166"/>
                  <a:gd name="T78" fmla="*/ 32 w 86"/>
                  <a:gd name="T79" fmla="*/ 158 h 166"/>
                  <a:gd name="T80" fmla="*/ 36 w 86"/>
                  <a:gd name="T81" fmla="*/ 160 h 166"/>
                  <a:gd name="T82" fmla="*/ 41 w 86"/>
                  <a:gd name="T83" fmla="*/ 166 h 166"/>
                  <a:gd name="T84" fmla="*/ 45 w 86"/>
                  <a:gd name="T85" fmla="*/ 165 h 166"/>
                  <a:gd name="T86" fmla="*/ 45 w 86"/>
                  <a:gd name="T87" fmla="*/ 164 h 166"/>
                  <a:gd name="T88" fmla="*/ 46 w 86"/>
                  <a:gd name="T89" fmla="*/ 163 h 166"/>
                  <a:gd name="T90" fmla="*/ 30 w 86"/>
                  <a:gd name="T91" fmla="*/ 154 h 166"/>
                  <a:gd name="T92" fmla="*/ 25 w 86"/>
                  <a:gd name="T93" fmla="*/ 138 h 166"/>
                  <a:gd name="T94" fmla="*/ 19 w 86"/>
                  <a:gd name="T95" fmla="*/ 130 h 166"/>
                  <a:gd name="T96" fmla="*/ 15 w 86"/>
                  <a:gd name="T97" fmla="*/ 114 h 166"/>
                  <a:gd name="T98" fmla="*/ 19 w 86"/>
                  <a:gd name="T99" fmla="*/ 100 h 166"/>
                  <a:gd name="T100" fmla="*/ 23 w 86"/>
                  <a:gd name="T101" fmla="*/ 83 h 166"/>
                  <a:gd name="T102" fmla="*/ 36 w 86"/>
                  <a:gd name="T103" fmla="*/ 83 h 166"/>
                  <a:gd name="T104" fmla="*/ 43 w 86"/>
                  <a:gd name="T105" fmla="*/ 88 h 166"/>
                  <a:gd name="T106" fmla="*/ 54 w 86"/>
                  <a:gd name="T107" fmla="*/ 94 h 166"/>
                  <a:gd name="T108" fmla="*/ 53 w 86"/>
                  <a:gd name="T109" fmla="*/ 93 h 166"/>
                  <a:gd name="T110" fmla="*/ 51 w 86"/>
                  <a:gd name="T111" fmla="*/ 85 h 166"/>
                  <a:gd name="T112" fmla="*/ 70 w 86"/>
                  <a:gd name="T113" fmla="*/ 68 h 166"/>
                  <a:gd name="T114" fmla="*/ 76 w 86"/>
                  <a:gd name="T115" fmla="*/ 68 h 166"/>
                  <a:gd name="T116" fmla="*/ 82 w 86"/>
                  <a:gd name="T117" fmla="*/ 68 h 166"/>
                  <a:gd name="T118" fmla="*/ 83 w 86"/>
                  <a:gd name="T119" fmla="*/ 68 h 166"/>
                  <a:gd name="T120" fmla="*/ 84 w 86"/>
                  <a:gd name="T121" fmla="*/ 68 h 166"/>
                  <a:gd name="T122" fmla="*/ 85 w 86"/>
                  <a:gd name="T123" fmla="*/ 69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6" h="166">
                    <a:moveTo>
                      <a:pt x="86" y="68"/>
                    </a:moveTo>
                    <a:quadBezTo>
                      <a:pt x="86" y="67"/>
                      <a:pt x="86" y="67"/>
                    </a:quadBezTo>
                    <a:cubicBezTo>
                      <a:pt x="86" y="67"/>
                      <a:pt x="86" y="66"/>
                      <a:pt x="86" y="66"/>
                    </a:cubicBezTo>
                    <a:quadBezTo>
                      <a:pt x="86" y="66"/>
                      <a:pt x="86" y="66"/>
                    </a:quadBezTo>
                    <a:quadBezTo>
                      <a:pt x="86" y="65"/>
                      <a:pt x="86" y="64"/>
                    </a:quadBezTo>
                    <a:cubicBezTo>
                      <a:pt x="85" y="62"/>
                      <a:pt x="85" y="61"/>
                      <a:pt x="85" y="59"/>
                    </a:cubicBezTo>
                    <a:cubicBezTo>
                      <a:pt x="86" y="54"/>
                      <a:pt x="81" y="50"/>
                      <a:pt x="79" y="49"/>
                    </a:cubicBezTo>
                    <a:cubicBezTo>
                      <a:pt x="76" y="48"/>
                      <a:pt x="76" y="44"/>
                      <a:pt x="77" y="40"/>
                    </a:cubicBezTo>
                    <a:cubicBezTo>
                      <a:pt x="77" y="39"/>
                      <a:pt x="78" y="36"/>
                      <a:pt x="78" y="35"/>
                    </a:cubicBezTo>
                    <a:cubicBezTo>
                      <a:pt x="74" y="33"/>
                      <a:pt x="72" y="31"/>
                      <a:pt x="70" y="28"/>
                    </a:cubicBezTo>
                    <a:quadBezTo>
                      <a:pt x="69" y="27"/>
                      <a:pt x="69" y="27"/>
                    </a:quadBezTo>
                    <a:cubicBezTo>
                      <a:pt x="68" y="26"/>
                      <a:pt x="67" y="26"/>
                      <a:pt x="65" y="26"/>
                    </a:cubicBezTo>
                    <a:cubicBezTo>
                      <a:pt x="63" y="26"/>
                      <a:pt x="62" y="26"/>
                      <a:pt x="62" y="27"/>
                    </a:cubicBezTo>
                    <a:cubicBezTo>
                      <a:pt x="61" y="29"/>
                      <a:pt x="57" y="31"/>
                      <a:pt x="55" y="31"/>
                    </a:cubicBezTo>
                    <a:cubicBezTo>
                      <a:pt x="53" y="31"/>
                      <a:pt x="52" y="30"/>
                      <a:pt x="51" y="29"/>
                    </a:cubicBezTo>
                    <a:cubicBezTo>
                      <a:pt x="51" y="28"/>
                      <a:pt x="50" y="28"/>
                      <a:pt x="49" y="28"/>
                    </a:cubicBezTo>
                    <a:cubicBezTo>
                      <a:pt x="49" y="28"/>
                      <a:pt x="47" y="29"/>
                      <a:pt x="46" y="30"/>
                    </a:cubicBezTo>
                    <a:cubicBezTo>
                      <a:pt x="45" y="30"/>
                      <a:pt x="44" y="31"/>
                      <a:pt x="44" y="31"/>
                    </a:cubicBezTo>
                    <a:cubicBezTo>
                      <a:pt x="41" y="34"/>
                      <a:pt x="38" y="36"/>
                      <a:pt x="36" y="36"/>
                    </a:cubicBezTo>
                    <a:cubicBezTo>
                      <a:pt x="35" y="36"/>
                      <a:pt x="33" y="36"/>
                      <a:pt x="32" y="33"/>
                    </a:cubicBezTo>
                    <a:cubicBezTo>
                      <a:pt x="32" y="32"/>
                      <a:pt x="32" y="31"/>
                      <a:pt x="32" y="30"/>
                    </a:cubicBezTo>
                    <a:cubicBezTo>
                      <a:pt x="32" y="29"/>
                      <a:pt x="33" y="27"/>
                      <a:pt x="34" y="27"/>
                    </a:cubicBezTo>
                    <a:cubicBezTo>
                      <a:pt x="34" y="26"/>
                      <a:pt x="35" y="25"/>
                      <a:pt x="35" y="25"/>
                    </a:cubicBezTo>
                    <a:quadBezTo>
                      <a:pt x="35" y="24"/>
                      <a:pt x="35" y="23"/>
                    </a:quadBezTo>
                    <a:cubicBezTo>
                      <a:pt x="35" y="21"/>
                      <a:pt x="36" y="20"/>
                      <a:pt x="36" y="18"/>
                    </a:cubicBezTo>
                    <a:cubicBezTo>
                      <a:pt x="37" y="16"/>
                      <a:pt x="37" y="14"/>
                      <a:pt x="36" y="12"/>
                    </a:cubicBezTo>
                    <a:quadBezTo>
                      <a:pt x="36" y="11"/>
                      <a:pt x="36" y="11"/>
                    </a:quadBezTo>
                    <a:quadBezTo>
                      <a:pt x="35" y="11"/>
                      <a:pt x="34" y="11"/>
                    </a:quadBezTo>
                    <a:cubicBezTo>
                      <a:pt x="32" y="12"/>
                      <a:pt x="30" y="11"/>
                      <a:pt x="29" y="9"/>
                    </a:cubicBezTo>
                    <a:cubicBezTo>
                      <a:pt x="28" y="7"/>
                      <a:pt x="28" y="5"/>
                      <a:pt x="28" y="3"/>
                    </a:cubicBezTo>
                    <a:cubicBezTo>
                      <a:pt x="28" y="2"/>
                      <a:pt x="28" y="1"/>
                      <a:pt x="28" y="1"/>
                    </a:cubicBezTo>
                    <a:quadBezTo>
                      <a:pt x="28" y="1"/>
                      <a:pt x="28" y="1"/>
                    </a:quadBezTo>
                    <a:cubicBezTo>
                      <a:pt x="28" y="1"/>
                      <a:pt x="27" y="1"/>
                      <a:pt x="27" y="0"/>
                    </a:cubicBezTo>
                    <a:quadBezTo>
                      <a:pt x="27" y="0"/>
                      <a:pt x="27" y="0"/>
                    </a:quadBezTo>
                    <a:quadBezTo>
                      <a:pt x="27" y="1"/>
                      <a:pt x="27" y="1"/>
                    </a:quadBezTo>
                    <a:quadBezTo>
                      <a:pt x="27" y="1"/>
                      <a:pt x="26" y="1"/>
                    </a:quadBezTo>
                    <a:quadBezTo>
                      <a:pt x="26" y="2"/>
                      <a:pt x="26" y="2"/>
                    </a:quadBezTo>
                    <a:quadBezTo>
                      <a:pt x="25" y="2"/>
                      <a:pt x="25" y="2"/>
                    </a:quadBezTo>
                    <a:cubicBezTo>
                      <a:pt x="25" y="2"/>
                      <a:pt x="24" y="3"/>
                      <a:pt x="24" y="3"/>
                    </a:cubicBezTo>
                    <a:quadBezTo>
                      <a:pt x="24" y="3"/>
                      <a:pt x="24" y="3"/>
                    </a:quadBezTo>
                    <a:cubicBezTo>
                      <a:pt x="23" y="3"/>
                      <a:pt x="22" y="3"/>
                      <a:pt x="22" y="4"/>
                    </a:cubicBezTo>
                    <a:cubicBezTo>
                      <a:pt x="20" y="4"/>
                      <a:pt x="18" y="5"/>
                      <a:pt x="17" y="6"/>
                    </a:cubicBezTo>
                    <a:cubicBezTo>
                      <a:pt x="16" y="9"/>
                      <a:pt x="13" y="10"/>
                      <a:pt x="8" y="10"/>
                    </a:cubicBezTo>
                    <a:quadBezTo>
                      <a:pt x="7" y="10"/>
                      <a:pt x="7" y="10"/>
                    </a:quadBezTo>
                    <a:cubicBezTo>
                      <a:pt x="5" y="10"/>
                      <a:pt x="3" y="10"/>
                      <a:pt x="2" y="12"/>
                    </a:cubicBezTo>
                    <a:quadBezTo>
                      <a:pt x="2" y="12"/>
                      <a:pt x="2" y="12"/>
                    </a:quadBezTo>
                    <a:cubicBezTo>
                      <a:pt x="1" y="22"/>
                      <a:pt x="0" y="28"/>
                      <a:pt x="0" y="29"/>
                    </a:cubicBezTo>
                    <a:cubicBezTo>
                      <a:pt x="1" y="31"/>
                      <a:pt x="6" y="37"/>
                      <a:pt x="7" y="38"/>
                    </a:cubicBezTo>
                    <a:cubicBezTo>
                      <a:pt x="10" y="38"/>
                      <a:pt x="10" y="41"/>
                      <a:pt x="10" y="43"/>
                    </a:cubicBezTo>
                    <a:cubicBezTo>
                      <a:pt x="10" y="43"/>
                      <a:pt x="10" y="45"/>
                      <a:pt x="10" y="45"/>
                    </a:cubicBezTo>
                    <a:cubicBezTo>
                      <a:pt x="12" y="46"/>
                      <a:pt x="13" y="48"/>
                      <a:pt x="12" y="51"/>
                    </a:cubicBezTo>
                    <a:cubicBezTo>
                      <a:pt x="12" y="52"/>
                      <a:pt x="11" y="53"/>
                      <a:pt x="10" y="54"/>
                    </a:cubicBezTo>
                    <a:quadBezTo>
                      <a:pt x="10" y="54"/>
                      <a:pt x="10" y="54"/>
                    </a:quadBezTo>
                    <a:cubicBezTo>
                      <a:pt x="10" y="56"/>
                      <a:pt x="10" y="60"/>
                      <a:pt x="8" y="62"/>
                    </a:cubicBezTo>
                    <a:quadBezTo>
                      <a:pt x="8" y="62"/>
                      <a:pt x="8" y="63"/>
                    </a:quadBezTo>
                    <a:cubicBezTo>
                      <a:pt x="8" y="65"/>
                      <a:pt x="9" y="68"/>
                      <a:pt x="12" y="71"/>
                    </a:cubicBezTo>
                    <a:cubicBezTo>
                      <a:pt x="17" y="75"/>
                      <a:pt x="17" y="82"/>
                      <a:pt x="17" y="86"/>
                    </a:cubicBezTo>
                    <a:cubicBezTo>
                      <a:pt x="17" y="87"/>
                      <a:pt x="18" y="88"/>
                      <a:pt x="18" y="89"/>
                    </a:cubicBezTo>
                    <a:cubicBezTo>
                      <a:pt x="19" y="90"/>
                      <a:pt x="21" y="92"/>
                      <a:pt x="21" y="95"/>
                    </a:cubicBezTo>
                    <a:quadBezTo>
                      <a:pt x="21" y="95"/>
                      <a:pt x="21" y="95"/>
                    </a:quadBezTo>
                    <a:cubicBezTo>
                      <a:pt x="20" y="96"/>
                      <a:pt x="20" y="97"/>
                      <a:pt x="20" y="98"/>
                    </a:cubicBezTo>
                    <a:quadBezTo>
                      <a:pt x="20" y="98"/>
                      <a:pt x="20" y="98"/>
                    </a:quadBezTo>
                    <a:cubicBezTo>
                      <a:pt x="20" y="99"/>
                      <a:pt x="19" y="100"/>
                      <a:pt x="19" y="100"/>
                    </a:cubicBezTo>
                    <a:quadBezTo>
                      <a:pt x="19" y="101"/>
                      <a:pt x="19" y="101"/>
                    </a:quadBezTo>
                    <a:cubicBezTo>
                      <a:pt x="19" y="102"/>
                      <a:pt x="18" y="103"/>
                      <a:pt x="18" y="104"/>
                    </a:cubicBezTo>
                    <a:quadBezTo>
                      <a:pt x="18" y="104"/>
                      <a:pt x="18" y="104"/>
                    </a:quadBezTo>
                    <a:cubicBezTo>
                      <a:pt x="17" y="105"/>
                      <a:pt x="17" y="106"/>
                      <a:pt x="17" y="107"/>
                    </a:cubicBezTo>
                    <a:quadBezTo>
                      <a:pt x="17" y="107"/>
                      <a:pt x="17" y="107"/>
                    </a:quadBezTo>
                    <a:cubicBezTo>
                      <a:pt x="16" y="109"/>
                      <a:pt x="15" y="110"/>
                      <a:pt x="14" y="112"/>
                    </a:cubicBezTo>
                    <a:quadBezTo>
                      <a:pt x="14" y="112"/>
                      <a:pt x="14" y="112"/>
                    </a:quadBezTo>
                    <a:quadBezTo>
                      <a:pt x="13" y="113"/>
                      <a:pt x="13" y="114"/>
                    </a:quadBezTo>
                    <a:quadBezTo>
                      <a:pt x="12" y="114"/>
                      <a:pt x="12" y="114"/>
                    </a:quadBezTo>
                    <a:cubicBezTo>
                      <a:pt x="12" y="114"/>
                      <a:pt x="11" y="115"/>
                      <a:pt x="11" y="115"/>
                    </a:cubicBezTo>
                    <a:quadBezTo>
                      <a:pt x="11" y="115"/>
                      <a:pt x="11" y="115"/>
                    </a:quadBezTo>
                    <a:cubicBezTo>
                      <a:pt x="11" y="116"/>
                      <a:pt x="10" y="118"/>
                      <a:pt x="10" y="119"/>
                    </a:cubicBezTo>
                    <a:cubicBezTo>
                      <a:pt x="9" y="123"/>
                      <a:pt x="9" y="127"/>
                      <a:pt x="8" y="130"/>
                    </a:cubicBezTo>
                    <a:cubicBezTo>
                      <a:pt x="7" y="132"/>
                      <a:pt x="6" y="137"/>
                      <a:pt x="7" y="138"/>
                    </a:cubicBezTo>
                    <a:cubicBezTo>
                      <a:pt x="10" y="138"/>
                      <a:pt x="15" y="143"/>
                      <a:pt x="23" y="153"/>
                    </a:cubicBezTo>
                    <a:cubicBezTo>
                      <a:pt x="24" y="154"/>
                      <a:pt x="25" y="156"/>
                      <a:pt x="26" y="158"/>
                    </a:cubicBezTo>
                    <a:cubicBezTo>
                      <a:pt x="28" y="158"/>
                      <a:pt x="30" y="158"/>
                      <a:pt x="32" y="158"/>
                    </a:cubicBezTo>
                    <a:cubicBezTo>
                      <a:pt x="32" y="158"/>
                      <a:pt x="33" y="159"/>
                      <a:pt x="33" y="159"/>
                    </a:cubicBezTo>
                    <a:cubicBezTo>
                      <a:pt x="34" y="159"/>
                      <a:pt x="35" y="160"/>
                      <a:pt x="36" y="160"/>
                    </a:cubicBezTo>
                    <a:cubicBezTo>
                      <a:pt x="38" y="162"/>
                      <a:pt x="39" y="164"/>
                      <a:pt x="39" y="166"/>
                    </a:cubicBezTo>
                    <a:cubicBezTo>
                      <a:pt x="39" y="166"/>
                      <a:pt x="40" y="166"/>
                      <a:pt x="41" y="166"/>
                    </a:cubicBezTo>
                    <a:cubicBezTo>
                      <a:pt x="42" y="166"/>
                      <a:pt x="44" y="166"/>
                      <a:pt x="44" y="166"/>
                    </a:cubicBezTo>
                    <a:cubicBezTo>
                      <a:pt x="44" y="166"/>
                      <a:pt x="45" y="166"/>
                      <a:pt x="45" y="165"/>
                    </a:cubicBezTo>
                    <a:quadBezTo>
                      <a:pt x="45" y="165"/>
                      <a:pt x="45" y="165"/>
                    </a:quadBezTo>
                    <a:quadBezTo>
                      <a:pt x="45" y="164"/>
                      <a:pt x="45" y="164"/>
                    </a:quadBezTo>
                    <a:cubicBezTo>
                      <a:pt x="45" y="164"/>
                      <a:pt x="46" y="164"/>
                      <a:pt x="46" y="164"/>
                    </a:cubicBezTo>
                    <a:quadBezTo>
                      <a:pt x="46" y="163"/>
                      <a:pt x="46" y="163"/>
                    </a:quadBezTo>
                    <a:cubicBezTo>
                      <a:pt x="44" y="161"/>
                      <a:pt x="39" y="158"/>
                      <a:pt x="36" y="158"/>
                    </a:cubicBezTo>
                    <a:cubicBezTo>
                      <a:pt x="34" y="158"/>
                      <a:pt x="32" y="156"/>
                      <a:pt x="30" y="154"/>
                    </a:cubicBezTo>
                    <a:cubicBezTo>
                      <a:pt x="27" y="151"/>
                      <a:pt x="26" y="146"/>
                      <a:pt x="26" y="143"/>
                    </a:cubicBezTo>
                    <a:cubicBezTo>
                      <a:pt x="27" y="141"/>
                      <a:pt x="26" y="140"/>
                      <a:pt x="25" y="138"/>
                    </a:cubicBezTo>
                    <a:cubicBezTo>
                      <a:pt x="23" y="137"/>
                      <a:pt x="22" y="135"/>
                      <a:pt x="22" y="133"/>
                    </a:cubicBezTo>
                    <a:cubicBezTo>
                      <a:pt x="22" y="132"/>
                      <a:pt x="22" y="131"/>
                      <a:pt x="19" y="130"/>
                    </a:cubicBezTo>
                    <a:cubicBezTo>
                      <a:pt x="18" y="130"/>
                      <a:pt x="17" y="130"/>
                      <a:pt x="16" y="129"/>
                    </a:cubicBezTo>
                    <a:cubicBezTo>
                      <a:pt x="12" y="127"/>
                      <a:pt x="14" y="120"/>
                      <a:pt x="15" y="114"/>
                    </a:cubicBezTo>
                    <a:cubicBezTo>
                      <a:pt x="16" y="112"/>
                      <a:pt x="16" y="110"/>
                      <a:pt x="16" y="109"/>
                    </a:cubicBezTo>
                    <a:cubicBezTo>
                      <a:pt x="17" y="107"/>
                      <a:pt x="18" y="104"/>
                      <a:pt x="19" y="100"/>
                    </a:cubicBezTo>
                    <a:cubicBezTo>
                      <a:pt x="21" y="96"/>
                      <a:pt x="24" y="89"/>
                      <a:pt x="23" y="87"/>
                    </a:cubicBezTo>
                    <a:cubicBezTo>
                      <a:pt x="22" y="86"/>
                      <a:pt x="22" y="84"/>
                      <a:pt x="23" y="83"/>
                    </a:cubicBezTo>
                    <a:cubicBezTo>
                      <a:pt x="24" y="80"/>
                      <a:pt x="28" y="79"/>
                      <a:pt x="30" y="79"/>
                    </a:cubicBezTo>
                    <a:cubicBezTo>
                      <a:pt x="33" y="79"/>
                      <a:pt x="35" y="80"/>
                      <a:pt x="36" y="83"/>
                    </a:cubicBezTo>
                    <a:cubicBezTo>
                      <a:pt x="37" y="88"/>
                      <a:pt x="38" y="88"/>
                      <a:pt x="42" y="88"/>
                    </a:cubicBezTo>
                    <a:quadBezTo>
                      <a:pt x="43" y="88"/>
                      <a:pt x="43" y="88"/>
                    </a:quadBezTo>
                    <a:cubicBezTo>
                      <a:pt x="47" y="88"/>
                      <a:pt x="49" y="90"/>
                      <a:pt x="51" y="92"/>
                    </a:cubicBezTo>
                    <a:cubicBezTo>
                      <a:pt x="52" y="93"/>
                      <a:pt x="53" y="94"/>
                      <a:pt x="54" y="94"/>
                    </a:cubicBezTo>
                    <a:quadBezTo>
                      <a:pt x="54" y="94"/>
                      <a:pt x="54" y="94"/>
                    </a:quadBezTo>
                    <a:quadBezTo>
                      <a:pt x="54" y="94"/>
                      <a:pt x="53" y="93"/>
                    </a:quadBezTo>
                    <a:cubicBezTo>
                      <a:pt x="53" y="92"/>
                      <a:pt x="52" y="91"/>
                      <a:pt x="52" y="88"/>
                    </a:cubicBezTo>
                    <a:cubicBezTo>
                      <a:pt x="52" y="87"/>
                      <a:pt x="52" y="86"/>
                      <a:pt x="51" y="85"/>
                    </a:cubicBezTo>
                    <a:cubicBezTo>
                      <a:pt x="50" y="83"/>
                      <a:pt x="49" y="81"/>
                      <a:pt x="52" y="77"/>
                    </a:cubicBezTo>
                    <a:cubicBezTo>
                      <a:pt x="57" y="70"/>
                      <a:pt x="65" y="67"/>
                      <a:pt x="70" y="68"/>
                    </a:cubicBezTo>
                    <a:quadBezTo>
                      <a:pt x="70" y="68"/>
                      <a:pt x="71" y="68"/>
                    </a:quadBezTo>
                    <a:cubicBezTo>
                      <a:pt x="72" y="69"/>
                      <a:pt x="74" y="68"/>
                      <a:pt x="76" y="68"/>
                    </a:cubicBezTo>
                    <a:cubicBezTo>
                      <a:pt x="78" y="68"/>
                      <a:pt x="79" y="68"/>
                      <a:pt x="81" y="68"/>
                    </a:cubicBezTo>
                    <a:quadBezTo>
                      <a:pt x="81" y="68"/>
                      <a:pt x="82" y="68"/>
                    </a:quadBezTo>
                    <a:quadBezTo>
                      <a:pt x="82" y="68"/>
                      <a:pt x="82" y="68"/>
                    </a:quadBezTo>
                    <a:cubicBezTo>
                      <a:pt x="82" y="68"/>
                      <a:pt x="83" y="68"/>
                      <a:pt x="83" y="68"/>
                    </a:cubicBezTo>
                    <a:quadBezTo>
                      <a:pt x="83" y="68"/>
                      <a:pt x="83" y="68"/>
                    </a:quadBezTo>
                    <a:quadBezTo>
                      <a:pt x="84" y="68"/>
                      <a:pt x="84" y="68"/>
                    </a:quadBezTo>
                    <a:quadBezTo>
                      <a:pt x="85" y="68"/>
                      <a:pt x="85" y="69"/>
                    </a:quadBezTo>
                    <a:quadBezTo>
                      <a:pt x="85" y="69"/>
                      <a:pt x="85" y="69"/>
                    </a:quadBezTo>
                    <a:quadBezTo>
                      <a:pt x="86" y="68"/>
                      <a:pt x="86" y="68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12" name="Freeform 1128"/>
              <p:cNvSpPr/>
              <p:nvPr/>
            </p:nvSpPr>
            <p:spPr>
              <a:xfrm>
                <a:off x="4440" y="2251"/>
                <a:ext cx="100" cy="60"/>
              </a:xfrm>
              <a:custGeom>
                <a:avLst/>
                <a:gdLst>
                  <a:gd name="T0" fmla="*/ 94 w 105"/>
                  <a:gd name="T1" fmla="*/ 19 h 63"/>
                  <a:gd name="T2" fmla="*/ 105 w 105"/>
                  <a:gd name="T3" fmla="*/ 16 h 63"/>
                  <a:gd name="T4" fmla="*/ 99 w 105"/>
                  <a:gd name="T5" fmla="*/ 12 h 63"/>
                  <a:gd name="T6" fmla="*/ 90 w 105"/>
                  <a:gd name="T7" fmla="*/ 11 h 63"/>
                  <a:gd name="T8" fmla="*/ 78 w 105"/>
                  <a:gd name="T9" fmla="*/ 0 h 63"/>
                  <a:gd name="T10" fmla="*/ 68 w 105"/>
                  <a:gd name="T11" fmla="*/ 14 h 63"/>
                  <a:gd name="T12" fmla="*/ 63 w 105"/>
                  <a:gd name="T13" fmla="*/ 21 h 63"/>
                  <a:gd name="T14" fmla="*/ 64 w 105"/>
                  <a:gd name="T15" fmla="*/ 24 h 63"/>
                  <a:gd name="T16" fmla="*/ 64 w 105"/>
                  <a:gd name="T17" fmla="*/ 25 h 63"/>
                  <a:gd name="T18" fmla="*/ 64 w 105"/>
                  <a:gd name="T19" fmla="*/ 27 h 63"/>
                  <a:gd name="T20" fmla="*/ 63 w 105"/>
                  <a:gd name="T21" fmla="*/ 28 h 63"/>
                  <a:gd name="T22" fmla="*/ 61 w 105"/>
                  <a:gd name="T23" fmla="*/ 29 h 63"/>
                  <a:gd name="T24" fmla="*/ 54 w 105"/>
                  <a:gd name="T25" fmla="*/ 32 h 63"/>
                  <a:gd name="T26" fmla="*/ 53 w 105"/>
                  <a:gd name="T27" fmla="*/ 31 h 63"/>
                  <a:gd name="T28" fmla="*/ 52 w 105"/>
                  <a:gd name="T29" fmla="*/ 31 h 63"/>
                  <a:gd name="T30" fmla="*/ 51 w 105"/>
                  <a:gd name="T31" fmla="*/ 30 h 63"/>
                  <a:gd name="T32" fmla="*/ 50 w 105"/>
                  <a:gd name="T33" fmla="*/ 30 h 63"/>
                  <a:gd name="T34" fmla="*/ 49 w 105"/>
                  <a:gd name="T35" fmla="*/ 28 h 63"/>
                  <a:gd name="T36" fmla="*/ 48 w 105"/>
                  <a:gd name="T37" fmla="*/ 27 h 63"/>
                  <a:gd name="T38" fmla="*/ 47 w 105"/>
                  <a:gd name="T39" fmla="*/ 25 h 63"/>
                  <a:gd name="T40" fmla="*/ 39 w 105"/>
                  <a:gd name="T41" fmla="*/ 38 h 63"/>
                  <a:gd name="T42" fmla="*/ 21 w 105"/>
                  <a:gd name="T43" fmla="*/ 44 h 63"/>
                  <a:gd name="T44" fmla="*/ 16 w 105"/>
                  <a:gd name="T45" fmla="*/ 57 h 63"/>
                  <a:gd name="T46" fmla="*/ 3 w 105"/>
                  <a:gd name="T47" fmla="*/ 57 h 63"/>
                  <a:gd name="T48" fmla="*/ 0 w 105"/>
                  <a:gd name="T49" fmla="*/ 56 h 63"/>
                  <a:gd name="T50" fmla="*/ 0 w 105"/>
                  <a:gd name="T51" fmla="*/ 56 h 63"/>
                  <a:gd name="T52" fmla="*/ 1 w 105"/>
                  <a:gd name="T53" fmla="*/ 57 h 63"/>
                  <a:gd name="T54" fmla="*/ 1 w 105"/>
                  <a:gd name="T55" fmla="*/ 57 h 63"/>
                  <a:gd name="T56" fmla="*/ 6 w 105"/>
                  <a:gd name="T57" fmla="*/ 60 h 63"/>
                  <a:gd name="T58" fmla="*/ 7 w 105"/>
                  <a:gd name="T59" fmla="*/ 62 h 63"/>
                  <a:gd name="T60" fmla="*/ 8 w 105"/>
                  <a:gd name="T61" fmla="*/ 62 h 63"/>
                  <a:gd name="T62" fmla="*/ 10 w 105"/>
                  <a:gd name="T63" fmla="*/ 62 h 63"/>
                  <a:gd name="T64" fmla="*/ 17 w 105"/>
                  <a:gd name="T65" fmla="*/ 61 h 63"/>
                  <a:gd name="T66" fmla="*/ 24 w 105"/>
                  <a:gd name="T67" fmla="*/ 61 h 63"/>
                  <a:gd name="T68" fmla="*/ 36 w 105"/>
                  <a:gd name="T69" fmla="*/ 56 h 63"/>
                  <a:gd name="T70" fmla="*/ 43 w 105"/>
                  <a:gd name="T71" fmla="*/ 59 h 63"/>
                  <a:gd name="T72" fmla="*/ 43 w 105"/>
                  <a:gd name="T73" fmla="*/ 59 h 63"/>
                  <a:gd name="T74" fmla="*/ 52 w 105"/>
                  <a:gd name="T75" fmla="*/ 56 h 63"/>
                  <a:gd name="T76" fmla="*/ 57 w 105"/>
                  <a:gd name="T77" fmla="*/ 46 h 63"/>
                  <a:gd name="T78" fmla="*/ 62 w 105"/>
                  <a:gd name="T79" fmla="*/ 38 h 63"/>
                  <a:gd name="T80" fmla="*/ 66 w 105"/>
                  <a:gd name="T81" fmla="*/ 27 h 63"/>
                  <a:gd name="T82" fmla="*/ 84 w 105"/>
                  <a:gd name="T83" fmla="*/ 24 h 63"/>
                  <a:gd name="T84" fmla="*/ 85 w 105"/>
                  <a:gd name="T85" fmla="*/ 24 h 63"/>
                  <a:gd name="T86" fmla="*/ 87 w 105"/>
                  <a:gd name="T87" fmla="*/ 24 h 63"/>
                  <a:gd name="T88" fmla="*/ 89 w 105"/>
                  <a:gd name="T89" fmla="*/ 25 h 63"/>
                  <a:gd name="T90" fmla="*/ 95 w 105"/>
                  <a:gd name="T91" fmla="*/ 2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5" h="63">
                    <a:moveTo>
                      <a:pt x="95" y="22"/>
                    </a:moveTo>
                    <a:cubicBezTo>
                      <a:pt x="93" y="21"/>
                      <a:pt x="94" y="20"/>
                      <a:pt x="94" y="19"/>
                    </a:cubicBezTo>
                    <a:cubicBezTo>
                      <a:pt x="94" y="17"/>
                      <a:pt x="96" y="17"/>
                      <a:pt x="99" y="17"/>
                    </a:cubicBezTo>
                    <a:cubicBezTo>
                      <a:pt x="100" y="17"/>
                      <a:pt x="104" y="17"/>
                      <a:pt x="105" y="16"/>
                    </a:cubicBezTo>
                    <a:quadBezTo>
                      <a:pt x="105" y="15"/>
                      <a:pt x="104" y="14"/>
                    </a:quadBezTo>
                    <a:cubicBezTo>
                      <a:pt x="103" y="12"/>
                      <a:pt x="100" y="11"/>
                      <a:pt x="99" y="12"/>
                    </a:cubicBezTo>
                    <a:cubicBezTo>
                      <a:pt x="98" y="12"/>
                      <a:pt x="97" y="12"/>
                      <a:pt x="96" y="12"/>
                    </a:cubicBezTo>
                    <a:cubicBezTo>
                      <a:pt x="94" y="12"/>
                      <a:pt x="92" y="12"/>
                      <a:pt x="90" y="11"/>
                    </a:cubicBezTo>
                    <a:cubicBezTo>
                      <a:pt x="87" y="10"/>
                      <a:pt x="87" y="8"/>
                      <a:pt x="87" y="7"/>
                    </a:cubicBezTo>
                    <a:cubicBezTo>
                      <a:pt x="87" y="5"/>
                      <a:pt x="81" y="0"/>
                      <a:pt x="78" y="0"/>
                    </a:cubicBezTo>
                    <a:cubicBezTo>
                      <a:pt x="76" y="0"/>
                      <a:pt x="72" y="7"/>
                      <a:pt x="71" y="10"/>
                    </a:cubicBezTo>
                    <a:cubicBezTo>
                      <a:pt x="71" y="12"/>
                      <a:pt x="69" y="13"/>
                      <a:pt x="68" y="14"/>
                    </a:cubicBezTo>
                    <a:cubicBezTo>
                      <a:pt x="66" y="15"/>
                      <a:pt x="65" y="16"/>
                      <a:pt x="65" y="17"/>
                    </a:cubicBezTo>
                    <a:cubicBezTo>
                      <a:pt x="66" y="18"/>
                      <a:pt x="65" y="20"/>
                      <a:pt x="63" y="21"/>
                    </a:cubicBezTo>
                    <a:quadBezTo>
                      <a:pt x="63" y="22"/>
                      <a:pt x="63" y="22"/>
                    </a:quadBezTo>
                    <a:cubicBezTo>
                      <a:pt x="63" y="22"/>
                      <a:pt x="64" y="23"/>
                      <a:pt x="64" y="24"/>
                    </a:cubicBezTo>
                    <a:quadBezTo>
                      <a:pt x="64" y="24"/>
                      <a:pt x="64" y="24"/>
                    </a:quadBezTo>
                    <a:cubicBezTo>
                      <a:pt x="64" y="24"/>
                      <a:pt x="64" y="25"/>
                      <a:pt x="64" y="25"/>
                    </a:cubicBezTo>
                    <a:quadBezTo>
                      <a:pt x="64" y="26"/>
                      <a:pt x="64" y="26"/>
                    </a:quadBezTo>
                    <a:cubicBezTo>
                      <a:pt x="64" y="26"/>
                      <a:pt x="64" y="27"/>
                      <a:pt x="64" y="27"/>
                    </a:cubicBezTo>
                    <a:quadBezTo>
                      <a:pt x="64" y="27"/>
                      <a:pt x="64" y="27"/>
                    </a:quadBezTo>
                    <a:cubicBezTo>
                      <a:pt x="64" y="27"/>
                      <a:pt x="64" y="28"/>
                      <a:pt x="63" y="28"/>
                    </a:cubicBezTo>
                    <a:cubicBezTo>
                      <a:pt x="63" y="29"/>
                      <a:pt x="62" y="29"/>
                      <a:pt x="61" y="29"/>
                    </a:cubicBezTo>
                    <a:quadBezTo>
                      <a:pt x="61" y="29"/>
                      <a:pt x="61" y="29"/>
                    </a:quadBezTo>
                    <a:quadBezTo>
                      <a:pt x="60" y="29"/>
                      <a:pt x="59" y="30"/>
                    </a:quadBezTo>
                    <a:cubicBezTo>
                      <a:pt x="58" y="30"/>
                      <a:pt x="56" y="32"/>
                      <a:pt x="54" y="32"/>
                    </a:cubicBezTo>
                    <a:cubicBezTo>
                      <a:pt x="54" y="32"/>
                      <a:pt x="53" y="32"/>
                      <a:pt x="53" y="32"/>
                    </a:cubicBezTo>
                    <a:quadBezTo>
                      <a:pt x="53" y="31"/>
                      <a:pt x="53" y="31"/>
                    </a:quadBezTo>
                    <a:quadBezTo>
                      <a:pt x="53" y="31"/>
                      <a:pt x="52" y="31"/>
                    </a:quadBezTo>
                    <a:quadBezTo>
                      <a:pt x="52" y="31"/>
                      <a:pt x="52" y="31"/>
                    </a:quadBezTo>
                    <a:quadBezTo>
                      <a:pt x="52" y="31"/>
                      <a:pt x="52" y="31"/>
                    </a:quadBezTo>
                    <a:quadBezTo>
                      <a:pt x="51" y="31"/>
                      <a:pt x="51" y="30"/>
                    </a:quadBezTo>
                    <a:quadBezTo>
                      <a:pt x="51" y="30"/>
                      <a:pt x="51" y="30"/>
                    </a:quadBezTo>
                    <a:cubicBezTo>
                      <a:pt x="51" y="30"/>
                      <a:pt x="50" y="30"/>
                      <a:pt x="50" y="30"/>
                    </a:cubicBezTo>
                    <a:quadBezTo>
                      <a:pt x="50" y="29"/>
                      <a:pt x="50" y="29"/>
                    </a:quadBezTo>
                    <a:quadBezTo>
                      <a:pt x="50" y="29"/>
                      <a:pt x="49" y="28"/>
                    </a:quadBezTo>
                    <a:quadBezTo>
                      <a:pt x="49" y="28"/>
                      <a:pt x="49" y="27"/>
                    </a:quadBezTo>
                    <a:cubicBezTo>
                      <a:pt x="49" y="27"/>
                      <a:pt x="48" y="27"/>
                      <a:pt x="48" y="27"/>
                    </a:cubicBezTo>
                    <a:quadBezTo>
                      <a:pt x="48" y="26"/>
                      <a:pt x="48" y="26"/>
                    </a:quadBezTo>
                    <a:quadBezTo>
                      <a:pt x="47" y="25"/>
                      <a:pt x="47" y="25"/>
                    </a:quadBezTo>
                    <a:quadBezTo>
                      <a:pt x="47" y="24"/>
                      <a:pt x="47" y="24"/>
                    </a:quadBezTo>
                    <a:cubicBezTo>
                      <a:pt x="45" y="26"/>
                      <a:pt x="40" y="32"/>
                      <a:pt x="39" y="38"/>
                    </a:cubicBezTo>
                    <a:cubicBezTo>
                      <a:pt x="38" y="44"/>
                      <a:pt x="33" y="44"/>
                      <a:pt x="27" y="44"/>
                    </a:cubicBezTo>
                    <a:cubicBezTo>
                      <a:pt x="25" y="44"/>
                      <a:pt x="23" y="44"/>
                      <a:pt x="21" y="44"/>
                    </a:cubicBezTo>
                    <a:cubicBezTo>
                      <a:pt x="17" y="45"/>
                      <a:pt x="17" y="47"/>
                      <a:pt x="17" y="52"/>
                    </a:cubicBezTo>
                    <a:cubicBezTo>
                      <a:pt x="16" y="54"/>
                      <a:pt x="16" y="56"/>
                      <a:pt x="16" y="57"/>
                    </a:cubicBezTo>
                    <a:cubicBezTo>
                      <a:pt x="15" y="58"/>
                      <a:pt x="14" y="60"/>
                      <a:pt x="12" y="60"/>
                    </a:cubicBezTo>
                    <a:cubicBezTo>
                      <a:pt x="9" y="60"/>
                      <a:pt x="6" y="58"/>
                      <a:pt x="3" y="57"/>
                    </a:cubicBezTo>
                    <a:cubicBezTo>
                      <a:pt x="2" y="56"/>
                      <a:pt x="1" y="56"/>
                      <a:pt x="0" y="56"/>
                    </a:cubicBezTo>
                    <a:quadBezTo>
                      <a:pt x="0" y="56"/>
                      <a:pt x="0" y="56"/>
                    </a:quadBezTo>
                    <a:quadBezTo>
                      <a:pt x="0" y="56"/>
                      <a:pt x="0" y="56"/>
                    </a:quadBezTo>
                    <a:quadBezTo>
                      <a:pt x="0" y="56"/>
                      <a:pt x="0" y="56"/>
                    </a:quadBezTo>
                    <a:quadBezTo>
                      <a:pt x="0" y="57"/>
                      <a:pt x="1" y="57"/>
                    </a:quadBezTo>
                    <a:quadBezTo>
                      <a:pt x="1" y="57"/>
                      <a:pt x="1" y="57"/>
                    </a:quadBezTo>
                    <a:quadBezTo>
                      <a:pt x="1" y="57"/>
                      <a:pt x="1" y="57"/>
                    </a:quadBezTo>
                    <a:quadBezTo>
                      <a:pt x="1" y="57"/>
                      <a:pt x="1" y="57"/>
                    </a:quadBezTo>
                    <a:cubicBezTo>
                      <a:pt x="1" y="57"/>
                      <a:pt x="1" y="58"/>
                      <a:pt x="1" y="58"/>
                    </a:cubicBezTo>
                    <a:cubicBezTo>
                      <a:pt x="3" y="58"/>
                      <a:pt x="4" y="59"/>
                      <a:pt x="6" y="60"/>
                    </a:cubicBezTo>
                    <a:cubicBezTo>
                      <a:pt x="6" y="61"/>
                      <a:pt x="7" y="61"/>
                      <a:pt x="7" y="62"/>
                    </a:cubicBezTo>
                    <a:quadBezTo>
                      <a:pt x="7" y="62"/>
                      <a:pt x="7" y="62"/>
                    </a:quadBezTo>
                    <a:quadBezTo>
                      <a:pt x="8" y="62"/>
                      <a:pt x="8" y="62"/>
                    </a:quadBezTo>
                    <a:quadBezTo>
                      <a:pt x="8" y="62"/>
                      <a:pt x="8" y="62"/>
                    </a:quadBezTo>
                    <a:cubicBezTo>
                      <a:pt x="8" y="63"/>
                      <a:pt x="9" y="63"/>
                      <a:pt x="9" y="63"/>
                    </a:cubicBezTo>
                    <a:cubicBezTo>
                      <a:pt x="9" y="62"/>
                      <a:pt x="10" y="62"/>
                      <a:pt x="10" y="62"/>
                    </a:cubicBezTo>
                    <a:quadBezTo>
                      <a:pt x="10" y="62"/>
                      <a:pt x="10" y="62"/>
                    </a:quadBezTo>
                    <a:cubicBezTo>
                      <a:pt x="12" y="61"/>
                      <a:pt x="15" y="61"/>
                      <a:pt x="17" y="61"/>
                    </a:cubicBezTo>
                    <a:cubicBezTo>
                      <a:pt x="18" y="61"/>
                      <a:pt x="19" y="61"/>
                      <a:pt x="20" y="61"/>
                    </a:cubicBezTo>
                    <a:cubicBezTo>
                      <a:pt x="21" y="61"/>
                      <a:pt x="23" y="61"/>
                      <a:pt x="24" y="61"/>
                    </a:cubicBezTo>
                    <a:cubicBezTo>
                      <a:pt x="25" y="61"/>
                      <a:pt x="26" y="60"/>
                      <a:pt x="27" y="59"/>
                    </a:cubicBezTo>
                    <a:cubicBezTo>
                      <a:pt x="29" y="58"/>
                      <a:pt x="31" y="56"/>
                      <a:pt x="36" y="56"/>
                    </a:cubicBezTo>
                    <a:cubicBezTo>
                      <a:pt x="40" y="56"/>
                      <a:pt x="41" y="58"/>
                      <a:pt x="42" y="59"/>
                    </a:cubicBezTo>
                    <a:cubicBezTo>
                      <a:pt x="42" y="59"/>
                      <a:pt x="43" y="59"/>
                      <a:pt x="43" y="59"/>
                    </a:cubicBezTo>
                    <a:quadBezTo>
                      <a:pt x="43" y="59"/>
                      <a:pt x="43" y="59"/>
                    </a:quadBezTo>
                    <a:quadBezTo>
                      <a:pt x="43" y="59"/>
                      <a:pt x="43" y="59"/>
                    </a:quadBezTo>
                    <a:cubicBezTo>
                      <a:pt x="43" y="59"/>
                      <a:pt x="44" y="59"/>
                      <a:pt x="46" y="58"/>
                    </a:cubicBezTo>
                    <a:cubicBezTo>
                      <a:pt x="48" y="57"/>
                      <a:pt x="50" y="57"/>
                      <a:pt x="52" y="56"/>
                    </a:cubicBezTo>
                    <a:quadBezTo>
                      <a:pt x="55" y="56"/>
                      <a:pt x="54" y="54"/>
                    </a:quadBezTo>
                    <a:cubicBezTo>
                      <a:pt x="54" y="50"/>
                      <a:pt x="56" y="48"/>
                      <a:pt x="57" y="46"/>
                    </a:cubicBezTo>
                    <a:cubicBezTo>
                      <a:pt x="57" y="45"/>
                      <a:pt x="58" y="45"/>
                      <a:pt x="58" y="43"/>
                    </a:cubicBezTo>
                    <a:cubicBezTo>
                      <a:pt x="57" y="40"/>
                      <a:pt x="60" y="39"/>
                      <a:pt x="62" y="38"/>
                    </a:cubicBezTo>
                    <a:cubicBezTo>
                      <a:pt x="63" y="37"/>
                      <a:pt x="65" y="37"/>
                      <a:pt x="64" y="33"/>
                    </a:cubicBezTo>
                    <a:cubicBezTo>
                      <a:pt x="64" y="31"/>
                      <a:pt x="65" y="29"/>
                      <a:pt x="66" y="27"/>
                    </a:cubicBezTo>
                    <a:cubicBezTo>
                      <a:pt x="70" y="23"/>
                      <a:pt x="77" y="23"/>
                      <a:pt x="82" y="24"/>
                    </a:cubicBezTo>
                    <a:quadBezTo>
                      <a:pt x="83" y="24"/>
                      <a:pt x="84" y="24"/>
                    </a:quadBezTo>
                    <a:quadBezTo>
                      <a:pt x="84" y="24"/>
                      <a:pt x="85" y="24"/>
                    </a:quadBezTo>
                    <a:quadBezTo>
                      <a:pt x="85" y="24"/>
                      <a:pt x="85" y="24"/>
                    </a:quadBezTo>
                    <a:quadBezTo>
                      <a:pt x="86" y="24"/>
                      <a:pt x="86" y="24"/>
                    </a:quadBezTo>
                    <a:cubicBezTo>
                      <a:pt x="86" y="24"/>
                      <a:pt x="87" y="24"/>
                      <a:pt x="87" y="24"/>
                    </a:cubicBezTo>
                    <a:quadBezTo>
                      <a:pt x="87" y="24"/>
                      <a:pt x="88" y="25"/>
                    </a:quadBezTo>
                    <a:quadBezTo>
                      <a:pt x="88" y="25"/>
                      <a:pt x="89" y="25"/>
                    </a:quadBezTo>
                    <a:quadBezTo>
                      <a:pt x="89" y="25"/>
                      <a:pt x="89" y="25"/>
                    </a:quadBezTo>
                    <a:cubicBezTo>
                      <a:pt x="91" y="24"/>
                      <a:pt x="94" y="23"/>
                      <a:pt x="95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13" name="Freeform 1129"/>
              <p:cNvSpPr/>
              <p:nvPr/>
            </p:nvSpPr>
            <p:spPr>
              <a:xfrm>
                <a:off x="4337" y="2253"/>
                <a:ext cx="40" cy="53"/>
              </a:xfrm>
              <a:custGeom>
                <a:avLst/>
                <a:gdLst>
                  <a:gd name="T0" fmla="*/ 9 w 42"/>
                  <a:gd name="T1" fmla="*/ 29 h 56"/>
                  <a:gd name="T2" fmla="*/ 13 w 42"/>
                  <a:gd name="T3" fmla="*/ 36 h 56"/>
                  <a:gd name="T4" fmla="*/ 20 w 42"/>
                  <a:gd name="T5" fmla="*/ 43 h 56"/>
                  <a:gd name="T6" fmla="*/ 23 w 42"/>
                  <a:gd name="T7" fmla="*/ 45 h 56"/>
                  <a:gd name="T8" fmla="*/ 42 w 42"/>
                  <a:gd name="T9" fmla="*/ 56 h 56"/>
                  <a:gd name="T10" fmla="*/ 35 w 42"/>
                  <a:gd name="T11" fmla="*/ 43 h 56"/>
                  <a:gd name="T12" fmla="*/ 33 w 42"/>
                  <a:gd name="T13" fmla="*/ 28 h 56"/>
                  <a:gd name="T14" fmla="*/ 34 w 42"/>
                  <a:gd name="T15" fmla="*/ 20 h 56"/>
                  <a:gd name="T16" fmla="*/ 31 w 42"/>
                  <a:gd name="T17" fmla="*/ 15 h 56"/>
                  <a:gd name="T18" fmla="*/ 26 w 42"/>
                  <a:gd name="T19" fmla="*/ 9 h 56"/>
                  <a:gd name="T20" fmla="*/ 24 w 42"/>
                  <a:gd name="T21" fmla="*/ 7 h 56"/>
                  <a:gd name="T22" fmla="*/ 20 w 42"/>
                  <a:gd name="T23" fmla="*/ 4 h 56"/>
                  <a:gd name="T24" fmla="*/ 20 w 42"/>
                  <a:gd name="T25" fmla="*/ 5 h 56"/>
                  <a:gd name="T26" fmla="*/ 20 w 42"/>
                  <a:gd name="T27" fmla="*/ 5 h 56"/>
                  <a:gd name="T28" fmla="*/ 18 w 42"/>
                  <a:gd name="T29" fmla="*/ 8 h 56"/>
                  <a:gd name="T30" fmla="*/ 13 w 42"/>
                  <a:gd name="T31" fmla="*/ 8 h 56"/>
                  <a:gd name="T32" fmla="*/ 11 w 42"/>
                  <a:gd name="T33" fmla="*/ 8 h 56"/>
                  <a:gd name="T34" fmla="*/ 10 w 42"/>
                  <a:gd name="T35" fmla="*/ 8 h 56"/>
                  <a:gd name="T36" fmla="*/ 10 w 42"/>
                  <a:gd name="T37" fmla="*/ 8 h 56"/>
                  <a:gd name="T38" fmla="*/ 9 w 42"/>
                  <a:gd name="T39" fmla="*/ 8 h 56"/>
                  <a:gd name="T40" fmla="*/ 8 w 42"/>
                  <a:gd name="T41" fmla="*/ 7 h 56"/>
                  <a:gd name="T42" fmla="*/ 7 w 42"/>
                  <a:gd name="T43" fmla="*/ 7 h 56"/>
                  <a:gd name="T44" fmla="*/ 7 w 42"/>
                  <a:gd name="T45" fmla="*/ 6 h 56"/>
                  <a:gd name="T46" fmla="*/ 7 w 42"/>
                  <a:gd name="T47" fmla="*/ 5 h 56"/>
                  <a:gd name="T48" fmla="*/ 3 w 42"/>
                  <a:gd name="T49" fmla="*/ 0 h 56"/>
                  <a:gd name="T50" fmla="*/ 0 w 42"/>
                  <a:gd name="T51" fmla="*/ 0 h 56"/>
                  <a:gd name="T52" fmla="*/ 0 w 42"/>
                  <a:gd name="T53" fmla="*/ 0 h 56"/>
                  <a:gd name="T54" fmla="*/ 2 w 42"/>
                  <a:gd name="T55" fmla="*/ 15 h 56"/>
                  <a:gd name="T56" fmla="*/ 9 w 42"/>
                  <a:gd name="T57" fmla="*/ 2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" h="56">
                    <a:moveTo>
                      <a:pt x="9" y="29"/>
                    </a:moveTo>
                    <a:cubicBezTo>
                      <a:pt x="11" y="32"/>
                      <a:pt x="13" y="34"/>
                      <a:pt x="13" y="36"/>
                    </a:cubicBezTo>
                    <a:cubicBezTo>
                      <a:pt x="14" y="39"/>
                      <a:pt x="16" y="40"/>
                      <a:pt x="20" y="43"/>
                    </a:cubicBezTo>
                    <a:cubicBezTo>
                      <a:pt x="21" y="44"/>
                      <a:pt x="22" y="45"/>
                      <a:pt x="23" y="45"/>
                    </a:cubicBezTo>
                    <a:cubicBezTo>
                      <a:pt x="30" y="50"/>
                      <a:pt x="39" y="55"/>
                      <a:pt x="42" y="56"/>
                    </a:cubicBezTo>
                    <a:cubicBezTo>
                      <a:pt x="42" y="53"/>
                      <a:pt x="38" y="47"/>
                      <a:pt x="35" y="43"/>
                    </a:cubicBezTo>
                    <a:cubicBezTo>
                      <a:pt x="32" y="40"/>
                      <a:pt x="33" y="34"/>
                      <a:pt x="33" y="28"/>
                    </a:cubicBezTo>
                    <a:cubicBezTo>
                      <a:pt x="34" y="25"/>
                      <a:pt x="34" y="23"/>
                      <a:pt x="34" y="20"/>
                    </a:cubicBezTo>
                    <a:cubicBezTo>
                      <a:pt x="34" y="17"/>
                      <a:pt x="33" y="16"/>
                      <a:pt x="31" y="15"/>
                    </a:cubicBezTo>
                    <a:cubicBezTo>
                      <a:pt x="29" y="13"/>
                      <a:pt x="27" y="12"/>
                      <a:pt x="26" y="9"/>
                    </a:cubicBezTo>
                    <a:quadBezTo>
                      <a:pt x="25" y="7"/>
                      <a:pt x="24" y="7"/>
                    </a:quadBezTo>
                    <a:cubicBezTo>
                      <a:pt x="23" y="7"/>
                      <a:pt x="21" y="6"/>
                      <a:pt x="20" y="4"/>
                    </a:cubicBezTo>
                    <a:cubicBezTo>
                      <a:pt x="20" y="4"/>
                      <a:pt x="20" y="5"/>
                      <a:pt x="20" y="5"/>
                    </a:cubicBezTo>
                    <a:quadBezTo>
                      <a:pt x="20" y="5"/>
                      <a:pt x="20" y="5"/>
                    </a:quadBezTo>
                    <a:cubicBezTo>
                      <a:pt x="20" y="6"/>
                      <a:pt x="20" y="8"/>
                      <a:pt x="18" y="8"/>
                    </a:cubicBezTo>
                    <a:cubicBezTo>
                      <a:pt x="17" y="8"/>
                      <a:pt x="15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quadBezTo>
                      <a:pt x="10" y="8"/>
                      <a:pt x="10" y="8"/>
                    </a:quadBezTo>
                    <a:quadBezTo>
                      <a:pt x="10" y="8"/>
                      <a:pt x="10" y="8"/>
                    </a:quadBezTo>
                    <a:quadBezTo>
                      <a:pt x="9" y="8"/>
                      <a:pt x="9" y="8"/>
                    </a:quadBezTo>
                    <a:cubicBezTo>
                      <a:pt x="9" y="8"/>
                      <a:pt x="8" y="8"/>
                      <a:pt x="8" y="7"/>
                    </a:cubicBezTo>
                    <a:quadBezTo>
                      <a:pt x="8" y="7"/>
                      <a:pt x="7" y="7"/>
                    </a:quadBezTo>
                    <a:cubicBezTo>
                      <a:pt x="7" y="7"/>
                      <a:pt x="7" y="6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7" y="1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quadBezTo>
                      <a:pt x="0" y="0"/>
                      <a:pt x="0" y="0"/>
                    </a:quadBezTo>
                    <a:cubicBezTo>
                      <a:pt x="1" y="5"/>
                      <a:pt x="2" y="10"/>
                      <a:pt x="2" y="15"/>
                    </a:cubicBezTo>
                    <a:cubicBezTo>
                      <a:pt x="2" y="19"/>
                      <a:pt x="6" y="24"/>
                      <a:pt x="9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14" name="Freeform 1130"/>
              <p:cNvSpPr/>
              <p:nvPr/>
            </p:nvSpPr>
            <p:spPr>
              <a:xfrm>
                <a:off x="4658" y="1944"/>
                <a:ext cx="23" cy="28"/>
              </a:xfrm>
              <a:custGeom>
                <a:avLst/>
                <a:gdLst>
                  <a:gd name="T0" fmla="*/ 1 w 24"/>
                  <a:gd name="T1" fmla="*/ 10 h 30"/>
                  <a:gd name="T2" fmla="*/ 4 w 24"/>
                  <a:gd name="T3" fmla="*/ 6 h 30"/>
                  <a:gd name="T4" fmla="*/ 6 w 24"/>
                  <a:gd name="T5" fmla="*/ 4 h 30"/>
                  <a:gd name="T6" fmla="*/ 9 w 24"/>
                  <a:gd name="T7" fmla="*/ 6 h 30"/>
                  <a:gd name="T8" fmla="*/ 9 w 24"/>
                  <a:gd name="T9" fmla="*/ 19 h 30"/>
                  <a:gd name="T10" fmla="*/ 9 w 24"/>
                  <a:gd name="T11" fmla="*/ 29 h 30"/>
                  <a:gd name="T12" fmla="*/ 11 w 24"/>
                  <a:gd name="T13" fmla="*/ 30 h 30"/>
                  <a:gd name="T14" fmla="*/ 11 w 24"/>
                  <a:gd name="T15" fmla="*/ 30 h 30"/>
                  <a:gd name="T16" fmla="*/ 16 w 24"/>
                  <a:gd name="T17" fmla="*/ 22 h 30"/>
                  <a:gd name="T18" fmla="*/ 23 w 24"/>
                  <a:gd name="T19" fmla="*/ 12 h 30"/>
                  <a:gd name="T20" fmla="*/ 24 w 24"/>
                  <a:gd name="T21" fmla="*/ 10 h 30"/>
                  <a:gd name="T22" fmla="*/ 23 w 24"/>
                  <a:gd name="T23" fmla="*/ 10 h 30"/>
                  <a:gd name="T24" fmla="*/ 20 w 24"/>
                  <a:gd name="T25" fmla="*/ 6 h 30"/>
                  <a:gd name="T26" fmla="*/ 17 w 24"/>
                  <a:gd name="T27" fmla="*/ 4 h 30"/>
                  <a:gd name="T28" fmla="*/ 12 w 24"/>
                  <a:gd name="T29" fmla="*/ 0 h 30"/>
                  <a:gd name="T30" fmla="*/ 5 w 24"/>
                  <a:gd name="T31" fmla="*/ 4 h 30"/>
                  <a:gd name="T32" fmla="*/ 4 w 24"/>
                  <a:gd name="T33" fmla="*/ 5 h 30"/>
                  <a:gd name="T34" fmla="*/ 1 w 24"/>
                  <a:gd name="T35" fmla="*/ 9 h 30"/>
                  <a:gd name="T36" fmla="*/ 1 w 24"/>
                  <a:gd name="T37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" h="30">
                    <a:moveTo>
                      <a:pt x="1" y="10"/>
                    </a:moveTo>
                    <a:cubicBezTo>
                      <a:pt x="2" y="10"/>
                      <a:pt x="3" y="8"/>
                      <a:pt x="4" y="6"/>
                    </a:cubicBezTo>
                    <a:cubicBezTo>
                      <a:pt x="4" y="4"/>
                      <a:pt x="6" y="4"/>
                      <a:pt x="6" y="4"/>
                    </a:cubicBezTo>
                    <a:cubicBezTo>
                      <a:pt x="7" y="4"/>
                      <a:pt x="8" y="4"/>
                      <a:pt x="9" y="6"/>
                    </a:cubicBezTo>
                    <a:cubicBezTo>
                      <a:pt x="10" y="8"/>
                      <a:pt x="11" y="14"/>
                      <a:pt x="9" y="19"/>
                    </a:cubicBezTo>
                    <a:cubicBezTo>
                      <a:pt x="7" y="22"/>
                      <a:pt x="8" y="26"/>
                      <a:pt x="9" y="29"/>
                    </a:cubicBezTo>
                    <a:cubicBezTo>
                      <a:pt x="10" y="29"/>
                      <a:pt x="10" y="30"/>
                      <a:pt x="11" y="30"/>
                    </a:cubicBezTo>
                    <a:quadBezTo>
                      <a:pt x="11" y="30"/>
                      <a:pt x="11" y="30"/>
                    </a:quadBezTo>
                    <a:cubicBezTo>
                      <a:pt x="12" y="30"/>
                      <a:pt x="15" y="25"/>
                      <a:pt x="16" y="22"/>
                    </a:cubicBezTo>
                    <a:cubicBezTo>
                      <a:pt x="18" y="18"/>
                      <a:pt x="20" y="14"/>
                      <a:pt x="23" y="12"/>
                    </a:cubicBezTo>
                    <a:cubicBezTo>
                      <a:pt x="23" y="11"/>
                      <a:pt x="24" y="10"/>
                      <a:pt x="24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2" y="9"/>
                      <a:pt x="20" y="8"/>
                      <a:pt x="20" y="6"/>
                    </a:cubicBezTo>
                    <a:cubicBezTo>
                      <a:pt x="20" y="5"/>
                      <a:pt x="18" y="5"/>
                      <a:pt x="17" y="4"/>
                    </a:cubicBezTo>
                    <a:cubicBezTo>
                      <a:pt x="15" y="4"/>
                      <a:pt x="13" y="3"/>
                      <a:pt x="12" y="0"/>
                    </a:cubicBezTo>
                    <a:cubicBezTo>
                      <a:pt x="11" y="0"/>
                      <a:pt x="8" y="2"/>
                      <a:pt x="5" y="4"/>
                    </a:cubicBezTo>
                    <a:quadBezTo>
                      <a:pt x="4" y="5"/>
                      <a:pt x="4" y="5"/>
                    </a:quadBezTo>
                    <a:quadBezTo>
                      <a:pt x="0" y="8"/>
                      <a:pt x="1" y="9"/>
                    </a:quadBezTo>
                    <a:quadBezTo>
                      <a:pt x="1" y="10"/>
                      <a:pt x="1" y="1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15" name="Freeform 1131"/>
              <p:cNvSpPr/>
              <p:nvPr/>
            </p:nvSpPr>
            <p:spPr>
              <a:xfrm>
                <a:off x="4672" y="1850"/>
                <a:ext cx="118" cy="92"/>
              </a:xfrm>
              <a:custGeom>
                <a:avLst/>
                <a:gdLst>
                  <a:gd name="T0" fmla="*/ 7 w 123"/>
                  <a:gd name="T1" fmla="*/ 91 h 96"/>
                  <a:gd name="T2" fmla="*/ 11 w 123"/>
                  <a:gd name="T3" fmla="*/ 90 h 96"/>
                  <a:gd name="T4" fmla="*/ 41 w 123"/>
                  <a:gd name="T5" fmla="*/ 82 h 96"/>
                  <a:gd name="T6" fmla="*/ 42 w 123"/>
                  <a:gd name="T7" fmla="*/ 82 h 96"/>
                  <a:gd name="T8" fmla="*/ 48 w 123"/>
                  <a:gd name="T9" fmla="*/ 84 h 96"/>
                  <a:gd name="T10" fmla="*/ 49 w 123"/>
                  <a:gd name="T11" fmla="*/ 90 h 96"/>
                  <a:gd name="T12" fmla="*/ 48 w 123"/>
                  <a:gd name="T13" fmla="*/ 94 h 96"/>
                  <a:gd name="T14" fmla="*/ 51 w 123"/>
                  <a:gd name="T15" fmla="*/ 96 h 96"/>
                  <a:gd name="T16" fmla="*/ 58 w 123"/>
                  <a:gd name="T17" fmla="*/ 92 h 96"/>
                  <a:gd name="T18" fmla="*/ 62 w 123"/>
                  <a:gd name="T19" fmla="*/ 88 h 96"/>
                  <a:gd name="T20" fmla="*/ 63 w 123"/>
                  <a:gd name="T21" fmla="*/ 88 h 96"/>
                  <a:gd name="T22" fmla="*/ 62 w 123"/>
                  <a:gd name="T23" fmla="*/ 87 h 96"/>
                  <a:gd name="T24" fmla="*/ 60 w 123"/>
                  <a:gd name="T25" fmla="*/ 83 h 96"/>
                  <a:gd name="T26" fmla="*/ 64 w 123"/>
                  <a:gd name="T27" fmla="*/ 80 h 96"/>
                  <a:gd name="T28" fmla="*/ 68 w 123"/>
                  <a:gd name="T29" fmla="*/ 83 h 96"/>
                  <a:gd name="T30" fmla="*/ 73 w 123"/>
                  <a:gd name="T31" fmla="*/ 85 h 96"/>
                  <a:gd name="T32" fmla="*/ 79 w 123"/>
                  <a:gd name="T33" fmla="*/ 82 h 96"/>
                  <a:gd name="T34" fmla="*/ 84 w 123"/>
                  <a:gd name="T35" fmla="*/ 79 h 96"/>
                  <a:gd name="T36" fmla="*/ 87 w 123"/>
                  <a:gd name="T37" fmla="*/ 81 h 96"/>
                  <a:gd name="T38" fmla="*/ 89 w 123"/>
                  <a:gd name="T39" fmla="*/ 82 h 96"/>
                  <a:gd name="T40" fmla="*/ 93 w 123"/>
                  <a:gd name="T41" fmla="*/ 77 h 96"/>
                  <a:gd name="T42" fmla="*/ 96 w 123"/>
                  <a:gd name="T43" fmla="*/ 74 h 96"/>
                  <a:gd name="T44" fmla="*/ 98 w 123"/>
                  <a:gd name="T45" fmla="*/ 77 h 96"/>
                  <a:gd name="T46" fmla="*/ 99 w 123"/>
                  <a:gd name="T47" fmla="*/ 77 h 96"/>
                  <a:gd name="T48" fmla="*/ 105 w 123"/>
                  <a:gd name="T49" fmla="*/ 74 h 96"/>
                  <a:gd name="T50" fmla="*/ 107 w 123"/>
                  <a:gd name="T51" fmla="*/ 67 h 96"/>
                  <a:gd name="T52" fmla="*/ 108 w 123"/>
                  <a:gd name="T53" fmla="*/ 58 h 96"/>
                  <a:gd name="T54" fmla="*/ 111 w 123"/>
                  <a:gd name="T55" fmla="*/ 43 h 96"/>
                  <a:gd name="T56" fmla="*/ 117 w 123"/>
                  <a:gd name="T57" fmla="*/ 31 h 96"/>
                  <a:gd name="T58" fmla="*/ 121 w 123"/>
                  <a:gd name="T59" fmla="*/ 28 h 96"/>
                  <a:gd name="T60" fmla="*/ 118 w 123"/>
                  <a:gd name="T61" fmla="*/ 11 h 96"/>
                  <a:gd name="T62" fmla="*/ 115 w 123"/>
                  <a:gd name="T63" fmla="*/ 0 h 96"/>
                  <a:gd name="T64" fmla="*/ 115 w 123"/>
                  <a:gd name="T65" fmla="*/ 0 h 96"/>
                  <a:gd name="T66" fmla="*/ 107 w 123"/>
                  <a:gd name="T67" fmla="*/ 4 h 96"/>
                  <a:gd name="T68" fmla="*/ 104 w 123"/>
                  <a:gd name="T69" fmla="*/ 6 h 96"/>
                  <a:gd name="T70" fmla="*/ 101 w 123"/>
                  <a:gd name="T71" fmla="*/ 12 h 96"/>
                  <a:gd name="T72" fmla="*/ 102 w 123"/>
                  <a:gd name="T73" fmla="*/ 17 h 96"/>
                  <a:gd name="T74" fmla="*/ 101 w 123"/>
                  <a:gd name="T75" fmla="*/ 27 h 96"/>
                  <a:gd name="T76" fmla="*/ 97 w 123"/>
                  <a:gd name="T77" fmla="*/ 34 h 96"/>
                  <a:gd name="T78" fmla="*/ 93 w 123"/>
                  <a:gd name="T79" fmla="*/ 42 h 96"/>
                  <a:gd name="T80" fmla="*/ 90 w 123"/>
                  <a:gd name="T81" fmla="*/ 45 h 96"/>
                  <a:gd name="T82" fmla="*/ 85 w 123"/>
                  <a:gd name="T83" fmla="*/ 51 h 96"/>
                  <a:gd name="T84" fmla="*/ 79 w 123"/>
                  <a:gd name="T85" fmla="*/ 55 h 96"/>
                  <a:gd name="T86" fmla="*/ 69 w 123"/>
                  <a:gd name="T87" fmla="*/ 54 h 96"/>
                  <a:gd name="T88" fmla="*/ 68 w 123"/>
                  <a:gd name="T89" fmla="*/ 51 h 96"/>
                  <a:gd name="T90" fmla="*/ 64 w 123"/>
                  <a:gd name="T91" fmla="*/ 58 h 96"/>
                  <a:gd name="T92" fmla="*/ 59 w 123"/>
                  <a:gd name="T93" fmla="*/ 68 h 96"/>
                  <a:gd name="T94" fmla="*/ 57 w 123"/>
                  <a:gd name="T95" fmla="*/ 69 h 96"/>
                  <a:gd name="T96" fmla="*/ 57 w 123"/>
                  <a:gd name="T97" fmla="*/ 72 h 96"/>
                  <a:gd name="T98" fmla="*/ 51 w 123"/>
                  <a:gd name="T99" fmla="*/ 75 h 96"/>
                  <a:gd name="T100" fmla="*/ 47 w 123"/>
                  <a:gd name="T101" fmla="*/ 74 h 96"/>
                  <a:gd name="T102" fmla="*/ 46 w 123"/>
                  <a:gd name="T103" fmla="*/ 72 h 96"/>
                  <a:gd name="T104" fmla="*/ 35 w 123"/>
                  <a:gd name="T105" fmla="*/ 75 h 96"/>
                  <a:gd name="T106" fmla="*/ 25 w 123"/>
                  <a:gd name="T107" fmla="*/ 76 h 96"/>
                  <a:gd name="T108" fmla="*/ 19 w 123"/>
                  <a:gd name="T109" fmla="*/ 76 h 96"/>
                  <a:gd name="T110" fmla="*/ 19 w 123"/>
                  <a:gd name="T111" fmla="*/ 77 h 96"/>
                  <a:gd name="T112" fmla="*/ 1 w 123"/>
                  <a:gd name="T113" fmla="*/ 90 h 96"/>
                  <a:gd name="T114" fmla="*/ 0 w 123"/>
                  <a:gd name="T115" fmla="*/ 91 h 96"/>
                  <a:gd name="T116" fmla="*/ 0 w 123"/>
                  <a:gd name="T117" fmla="*/ 92 h 96"/>
                  <a:gd name="T118" fmla="*/ 7 w 123"/>
                  <a:gd name="T119" fmla="*/ 9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3" h="96">
                    <a:moveTo>
                      <a:pt x="7" y="91"/>
                    </a:moveTo>
                    <a:cubicBezTo>
                      <a:pt x="9" y="91"/>
                      <a:pt x="11" y="91"/>
                      <a:pt x="11" y="90"/>
                    </a:cubicBezTo>
                    <a:cubicBezTo>
                      <a:pt x="14" y="86"/>
                      <a:pt x="33" y="83"/>
                      <a:pt x="41" y="82"/>
                    </a:cubicBezTo>
                    <a:quadBezTo>
                      <a:pt x="42" y="82"/>
                      <a:pt x="42" y="82"/>
                    </a:quadBezTo>
                    <a:cubicBezTo>
                      <a:pt x="44" y="82"/>
                      <a:pt x="47" y="82"/>
                      <a:pt x="48" y="84"/>
                    </a:cubicBezTo>
                    <a:cubicBezTo>
                      <a:pt x="50" y="86"/>
                      <a:pt x="49" y="88"/>
                      <a:pt x="49" y="90"/>
                    </a:cubicBezTo>
                    <a:cubicBezTo>
                      <a:pt x="48" y="91"/>
                      <a:pt x="48" y="93"/>
                      <a:pt x="48" y="94"/>
                    </a:cubicBezTo>
                    <a:cubicBezTo>
                      <a:pt x="48" y="94"/>
                      <a:pt x="48" y="96"/>
                      <a:pt x="51" y="96"/>
                    </a:cubicBezTo>
                    <a:cubicBezTo>
                      <a:pt x="53" y="96"/>
                      <a:pt x="56" y="95"/>
                      <a:pt x="58" y="92"/>
                    </a:cubicBezTo>
                    <a:cubicBezTo>
                      <a:pt x="59" y="90"/>
                      <a:pt x="61" y="89"/>
                      <a:pt x="62" y="88"/>
                    </a:cubicBezTo>
                    <a:quadBezTo>
                      <a:pt x="62" y="88"/>
                      <a:pt x="63" y="88"/>
                    </a:quadBezTo>
                    <a:cubicBezTo>
                      <a:pt x="63" y="88"/>
                      <a:pt x="62" y="88"/>
                      <a:pt x="62" y="87"/>
                    </a:cubicBezTo>
                    <a:cubicBezTo>
                      <a:pt x="60" y="86"/>
                      <a:pt x="60" y="84"/>
                      <a:pt x="60" y="83"/>
                    </a:cubicBezTo>
                    <a:cubicBezTo>
                      <a:pt x="61" y="81"/>
                      <a:pt x="62" y="80"/>
                      <a:pt x="64" y="80"/>
                    </a:cubicBezTo>
                    <a:cubicBezTo>
                      <a:pt x="65" y="80"/>
                      <a:pt x="67" y="81"/>
                      <a:pt x="68" y="83"/>
                    </a:cubicBezTo>
                    <a:cubicBezTo>
                      <a:pt x="69" y="84"/>
                      <a:pt x="71" y="85"/>
                      <a:pt x="73" y="85"/>
                    </a:cubicBezTo>
                    <a:cubicBezTo>
                      <a:pt x="76" y="85"/>
                      <a:pt x="78" y="84"/>
                      <a:pt x="79" y="82"/>
                    </a:cubicBezTo>
                    <a:cubicBezTo>
                      <a:pt x="80" y="81"/>
                      <a:pt x="82" y="79"/>
                      <a:pt x="84" y="79"/>
                    </a:cubicBezTo>
                    <a:cubicBezTo>
                      <a:pt x="85" y="79"/>
                      <a:pt x="86" y="80"/>
                      <a:pt x="87" y="81"/>
                    </a:cubicBezTo>
                    <a:cubicBezTo>
                      <a:pt x="88" y="81"/>
                      <a:pt x="88" y="82"/>
                      <a:pt x="89" y="82"/>
                    </a:cubicBezTo>
                    <a:cubicBezTo>
                      <a:pt x="90" y="82"/>
                      <a:pt x="92" y="79"/>
                      <a:pt x="93" y="77"/>
                    </a:cubicBezTo>
                    <a:cubicBezTo>
                      <a:pt x="94" y="76"/>
                      <a:pt x="94" y="74"/>
                      <a:pt x="96" y="74"/>
                    </a:cubicBezTo>
                    <a:cubicBezTo>
                      <a:pt x="96" y="74"/>
                      <a:pt x="98" y="75"/>
                      <a:pt x="98" y="77"/>
                    </a:cubicBezTo>
                    <a:quadBezTo>
                      <a:pt x="98" y="77"/>
                      <a:pt x="99" y="77"/>
                    </a:quadBezTo>
                    <a:cubicBezTo>
                      <a:pt x="101" y="77"/>
                      <a:pt x="103" y="76"/>
                      <a:pt x="105" y="74"/>
                    </a:cubicBezTo>
                    <a:cubicBezTo>
                      <a:pt x="107" y="72"/>
                      <a:pt x="107" y="70"/>
                      <a:pt x="107" y="67"/>
                    </a:cubicBezTo>
                    <a:cubicBezTo>
                      <a:pt x="107" y="64"/>
                      <a:pt x="107" y="61"/>
                      <a:pt x="108" y="58"/>
                    </a:cubicBezTo>
                    <a:cubicBezTo>
                      <a:pt x="111" y="55"/>
                      <a:pt x="113" y="47"/>
                      <a:pt x="111" y="43"/>
                    </a:cubicBezTo>
                    <a:cubicBezTo>
                      <a:pt x="108" y="38"/>
                      <a:pt x="113" y="34"/>
                      <a:pt x="117" y="31"/>
                    </a:cubicBezTo>
                    <a:cubicBezTo>
                      <a:pt x="119" y="30"/>
                      <a:pt x="120" y="29"/>
                      <a:pt x="121" y="28"/>
                    </a:cubicBezTo>
                    <a:cubicBezTo>
                      <a:pt x="123" y="27"/>
                      <a:pt x="120" y="16"/>
                      <a:pt x="118" y="11"/>
                    </a:cubicBezTo>
                    <a:cubicBezTo>
                      <a:pt x="117" y="6"/>
                      <a:pt x="116" y="2"/>
                      <a:pt x="115" y="0"/>
                    </a:cubicBezTo>
                    <a:quadBezTo>
                      <a:pt x="115" y="0"/>
                      <a:pt x="115" y="0"/>
                    </a:quadBezTo>
                    <a:cubicBezTo>
                      <a:pt x="114" y="0"/>
                      <a:pt x="109" y="2"/>
                      <a:pt x="107" y="4"/>
                    </a:cubicBezTo>
                    <a:cubicBezTo>
                      <a:pt x="106" y="5"/>
                      <a:pt x="105" y="5"/>
                      <a:pt x="104" y="6"/>
                    </a:cubicBezTo>
                    <a:cubicBezTo>
                      <a:pt x="103" y="6"/>
                      <a:pt x="102" y="9"/>
                      <a:pt x="101" y="12"/>
                    </a:cubicBezTo>
                    <a:cubicBezTo>
                      <a:pt x="101" y="15"/>
                      <a:pt x="101" y="17"/>
                      <a:pt x="102" y="17"/>
                    </a:cubicBezTo>
                    <a:cubicBezTo>
                      <a:pt x="106" y="20"/>
                      <a:pt x="103" y="24"/>
                      <a:pt x="101" y="27"/>
                    </a:cubicBezTo>
                    <a:cubicBezTo>
                      <a:pt x="99" y="29"/>
                      <a:pt x="97" y="31"/>
                      <a:pt x="97" y="34"/>
                    </a:cubicBezTo>
                    <a:cubicBezTo>
                      <a:pt x="98" y="38"/>
                      <a:pt x="95" y="41"/>
                      <a:pt x="93" y="42"/>
                    </a:cubicBezTo>
                    <a:cubicBezTo>
                      <a:pt x="92" y="43"/>
                      <a:pt x="91" y="44"/>
                      <a:pt x="90" y="45"/>
                    </a:cubicBezTo>
                    <a:cubicBezTo>
                      <a:pt x="90" y="49"/>
                      <a:pt x="87" y="50"/>
                      <a:pt x="85" y="51"/>
                    </a:cubicBezTo>
                    <a:cubicBezTo>
                      <a:pt x="83" y="52"/>
                      <a:pt x="81" y="53"/>
                      <a:pt x="79" y="55"/>
                    </a:cubicBezTo>
                    <a:cubicBezTo>
                      <a:pt x="75" y="57"/>
                      <a:pt x="71" y="57"/>
                      <a:pt x="69" y="54"/>
                    </a:cubicBezTo>
                    <a:cubicBezTo>
                      <a:pt x="69" y="53"/>
                      <a:pt x="69" y="52"/>
                      <a:pt x="68" y="51"/>
                    </a:cubicBezTo>
                    <a:cubicBezTo>
                      <a:pt x="67" y="53"/>
                      <a:pt x="64" y="55"/>
                      <a:pt x="64" y="58"/>
                    </a:cubicBezTo>
                    <a:cubicBezTo>
                      <a:pt x="65" y="63"/>
                      <a:pt x="61" y="66"/>
                      <a:pt x="59" y="68"/>
                    </a:cubicBezTo>
                    <a:quadBezTo>
                      <a:pt x="58" y="68"/>
                      <a:pt x="57" y="69"/>
                    </a:quadBezTo>
                    <a:cubicBezTo>
                      <a:pt x="58" y="70"/>
                      <a:pt x="58" y="71"/>
                      <a:pt x="57" y="72"/>
                    </a:cubicBezTo>
                    <a:cubicBezTo>
                      <a:pt x="56" y="75"/>
                      <a:pt x="53" y="75"/>
                      <a:pt x="51" y="75"/>
                    </a:cubicBezTo>
                    <a:cubicBezTo>
                      <a:pt x="49" y="75"/>
                      <a:pt x="48" y="75"/>
                      <a:pt x="47" y="74"/>
                    </a:cubicBezTo>
                    <a:cubicBezTo>
                      <a:pt x="47" y="74"/>
                      <a:pt x="46" y="73"/>
                      <a:pt x="46" y="72"/>
                    </a:cubicBezTo>
                    <a:cubicBezTo>
                      <a:pt x="45" y="72"/>
                      <a:pt x="42" y="73"/>
                      <a:pt x="35" y="75"/>
                    </a:cubicBezTo>
                    <a:cubicBezTo>
                      <a:pt x="32" y="77"/>
                      <a:pt x="28" y="76"/>
                      <a:pt x="25" y="76"/>
                    </a:cubicBezTo>
                    <a:cubicBezTo>
                      <a:pt x="22" y="75"/>
                      <a:pt x="21" y="75"/>
                      <a:pt x="19" y="76"/>
                    </a:cubicBezTo>
                    <a:quadBezTo>
                      <a:pt x="19" y="77"/>
                      <a:pt x="19" y="77"/>
                    </a:quadBezTo>
                    <a:cubicBezTo>
                      <a:pt x="14" y="81"/>
                      <a:pt x="7" y="89"/>
                      <a:pt x="1" y="90"/>
                    </a:cubicBezTo>
                    <a:quadBezTo>
                      <a:pt x="0" y="90"/>
                      <a:pt x="0" y="91"/>
                    </a:quadBezTo>
                    <a:cubicBezTo>
                      <a:pt x="0" y="91"/>
                      <a:pt x="0" y="92"/>
                      <a:pt x="0" y="92"/>
                    </a:cubicBezTo>
                    <a:cubicBezTo>
                      <a:pt x="2" y="91"/>
                      <a:pt x="5" y="91"/>
                      <a:pt x="7" y="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16" name="Freeform 1132"/>
              <p:cNvSpPr/>
              <p:nvPr/>
            </p:nvSpPr>
            <p:spPr>
              <a:xfrm>
                <a:off x="4774" y="1795"/>
                <a:ext cx="58" cy="41"/>
              </a:xfrm>
              <a:custGeom>
                <a:avLst/>
                <a:gdLst>
                  <a:gd name="T0" fmla="*/ 1 w 60"/>
                  <a:gd name="T1" fmla="*/ 33 h 43"/>
                  <a:gd name="T2" fmla="*/ 0 w 60"/>
                  <a:gd name="T3" fmla="*/ 37 h 43"/>
                  <a:gd name="T4" fmla="*/ 3 w 60"/>
                  <a:gd name="T5" fmla="*/ 37 h 43"/>
                  <a:gd name="T6" fmla="*/ 8 w 60"/>
                  <a:gd name="T7" fmla="*/ 37 h 43"/>
                  <a:gd name="T8" fmla="*/ 13 w 60"/>
                  <a:gd name="T9" fmla="*/ 36 h 43"/>
                  <a:gd name="T10" fmla="*/ 27 w 60"/>
                  <a:gd name="T11" fmla="*/ 41 h 43"/>
                  <a:gd name="T12" fmla="*/ 30 w 60"/>
                  <a:gd name="T13" fmla="*/ 43 h 43"/>
                  <a:gd name="T14" fmla="*/ 31 w 60"/>
                  <a:gd name="T15" fmla="*/ 40 h 43"/>
                  <a:gd name="T16" fmla="*/ 49 w 60"/>
                  <a:gd name="T17" fmla="*/ 31 h 43"/>
                  <a:gd name="T18" fmla="*/ 55 w 60"/>
                  <a:gd name="T19" fmla="*/ 29 h 43"/>
                  <a:gd name="T20" fmla="*/ 54 w 60"/>
                  <a:gd name="T21" fmla="*/ 29 h 43"/>
                  <a:gd name="T22" fmla="*/ 53 w 60"/>
                  <a:gd name="T23" fmla="*/ 27 h 43"/>
                  <a:gd name="T24" fmla="*/ 60 w 60"/>
                  <a:gd name="T25" fmla="*/ 19 h 43"/>
                  <a:gd name="T26" fmla="*/ 56 w 60"/>
                  <a:gd name="T27" fmla="*/ 17 h 43"/>
                  <a:gd name="T28" fmla="*/ 55 w 60"/>
                  <a:gd name="T29" fmla="*/ 17 h 43"/>
                  <a:gd name="T30" fmla="*/ 52 w 60"/>
                  <a:gd name="T31" fmla="*/ 19 h 43"/>
                  <a:gd name="T32" fmla="*/ 46 w 60"/>
                  <a:gd name="T33" fmla="*/ 21 h 43"/>
                  <a:gd name="T34" fmla="*/ 45 w 60"/>
                  <a:gd name="T35" fmla="*/ 21 h 43"/>
                  <a:gd name="T36" fmla="*/ 20 w 60"/>
                  <a:gd name="T37" fmla="*/ 2 h 43"/>
                  <a:gd name="T38" fmla="*/ 15 w 60"/>
                  <a:gd name="T39" fmla="*/ 1 h 43"/>
                  <a:gd name="T40" fmla="*/ 16 w 60"/>
                  <a:gd name="T41" fmla="*/ 3 h 43"/>
                  <a:gd name="T42" fmla="*/ 16 w 60"/>
                  <a:gd name="T43" fmla="*/ 11 h 43"/>
                  <a:gd name="T44" fmla="*/ 15 w 60"/>
                  <a:gd name="T45" fmla="*/ 16 h 43"/>
                  <a:gd name="T46" fmla="*/ 13 w 60"/>
                  <a:gd name="T47" fmla="*/ 23 h 43"/>
                  <a:gd name="T48" fmla="*/ 12 w 60"/>
                  <a:gd name="T49" fmla="*/ 26 h 43"/>
                  <a:gd name="T50" fmla="*/ 11 w 60"/>
                  <a:gd name="T51" fmla="*/ 29 h 43"/>
                  <a:gd name="T52" fmla="*/ 4 w 60"/>
                  <a:gd name="T53" fmla="*/ 32 h 43"/>
                  <a:gd name="T54" fmla="*/ 1 w 60"/>
                  <a:gd name="T55" fmla="*/ 32 h 43"/>
                  <a:gd name="T56" fmla="*/ 1 w 60"/>
                  <a:gd name="T57" fmla="*/ 32 h 43"/>
                  <a:gd name="T58" fmla="*/ 1 w 60"/>
                  <a:gd name="T59" fmla="*/ 3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0" h="43">
                    <a:moveTo>
                      <a:pt x="1" y="33"/>
                    </a:moveTo>
                    <a:cubicBezTo>
                      <a:pt x="1" y="34"/>
                      <a:pt x="1" y="35"/>
                      <a:pt x="0" y="37"/>
                    </a:cubicBezTo>
                    <a:cubicBezTo>
                      <a:pt x="1" y="36"/>
                      <a:pt x="2" y="37"/>
                      <a:pt x="3" y="37"/>
                    </a:cubicBezTo>
                    <a:cubicBezTo>
                      <a:pt x="5" y="37"/>
                      <a:pt x="7" y="38"/>
                      <a:pt x="8" y="37"/>
                    </a:cubicBezTo>
                    <a:cubicBezTo>
                      <a:pt x="9" y="36"/>
                      <a:pt x="11" y="36"/>
                      <a:pt x="13" y="36"/>
                    </a:cubicBezTo>
                    <a:cubicBezTo>
                      <a:pt x="18" y="36"/>
                      <a:pt x="23" y="38"/>
                      <a:pt x="27" y="41"/>
                    </a:cubicBezTo>
                    <a:cubicBezTo>
                      <a:pt x="29" y="43"/>
                      <a:pt x="30" y="43"/>
                      <a:pt x="30" y="43"/>
                    </a:cubicBezTo>
                    <a:cubicBezTo>
                      <a:pt x="30" y="43"/>
                      <a:pt x="31" y="43"/>
                      <a:pt x="31" y="40"/>
                    </a:cubicBezTo>
                    <a:cubicBezTo>
                      <a:pt x="32" y="33"/>
                      <a:pt x="41" y="31"/>
                      <a:pt x="49" y="31"/>
                    </a:cubicBezTo>
                    <a:cubicBezTo>
                      <a:pt x="53" y="31"/>
                      <a:pt x="55" y="29"/>
                      <a:pt x="55" y="29"/>
                    </a:cubicBezTo>
                    <a:quadBezTo>
                      <a:pt x="55" y="29"/>
                      <a:pt x="54" y="29"/>
                    </a:quadBezTo>
                    <a:cubicBezTo>
                      <a:pt x="54" y="28"/>
                      <a:pt x="53" y="28"/>
                      <a:pt x="53" y="27"/>
                    </a:cubicBezTo>
                    <a:cubicBezTo>
                      <a:pt x="53" y="25"/>
                      <a:pt x="55" y="23"/>
                      <a:pt x="60" y="19"/>
                    </a:cubicBezTo>
                    <a:cubicBezTo>
                      <a:pt x="58" y="19"/>
                      <a:pt x="57" y="19"/>
                      <a:pt x="56" y="17"/>
                    </a:cubicBezTo>
                    <a:quadBezTo>
                      <a:pt x="56" y="17"/>
                      <a:pt x="55" y="17"/>
                    </a:quadBezTo>
                    <a:cubicBezTo>
                      <a:pt x="55" y="17"/>
                      <a:pt x="53" y="18"/>
                      <a:pt x="52" y="19"/>
                    </a:cubicBezTo>
                    <a:cubicBezTo>
                      <a:pt x="51" y="19"/>
                      <a:pt x="49" y="20"/>
                      <a:pt x="46" y="21"/>
                    </a:cubicBezTo>
                    <a:quadBezTo>
                      <a:pt x="46" y="21"/>
                      <a:pt x="45" y="21"/>
                    </a:quadBezTo>
                    <a:cubicBezTo>
                      <a:pt x="39" y="21"/>
                      <a:pt x="24" y="8"/>
                      <a:pt x="20" y="2"/>
                    </a:cubicBezTo>
                    <a:cubicBezTo>
                      <a:pt x="18" y="0"/>
                      <a:pt x="16" y="0"/>
                      <a:pt x="15" y="1"/>
                    </a:cubicBezTo>
                    <a:quadBezTo>
                      <a:pt x="15" y="2"/>
                      <a:pt x="16" y="3"/>
                    </a:quadBezTo>
                    <a:cubicBezTo>
                      <a:pt x="18" y="7"/>
                      <a:pt x="17" y="9"/>
                      <a:pt x="16" y="11"/>
                    </a:cubicBezTo>
                    <a:cubicBezTo>
                      <a:pt x="16" y="12"/>
                      <a:pt x="15" y="14"/>
                      <a:pt x="15" y="16"/>
                    </a:cubicBezTo>
                    <a:cubicBezTo>
                      <a:pt x="15" y="20"/>
                      <a:pt x="14" y="22"/>
                      <a:pt x="13" y="23"/>
                    </a:cubicBezTo>
                    <a:cubicBezTo>
                      <a:pt x="12" y="24"/>
                      <a:pt x="12" y="25"/>
                      <a:pt x="12" y="26"/>
                    </a:cubicBezTo>
                    <a:cubicBezTo>
                      <a:pt x="12" y="27"/>
                      <a:pt x="12" y="28"/>
                      <a:pt x="11" y="29"/>
                    </a:cubicBezTo>
                    <a:cubicBezTo>
                      <a:pt x="10" y="31"/>
                      <a:pt x="7" y="31"/>
                      <a:pt x="4" y="32"/>
                    </a:cubicBezTo>
                    <a:cubicBezTo>
                      <a:pt x="3" y="32"/>
                      <a:pt x="2" y="32"/>
                      <a:pt x="1" y="32"/>
                    </a:cubicBezTo>
                    <a:quadBezTo>
                      <a:pt x="1" y="32"/>
                      <a:pt x="1" y="32"/>
                    </a:quadBezTo>
                    <a:quadBezTo>
                      <a:pt x="1" y="32"/>
                      <a:pt x="1" y="33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17" name="Freeform 1133"/>
              <p:cNvSpPr/>
              <p:nvPr/>
            </p:nvSpPr>
            <p:spPr>
              <a:xfrm>
                <a:off x="4688" y="1936"/>
                <a:ext cx="21" cy="16"/>
              </a:xfrm>
              <a:custGeom>
                <a:avLst/>
                <a:gdLst>
                  <a:gd name="T0" fmla="*/ 15 w 22"/>
                  <a:gd name="T1" fmla="*/ 1 h 17"/>
                  <a:gd name="T2" fmla="*/ 7 w 22"/>
                  <a:gd name="T3" fmla="*/ 5 h 17"/>
                  <a:gd name="T4" fmla="*/ 2 w 22"/>
                  <a:gd name="T5" fmla="*/ 6 h 17"/>
                  <a:gd name="T6" fmla="*/ 0 w 22"/>
                  <a:gd name="T7" fmla="*/ 11 h 17"/>
                  <a:gd name="T8" fmla="*/ 1 w 22"/>
                  <a:gd name="T9" fmla="*/ 17 h 17"/>
                  <a:gd name="T10" fmla="*/ 3 w 22"/>
                  <a:gd name="T11" fmla="*/ 17 h 17"/>
                  <a:gd name="T12" fmla="*/ 5 w 22"/>
                  <a:gd name="T13" fmla="*/ 15 h 17"/>
                  <a:gd name="T14" fmla="*/ 13 w 22"/>
                  <a:gd name="T15" fmla="*/ 9 h 17"/>
                  <a:gd name="T16" fmla="*/ 17 w 22"/>
                  <a:gd name="T17" fmla="*/ 10 h 17"/>
                  <a:gd name="T18" fmla="*/ 20 w 22"/>
                  <a:gd name="T19" fmla="*/ 8 h 17"/>
                  <a:gd name="T20" fmla="*/ 22 w 22"/>
                  <a:gd name="T21" fmla="*/ 2 h 17"/>
                  <a:gd name="T22" fmla="*/ 18 w 22"/>
                  <a:gd name="T23" fmla="*/ 0 h 17"/>
                  <a:gd name="T24" fmla="*/ 15 w 22"/>
                  <a:gd name="T25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7">
                    <a:moveTo>
                      <a:pt x="15" y="1"/>
                    </a:moveTo>
                    <a:cubicBezTo>
                      <a:pt x="13" y="5"/>
                      <a:pt x="10" y="5"/>
                      <a:pt x="7" y="5"/>
                    </a:cubicBezTo>
                    <a:cubicBezTo>
                      <a:pt x="6" y="5"/>
                      <a:pt x="4" y="5"/>
                      <a:pt x="2" y="6"/>
                    </a:cubicBezTo>
                    <a:cubicBezTo>
                      <a:pt x="1" y="6"/>
                      <a:pt x="0" y="8"/>
                      <a:pt x="0" y="11"/>
                    </a:cubicBezTo>
                    <a:cubicBezTo>
                      <a:pt x="0" y="14"/>
                      <a:pt x="1" y="17"/>
                      <a:pt x="1" y="17"/>
                    </a:cubicBezTo>
                    <a:cubicBezTo>
                      <a:pt x="2" y="17"/>
                      <a:pt x="3" y="17"/>
                      <a:pt x="3" y="17"/>
                    </a:cubicBezTo>
                    <a:quadBezTo>
                      <a:pt x="4" y="17"/>
                      <a:pt x="5" y="15"/>
                    </a:quadBezTo>
                    <a:cubicBezTo>
                      <a:pt x="6" y="12"/>
                      <a:pt x="9" y="9"/>
                      <a:pt x="13" y="9"/>
                    </a:cubicBezTo>
                    <a:cubicBezTo>
                      <a:pt x="15" y="9"/>
                      <a:pt x="16" y="10"/>
                      <a:pt x="17" y="10"/>
                    </a:cubicBezTo>
                    <a:cubicBezTo>
                      <a:pt x="18" y="10"/>
                      <a:pt x="19" y="10"/>
                      <a:pt x="20" y="8"/>
                    </a:cubicBezTo>
                    <a:cubicBezTo>
                      <a:pt x="21" y="6"/>
                      <a:pt x="22" y="4"/>
                      <a:pt x="22" y="2"/>
                    </a:cubicBezTo>
                    <a:cubicBezTo>
                      <a:pt x="22" y="0"/>
                      <a:pt x="20" y="0"/>
                      <a:pt x="18" y="0"/>
                    </a:cubicBezTo>
                    <a:cubicBezTo>
                      <a:pt x="16" y="0"/>
                      <a:pt x="15" y="1"/>
                      <a:pt x="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18" name="Freeform 1134"/>
              <p:cNvSpPr/>
              <p:nvPr/>
            </p:nvSpPr>
            <p:spPr>
              <a:xfrm>
                <a:off x="4068" y="1681"/>
                <a:ext cx="641" cy="415"/>
              </a:xfrm>
              <a:custGeom>
                <a:avLst/>
                <a:gdLst>
                  <a:gd name="T0" fmla="*/ 478 w 671"/>
                  <a:gd name="T1" fmla="*/ 83 h 435"/>
                  <a:gd name="T2" fmla="*/ 464 w 671"/>
                  <a:gd name="T3" fmla="*/ 113 h 435"/>
                  <a:gd name="T4" fmla="*/ 408 w 671"/>
                  <a:gd name="T5" fmla="*/ 147 h 435"/>
                  <a:gd name="T6" fmla="*/ 338 w 671"/>
                  <a:gd name="T7" fmla="*/ 171 h 435"/>
                  <a:gd name="T8" fmla="*/ 299 w 671"/>
                  <a:gd name="T9" fmla="*/ 162 h 435"/>
                  <a:gd name="T10" fmla="*/ 242 w 671"/>
                  <a:gd name="T11" fmla="*/ 157 h 435"/>
                  <a:gd name="T12" fmla="*/ 237 w 671"/>
                  <a:gd name="T13" fmla="*/ 155 h 435"/>
                  <a:gd name="T14" fmla="*/ 206 w 671"/>
                  <a:gd name="T15" fmla="*/ 124 h 435"/>
                  <a:gd name="T16" fmla="*/ 155 w 671"/>
                  <a:gd name="T17" fmla="*/ 73 h 435"/>
                  <a:gd name="T18" fmla="*/ 151 w 671"/>
                  <a:gd name="T19" fmla="*/ 68 h 435"/>
                  <a:gd name="T20" fmla="*/ 145 w 671"/>
                  <a:gd name="T21" fmla="*/ 63 h 435"/>
                  <a:gd name="T22" fmla="*/ 113 w 671"/>
                  <a:gd name="T23" fmla="*/ 96 h 435"/>
                  <a:gd name="T24" fmla="*/ 82 w 671"/>
                  <a:gd name="T25" fmla="*/ 121 h 435"/>
                  <a:gd name="T26" fmla="*/ 72 w 671"/>
                  <a:gd name="T27" fmla="*/ 159 h 435"/>
                  <a:gd name="T28" fmla="*/ 56 w 671"/>
                  <a:gd name="T29" fmla="*/ 171 h 435"/>
                  <a:gd name="T30" fmla="*/ 43 w 671"/>
                  <a:gd name="T31" fmla="*/ 180 h 435"/>
                  <a:gd name="T32" fmla="*/ 17 w 671"/>
                  <a:gd name="T33" fmla="*/ 185 h 435"/>
                  <a:gd name="T34" fmla="*/ 0 w 671"/>
                  <a:gd name="T35" fmla="*/ 198 h 435"/>
                  <a:gd name="T36" fmla="*/ 15 w 671"/>
                  <a:gd name="T37" fmla="*/ 229 h 435"/>
                  <a:gd name="T38" fmla="*/ 43 w 671"/>
                  <a:gd name="T39" fmla="*/ 248 h 435"/>
                  <a:gd name="T40" fmla="*/ 51 w 671"/>
                  <a:gd name="T41" fmla="*/ 244 h 435"/>
                  <a:gd name="T42" fmla="*/ 60 w 671"/>
                  <a:gd name="T43" fmla="*/ 271 h 435"/>
                  <a:gd name="T44" fmla="*/ 52 w 671"/>
                  <a:gd name="T45" fmla="*/ 291 h 435"/>
                  <a:gd name="T46" fmla="*/ 76 w 671"/>
                  <a:gd name="T47" fmla="*/ 315 h 435"/>
                  <a:gd name="T48" fmla="*/ 80 w 671"/>
                  <a:gd name="T49" fmla="*/ 316 h 435"/>
                  <a:gd name="T50" fmla="*/ 153 w 671"/>
                  <a:gd name="T51" fmla="*/ 345 h 435"/>
                  <a:gd name="T52" fmla="*/ 163 w 671"/>
                  <a:gd name="T53" fmla="*/ 348 h 435"/>
                  <a:gd name="T54" fmla="*/ 185 w 671"/>
                  <a:gd name="T55" fmla="*/ 343 h 435"/>
                  <a:gd name="T56" fmla="*/ 196 w 671"/>
                  <a:gd name="T57" fmla="*/ 345 h 435"/>
                  <a:gd name="T58" fmla="*/ 216 w 671"/>
                  <a:gd name="T59" fmla="*/ 330 h 435"/>
                  <a:gd name="T60" fmla="*/ 245 w 671"/>
                  <a:gd name="T61" fmla="*/ 338 h 435"/>
                  <a:gd name="T62" fmla="*/ 266 w 671"/>
                  <a:gd name="T63" fmla="*/ 359 h 435"/>
                  <a:gd name="T64" fmla="*/ 274 w 671"/>
                  <a:gd name="T65" fmla="*/ 410 h 435"/>
                  <a:gd name="T66" fmla="*/ 289 w 671"/>
                  <a:gd name="T67" fmla="*/ 420 h 435"/>
                  <a:gd name="T68" fmla="*/ 299 w 671"/>
                  <a:gd name="T69" fmla="*/ 411 h 435"/>
                  <a:gd name="T70" fmla="*/ 310 w 671"/>
                  <a:gd name="T71" fmla="*/ 408 h 435"/>
                  <a:gd name="T72" fmla="*/ 343 w 671"/>
                  <a:gd name="T73" fmla="*/ 402 h 435"/>
                  <a:gd name="T74" fmla="*/ 369 w 671"/>
                  <a:gd name="T75" fmla="*/ 422 h 435"/>
                  <a:gd name="T76" fmla="*/ 390 w 671"/>
                  <a:gd name="T77" fmla="*/ 429 h 435"/>
                  <a:gd name="T78" fmla="*/ 465 w 671"/>
                  <a:gd name="T79" fmla="*/ 403 h 435"/>
                  <a:gd name="T80" fmla="*/ 499 w 671"/>
                  <a:gd name="T81" fmla="*/ 373 h 435"/>
                  <a:gd name="T82" fmla="*/ 521 w 671"/>
                  <a:gd name="T83" fmla="*/ 333 h 435"/>
                  <a:gd name="T84" fmla="*/ 525 w 671"/>
                  <a:gd name="T85" fmla="*/ 308 h 435"/>
                  <a:gd name="T86" fmla="*/ 513 w 671"/>
                  <a:gd name="T87" fmla="*/ 283 h 435"/>
                  <a:gd name="T88" fmla="*/ 509 w 671"/>
                  <a:gd name="T89" fmla="*/ 241 h 435"/>
                  <a:gd name="T90" fmla="*/ 510 w 671"/>
                  <a:gd name="T91" fmla="*/ 226 h 435"/>
                  <a:gd name="T92" fmla="*/ 487 w 671"/>
                  <a:gd name="T93" fmla="*/ 201 h 435"/>
                  <a:gd name="T94" fmla="*/ 523 w 671"/>
                  <a:gd name="T95" fmla="*/ 201 h 435"/>
                  <a:gd name="T96" fmla="*/ 555 w 671"/>
                  <a:gd name="T97" fmla="*/ 187 h 435"/>
                  <a:gd name="T98" fmla="*/ 597 w 671"/>
                  <a:gd name="T99" fmla="*/ 166 h 435"/>
                  <a:gd name="T100" fmla="*/ 630 w 671"/>
                  <a:gd name="T101" fmla="*/ 152 h 435"/>
                  <a:gd name="T102" fmla="*/ 636 w 671"/>
                  <a:gd name="T103" fmla="*/ 121 h 435"/>
                  <a:gd name="T104" fmla="*/ 664 w 671"/>
                  <a:gd name="T105" fmla="*/ 102 h 435"/>
                  <a:gd name="T106" fmla="*/ 658 w 671"/>
                  <a:gd name="T107" fmla="*/ 81 h 435"/>
                  <a:gd name="T108" fmla="*/ 626 w 671"/>
                  <a:gd name="T109" fmla="*/ 70 h 435"/>
                  <a:gd name="T110" fmla="*/ 591 w 671"/>
                  <a:gd name="T111" fmla="*/ 49 h 435"/>
                  <a:gd name="T112" fmla="*/ 553 w 671"/>
                  <a:gd name="T113" fmla="*/ 2 h 435"/>
                  <a:gd name="T114" fmla="*/ 511 w 671"/>
                  <a:gd name="T115" fmla="*/ 8 h 435"/>
                  <a:gd name="T116" fmla="*/ 493 w 671"/>
                  <a:gd name="T117" fmla="*/ 53 h 435"/>
                  <a:gd name="T118" fmla="*/ 476 w 671"/>
                  <a:gd name="T119" fmla="*/ 59 h 435"/>
                  <a:gd name="T120" fmla="*/ 461 w 671"/>
                  <a:gd name="T121" fmla="*/ 71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71" h="435">
                    <a:moveTo>
                      <a:pt x="461" y="71"/>
                    </a:moveTo>
                    <a:quadBezTo>
                      <a:pt x="461" y="77"/>
                      <a:pt x="461" y="77"/>
                    </a:quadBezTo>
                    <a:quadBezTo>
                      <a:pt x="459" y="78"/>
                      <a:pt x="459" y="78"/>
                    </a:quadBezTo>
                    <a:cubicBezTo>
                      <a:pt x="459" y="78"/>
                      <a:pt x="458" y="78"/>
                      <a:pt x="458" y="79"/>
                    </a:cubicBezTo>
                    <a:quadBezTo>
                      <a:pt x="458" y="79"/>
                      <a:pt x="459" y="80"/>
                    </a:quadBezTo>
                    <a:cubicBezTo>
                      <a:pt x="460" y="82"/>
                      <a:pt x="461" y="82"/>
                      <a:pt x="461" y="82"/>
                    </a:cubicBezTo>
                    <a:quadBezTo>
                      <a:pt x="462" y="82"/>
                      <a:pt x="463" y="81"/>
                    </a:quadBezTo>
                    <a:cubicBezTo>
                      <a:pt x="464" y="81"/>
                      <a:pt x="466" y="80"/>
                      <a:pt x="469" y="80"/>
                    </a:cubicBezTo>
                    <a:cubicBezTo>
                      <a:pt x="472" y="80"/>
                      <a:pt x="475" y="82"/>
                      <a:pt x="477" y="82"/>
                    </a:cubicBezTo>
                    <a:cubicBezTo>
                      <a:pt x="477" y="83"/>
                      <a:pt x="478" y="83"/>
                      <a:pt x="478" y="83"/>
                    </a:cubicBezTo>
                    <a:cubicBezTo>
                      <a:pt x="479" y="80"/>
                      <a:pt x="483" y="78"/>
                      <a:pt x="486" y="78"/>
                    </a:cubicBezTo>
                    <a:cubicBezTo>
                      <a:pt x="488" y="78"/>
                      <a:pt x="491" y="79"/>
                      <a:pt x="492" y="81"/>
                    </a:cubicBezTo>
                    <a:cubicBezTo>
                      <a:pt x="493" y="83"/>
                      <a:pt x="496" y="85"/>
                      <a:pt x="498" y="86"/>
                    </a:cubicBezTo>
                    <a:cubicBezTo>
                      <a:pt x="503" y="91"/>
                      <a:pt x="508" y="95"/>
                      <a:pt x="507" y="98"/>
                    </a:cubicBezTo>
                    <a:cubicBezTo>
                      <a:pt x="507" y="100"/>
                      <a:pt x="506" y="102"/>
                      <a:pt x="500" y="102"/>
                    </a:cubicBezTo>
                    <a:cubicBezTo>
                      <a:pt x="498" y="102"/>
                      <a:pt x="496" y="102"/>
                      <a:pt x="493" y="101"/>
                    </a:cubicBezTo>
                    <a:cubicBezTo>
                      <a:pt x="491" y="100"/>
                      <a:pt x="489" y="101"/>
                      <a:pt x="486" y="102"/>
                    </a:cubicBezTo>
                    <a:cubicBezTo>
                      <a:pt x="484" y="103"/>
                      <a:pt x="481" y="104"/>
                      <a:pt x="479" y="104"/>
                    </a:cubicBezTo>
                    <a:cubicBezTo>
                      <a:pt x="476" y="104"/>
                      <a:pt x="471" y="105"/>
                      <a:pt x="467" y="109"/>
                    </a:cubicBezTo>
                    <a:cubicBezTo>
                      <a:pt x="465" y="111"/>
                      <a:pt x="465" y="112"/>
                      <a:pt x="464" y="113"/>
                    </a:cubicBezTo>
                    <a:cubicBezTo>
                      <a:pt x="462" y="116"/>
                      <a:pt x="461" y="119"/>
                      <a:pt x="455" y="119"/>
                    </a:cubicBezTo>
                    <a:cubicBezTo>
                      <a:pt x="454" y="119"/>
                      <a:pt x="453" y="119"/>
                      <a:pt x="452" y="120"/>
                    </a:cubicBezTo>
                    <a:cubicBezTo>
                      <a:pt x="448" y="120"/>
                      <a:pt x="445" y="120"/>
                      <a:pt x="440" y="124"/>
                    </a:cubicBezTo>
                    <a:cubicBezTo>
                      <a:pt x="436" y="126"/>
                      <a:pt x="432" y="128"/>
                      <a:pt x="428" y="128"/>
                    </a:cubicBezTo>
                    <a:cubicBezTo>
                      <a:pt x="424" y="128"/>
                      <a:pt x="420" y="126"/>
                      <a:pt x="419" y="126"/>
                    </a:cubicBezTo>
                    <a:cubicBezTo>
                      <a:pt x="419" y="125"/>
                      <a:pt x="417" y="125"/>
                      <a:pt x="416" y="125"/>
                    </a:cubicBezTo>
                    <a:cubicBezTo>
                      <a:pt x="414" y="125"/>
                      <a:pt x="412" y="126"/>
                      <a:pt x="411" y="128"/>
                    </a:cubicBezTo>
                    <a:cubicBezTo>
                      <a:pt x="410" y="129"/>
                      <a:pt x="411" y="130"/>
                      <a:pt x="412" y="132"/>
                    </a:cubicBezTo>
                    <a:cubicBezTo>
                      <a:pt x="413" y="134"/>
                      <a:pt x="415" y="137"/>
                      <a:pt x="414" y="140"/>
                    </a:cubicBezTo>
                    <a:cubicBezTo>
                      <a:pt x="414" y="144"/>
                      <a:pt x="411" y="146"/>
                      <a:pt x="408" y="147"/>
                    </a:cubicBezTo>
                    <a:cubicBezTo>
                      <a:pt x="405" y="148"/>
                      <a:pt x="402" y="149"/>
                      <a:pt x="400" y="152"/>
                    </a:cubicBezTo>
                    <a:cubicBezTo>
                      <a:pt x="394" y="159"/>
                      <a:pt x="383" y="162"/>
                      <a:pt x="378" y="161"/>
                    </a:cubicBezTo>
                    <a:cubicBezTo>
                      <a:pt x="377" y="161"/>
                      <a:pt x="376" y="161"/>
                      <a:pt x="375" y="161"/>
                    </a:cubicBezTo>
                    <a:cubicBezTo>
                      <a:pt x="373" y="160"/>
                      <a:pt x="369" y="160"/>
                      <a:pt x="365" y="160"/>
                    </a:cubicBezTo>
                    <a:cubicBezTo>
                      <a:pt x="360" y="160"/>
                      <a:pt x="357" y="160"/>
                      <a:pt x="354" y="162"/>
                    </a:cubicBezTo>
                    <a:cubicBezTo>
                      <a:pt x="350" y="164"/>
                      <a:pt x="346" y="166"/>
                      <a:pt x="343" y="168"/>
                    </a:cubicBezTo>
                    <a:cubicBezTo>
                      <a:pt x="343" y="168"/>
                      <a:pt x="342" y="169"/>
                      <a:pt x="341" y="169"/>
                    </a:cubicBezTo>
                    <a:cubicBezTo>
                      <a:pt x="341" y="170"/>
                      <a:pt x="340" y="170"/>
                      <a:pt x="339" y="170"/>
                    </a:cubicBezTo>
                    <a:cubicBezTo>
                      <a:pt x="339" y="170"/>
                      <a:pt x="339" y="171"/>
                      <a:pt x="339" y="171"/>
                    </a:cubicBezTo>
                    <a:quadBezTo>
                      <a:pt x="338" y="171"/>
                      <a:pt x="338" y="171"/>
                    </a:quadBezTo>
                    <a:quadBezTo>
                      <a:pt x="337" y="172"/>
                      <a:pt x="336" y="172"/>
                    </a:quadBezTo>
                    <a:quadBezTo>
                      <a:pt x="336" y="172"/>
                      <a:pt x="335" y="172"/>
                    </a:quadBezTo>
                    <a:cubicBezTo>
                      <a:pt x="335" y="172"/>
                      <a:pt x="334" y="172"/>
                      <a:pt x="334" y="172"/>
                    </a:cubicBezTo>
                    <a:quadBezTo>
                      <a:pt x="334" y="172"/>
                      <a:pt x="334" y="172"/>
                    </a:quadBezTo>
                    <a:quadBezTo>
                      <a:pt x="333" y="172"/>
                      <a:pt x="333" y="172"/>
                    </a:quadBezTo>
                    <a:cubicBezTo>
                      <a:pt x="331" y="172"/>
                      <a:pt x="329" y="171"/>
                      <a:pt x="328" y="169"/>
                    </a:cubicBezTo>
                    <a:quadBezTo>
                      <a:pt x="327" y="168"/>
                      <a:pt x="325" y="168"/>
                    </a:quadBezTo>
                    <a:cubicBezTo>
                      <a:pt x="319" y="169"/>
                      <a:pt x="316" y="167"/>
                      <a:pt x="312" y="165"/>
                    </a:cubicBezTo>
                    <a:cubicBezTo>
                      <a:pt x="311" y="164"/>
                      <a:pt x="310" y="164"/>
                      <a:pt x="309" y="164"/>
                    </a:cubicBezTo>
                    <a:cubicBezTo>
                      <a:pt x="306" y="164"/>
                      <a:pt x="304" y="165"/>
                      <a:pt x="299" y="162"/>
                    </a:cubicBezTo>
                    <a:cubicBezTo>
                      <a:pt x="295" y="159"/>
                      <a:pt x="289" y="158"/>
                      <a:pt x="284" y="158"/>
                    </a:cubicBezTo>
                    <a:cubicBezTo>
                      <a:pt x="283" y="158"/>
                      <a:pt x="281" y="158"/>
                      <a:pt x="280" y="158"/>
                    </a:cubicBezTo>
                    <a:cubicBezTo>
                      <a:pt x="278" y="157"/>
                      <a:pt x="272" y="157"/>
                      <a:pt x="267" y="157"/>
                    </a:cubicBezTo>
                    <a:cubicBezTo>
                      <a:pt x="262" y="157"/>
                      <a:pt x="256" y="157"/>
                      <a:pt x="253" y="157"/>
                    </a:cubicBezTo>
                    <a:cubicBezTo>
                      <a:pt x="251" y="157"/>
                      <a:pt x="249" y="157"/>
                      <a:pt x="246" y="157"/>
                    </a:cubicBezTo>
                    <a:cubicBezTo>
                      <a:pt x="245" y="157"/>
                      <a:pt x="244" y="157"/>
                      <a:pt x="243" y="157"/>
                    </a:cubicBezTo>
                    <a:quadBezTo>
                      <a:pt x="243" y="157"/>
                      <a:pt x="243" y="157"/>
                    </a:quadBezTo>
                    <a:quadBezTo>
                      <a:pt x="243" y="157"/>
                      <a:pt x="243" y="157"/>
                    </a:quadBezTo>
                    <a:cubicBezTo>
                      <a:pt x="243" y="157"/>
                      <a:pt x="242" y="157"/>
                      <a:pt x="242" y="157"/>
                    </a:cubicBezTo>
                    <a:quadBezTo>
                      <a:pt x="242" y="157"/>
                      <a:pt x="242" y="157"/>
                    </a:quadBezTo>
                    <a:quadBezTo>
                      <a:pt x="242" y="157"/>
                      <a:pt x="241" y="157"/>
                    </a:quadBezTo>
                    <a:quadBezTo>
                      <a:pt x="241" y="157"/>
                      <a:pt x="241" y="157"/>
                    </a:quadBezTo>
                    <a:quadBezTo>
                      <a:pt x="241" y="157"/>
                      <a:pt x="241" y="157"/>
                    </a:quadBezTo>
                    <a:quadBezTo>
                      <a:pt x="240" y="157"/>
                      <a:pt x="240" y="157"/>
                    </a:quadBezTo>
                    <a:quadBezTo>
                      <a:pt x="240" y="157"/>
                      <a:pt x="240" y="157"/>
                    </a:quadBezTo>
                    <a:quadBezTo>
                      <a:pt x="239" y="157"/>
                      <a:pt x="239" y="157"/>
                    </a:quadBezTo>
                    <a:quadBezTo>
                      <a:pt x="239" y="156"/>
                      <a:pt x="239" y="156"/>
                    </a:quadBezTo>
                    <a:cubicBezTo>
                      <a:pt x="239" y="156"/>
                      <a:pt x="238" y="156"/>
                      <a:pt x="238" y="156"/>
                    </a:cubicBezTo>
                    <a:quadBezTo>
                      <a:pt x="238" y="156"/>
                      <a:pt x="238" y="156"/>
                    </a:quadBezTo>
                    <a:quadBezTo>
                      <a:pt x="238" y="156"/>
                      <a:pt x="237" y="155"/>
                    </a:quadBezTo>
                    <a:quadBezTo>
                      <a:pt x="237" y="155"/>
                      <a:pt x="237" y="155"/>
                    </a:quadBezTo>
                    <a:cubicBezTo>
                      <a:pt x="237" y="155"/>
                      <a:pt x="237" y="154"/>
                      <a:pt x="237" y="154"/>
                    </a:cubicBezTo>
                    <a:cubicBezTo>
                      <a:pt x="237" y="153"/>
                      <a:pt x="236" y="152"/>
                      <a:pt x="235" y="151"/>
                    </a:cubicBezTo>
                    <a:cubicBezTo>
                      <a:pt x="233" y="149"/>
                      <a:pt x="231" y="147"/>
                      <a:pt x="230" y="142"/>
                    </a:cubicBezTo>
                    <a:cubicBezTo>
                      <a:pt x="229" y="136"/>
                      <a:pt x="226" y="135"/>
                      <a:pt x="223" y="134"/>
                    </a:cubicBezTo>
                    <a:cubicBezTo>
                      <a:pt x="221" y="134"/>
                      <a:pt x="219" y="132"/>
                      <a:pt x="218" y="131"/>
                    </a:cubicBezTo>
                    <a:quadBezTo>
                      <a:pt x="217" y="130"/>
                      <a:pt x="216" y="129"/>
                    </a:quadBezTo>
                    <a:cubicBezTo>
                      <a:pt x="215" y="129"/>
                      <a:pt x="214" y="128"/>
                      <a:pt x="213" y="127"/>
                    </a:cubicBezTo>
                    <a:cubicBezTo>
                      <a:pt x="212" y="126"/>
                      <a:pt x="210" y="124"/>
                      <a:pt x="208" y="124"/>
                    </a:cubicBezTo>
                    <a:quadBezTo>
                      <a:pt x="207" y="124"/>
                      <a:pt x="206" y="124"/>
                    </a:quadBezTo>
                    <a:cubicBezTo>
                      <a:pt x="200" y="124"/>
                      <a:pt x="184" y="122"/>
                      <a:pt x="181" y="117"/>
                    </a:cubicBezTo>
                    <a:cubicBezTo>
                      <a:pt x="179" y="114"/>
                      <a:pt x="180" y="111"/>
                      <a:pt x="182" y="110"/>
                    </a:cubicBezTo>
                    <a:cubicBezTo>
                      <a:pt x="182" y="109"/>
                      <a:pt x="183" y="108"/>
                      <a:pt x="183" y="107"/>
                    </a:cubicBezTo>
                    <a:cubicBezTo>
                      <a:pt x="183" y="105"/>
                      <a:pt x="183" y="103"/>
                      <a:pt x="184" y="101"/>
                    </a:cubicBezTo>
                    <a:cubicBezTo>
                      <a:pt x="184" y="100"/>
                      <a:pt x="185" y="98"/>
                      <a:pt x="184" y="97"/>
                    </a:cubicBezTo>
                    <a:cubicBezTo>
                      <a:pt x="182" y="96"/>
                      <a:pt x="178" y="91"/>
                      <a:pt x="178" y="87"/>
                    </a:cubicBezTo>
                    <a:cubicBezTo>
                      <a:pt x="177" y="85"/>
                      <a:pt x="173" y="81"/>
                      <a:pt x="170" y="81"/>
                    </a:cubicBezTo>
                    <a:cubicBezTo>
                      <a:pt x="165" y="81"/>
                      <a:pt x="162" y="78"/>
                      <a:pt x="159" y="75"/>
                    </a:cubicBezTo>
                    <a:cubicBezTo>
                      <a:pt x="158" y="74"/>
                      <a:pt x="157" y="74"/>
                      <a:pt x="156" y="74"/>
                    </a:cubicBezTo>
                    <a:quadBezTo>
                      <a:pt x="156" y="73"/>
                      <a:pt x="155" y="73"/>
                    </a:quadBezTo>
                    <a:quadBezTo>
                      <a:pt x="155" y="73"/>
                      <a:pt x="155" y="73"/>
                    </a:quadBezTo>
                    <a:cubicBezTo>
                      <a:pt x="155" y="73"/>
                      <a:pt x="155" y="72"/>
                      <a:pt x="154" y="72"/>
                    </a:cubicBezTo>
                    <a:quadBezTo>
                      <a:pt x="154" y="72"/>
                      <a:pt x="154" y="72"/>
                    </a:quadBezTo>
                    <a:quadBezTo>
                      <a:pt x="154" y="72"/>
                      <a:pt x="153" y="71"/>
                    </a:quadBezTo>
                    <a:quadBezTo>
                      <a:pt x="153" y="71"/>
                      <a:pt x="153" y="71"/>
                    </a:quadBezTo>
                    <a:quadBezTo>
                      <a:pt x="153" y="71"/>
                      <a:pt x="152" y="70"/>
                    </a:quadBezTo>
                    <a:quadBezTo>
                      <a:pt x="152" y="70"/>
                      <a:pt x="152" y="70"/>
                    </a:quadBezTo>
                    <a:cubicBezTo>
                      <a:pt x="152" y="70"/>
                      <a:pt x="152" y="69"/>
                      <a:pt x="152" y="69"/>
                    </a:cubicBezTo>
                    <a:cubicBezTo>
                      <a:pt x="152" y="69"/>
                      <a:pt x="151" y="69"/>
                      <a:pt x="151" y="69"/>
                    </a:cubicBezTo>
                    <a:quadBezTo>
                      <a:pt x="151" y="68"/>
                      <a:pt x="151" y="68"/>
                    </a:quadBezTo>
                    <a:quadBezTo>
                      <a:pt x="151" y="67"/>
                      <a:pt x="151" y="67"/>
                    </a:quadBezTo>
                    <a:cubicBezTo>
                      <a:pt x="151" y="67"/>
                      <a:pt x="150" y="66"/>
                      <a:pt x="150" y="66"/>
                    </a:cubicBezTo>
                    <a:cubicBezTo>
                      <a:pt x="150" y="66"/>
                      <a:pt x="150" y="65"/>
                      <a:pt x="150" y="65"/>
                    </a:cubicBezTo>
                    <a:cubicBezTo>
                      <a:pt x="150" y="65"/>
                      <a:pt x="150" y="64"/>
                      <a:pt x="150" y="64"/>
                    </a:cubicBezTo>
                    <a:quadBezTo>
                      <a:pt x="150" y="64"/>
                      <a:pt x="150" y="64"/>
                    </a:quadBezTo>
                    <a:quadBezTo>
                      <a:pt x="149" y="64"/>
                      <a:pt x="149" y="64"/>
                    </a:quadBezTo>
                    <a:quadBezTo>
                      <a:pt x="149" y="64"/>
                      <a:pt x="149" y="64"/>
                    </a:quadBezTo>
                    <a:quadBezTo>
                      <a:pt x="148" y="63"/>
                      <a:pt x="147" y="63"/>
                    </a:quadBezTo>
                    <a:quadBezTo>
                      <a:pt x="147" y="63"/>
                      <a:pt x="147" y="63"/>
                    </a:quadBezTo>
                    <a:quadBezTo>
                      <a:pt x="146" y="63"/>
                      <a:pt x="145" y="63"/>
                    </a:quadBezTo>
                    <a:quadBezTo>
                      <a:pt x="145" y="63"/>
                      <a:pt x="145" y="63"/>
                    </a:quadBezTo>
                    <a:cubicBezTo>
                      <a:pt x="144" y="63"/>
                      <a:pt x="144" y="64"/>
                      <a:pt x="144" y="64"/>
                    </a:cubicBezTo>
                    <a:cubicBezTo>
                      <a:pt x="143" y="65"/>
                      <a:pt x="142" y="66"/>
                      <a:pt x="142" y="67"/>
                    </a:cubicBezTo>
                    <a:cubicBezTo>
                      <a:pt x="142" y="71"/>
                      <a:pt x="140" y="75"/>
                      <a:pt x="135" y="75"/>
                    </a:cubicBezTo>
                    <a:cubicBezTo>
                      <a:pt x="133" y="75"/>
                      <a:pt x="130" y="77"/>
                      <a:pt x="130" y="82"/>
                    </a:cubicBezTo>
                    <a:cubicBezTo>
                      <a:pt x="130" y="84"/>
                      <a:pt x="131" y="85"/>
                      <a:pt x="131" y="86"/>
                    </a:cubicBezTo>
                    <a:cubicBezTo>
                      <a:pt x="132" y="88"/>
                      <a:pt x="133" y="89"/>
                      <a:pt x="131" y="92"/>
                    </a:cubicBezTo>
                    <a:cubicBezTo>
                      <a:pt x="129" y="94"/>
                      <a:pt x="124" y="97"/>
                      <a:pt x="120" y="97"/>
                    </a:cubicBezTo>
                    <a:cubicBezTo>
                      <a:pt x="120" y="97"/>
                      <a:pt x="119" y="97"/>
                      <a:pt x="118" y="96"/>
                    </a:cubicBezTo>
                    <a:cubicBezTo>
                      <a:pt x="117" y="96"/>
                      <a:pt x="115" y="96"/>
                      <a:pt x="113" y="96"/>
                    </a:cubicBezTo>
                    <a:cubicBezTo>
                      <a:pt x="111" y="96"/>
                      <a:pt x="110" y="96"/>
                      <a:pt x="108" y="95"/>
                    </a:cubicBezTo>
                    <a:cubicBezTo>
                      <a:pt x="107" y="95"/>
                      <a:pt x="105" y="94"/>
                      <a:pt x="104" y="94"/>
                    </a:cubicBezTo>
                    <a:cubicBezTo>
                      <a:pt x="104" y="94"/>
                      <a:pt x="103" y="93"/>
                      <a:pt x="103" y="93"/>
                    </a:cubicBezTo>
                    <a:cubicBezTo>
                      <a:pt x="103" y="93"/>
                      <a:pt x="103" y="94"/>
                      <a:pt x="103" y="94"/>
                    </a:cubicBezTo>
                    <a:cubicBezTo>
                      <a:pt x="102" y="96"/>
                      <a:pt x="101" y="99"/>
                      <a:pt x="100" y="103"/>
                    </a:cubicBezTo>
                    <a:cubicBezTo>
                      <a:pt x="98" y="106"/>
                      <a:pt x="96" y="112"/>
                      <a:pt x="96" y="114"/>
                    </a:cubicBezTo>
                    <a:cubicBezTo>
                      <a:pt x="97" y="116"/>
                      <a:pt x="99" y="118"/>
                      <a:pt x="98" y="120"/>
                    </a:cubicBezTo>
                    <a:cubicBezTo>
                      <a:pt x="98" y="121"/>
                      <a:pt x="97" y="122"/>
                      <a:pt x="94" y="122"/>
                    </a:cubicBezTo>
                    <a:cubicBezTo>
                      <a:pt x="89" y="122"/>
                      <a:pt x="86" y="122"/>
                      <a:pt x="85" y="120"/>
                    </a:cubicBezTo>
                    <a:cubicBezTo>
                      <a:pt x="84" y="120"/>
                      <a:pt x="83" y="121"/>
                      <a:pt x="82" y="121"/>
                    </a:cubicBezTo>
                    <a:cubicBezTo>
                      <a:pt x="80" y="122"/>
                      <a:pt x="78" y="123"/>
                      <a:pt x="76" y="123"/>
                    </a:cubicBezTo>
                    <a:cubicBezTo>
                      <a:pt x="75" y="123"/>
                      <a:pt x="72" y="123"/>
                      <a:pt x="71" y="124"/>
                    </a:cubicBezTo>
                    <a:cubicBezTo>
                      <a:pt x="73" y="126"/>
                      <a:pt x="73" y="130"/>
                      <a:pt x="73" y="135"/>
                    </a:cubicBezTo>
                    <a:cubicBezTo>
                      <a:pt x="73" y="135"/>
                      <a:pt x="75" y="137"/>
                      <a:pt x="75" y="139"/>
                    </a:cubicBezTo>
                    <a:cubicBezTo>
                      <a:pt x="77" y="143"/>
                      <a:pt x="79" y="146"/>
                      <a:pt x="78" y="148"/>
                    </a:cubicBezTo>
                    <a:cubicBezTo>
                      <a:pt x="77" y="149"/>
                      <a:pt x="76" y="150"/>
                      <a:pt x="75" y="152"/>
                    </a:cubicBezTo>
                    <a:cubicBezTo>
                      <a:pt x="73" y="153"/>
                      <a:pt x="72" y="155"/>
                      <a:pt x="72" y="156"/>
                    </a:cubicBezTo>
                    <a:quadBezTo>
                      <a:pt x="72" y="157"/>
                      <a:pt x="72" y="158"/>
                    </a:quadBezTo>
                    <a:quadBezTo>
                      <a:pt x="72" y="159"/>
                      <a:pt x="72" y="159"/>
                    </a:quadBezTo>
                    <a:quadBezTo>
                      <a:pt x="72" y="159"/>
                      <a:pt x="72" y="159"/>
                    </a:quadBezTo>
                    <a:quadBezTo>
                      <a:pt x="72" y="160"/>
                      <a:pt x="72" y="160"/>
                    </a:quadBezTo>
                    <a:quadBezTo>
                      <a:pt x="72" y="160"/>
                      <a:pt x="72" y="160"/>
                    </a:quadBezTo>
                    <a:quadBezTo>
                      <a:pt x="72" y="164"/>
                      <a:pt x="72" y="164"/>
                    </a:quadBezTo>
                    <a:quadBezTo>
                      <a:pt x="71" y="164"/>
                      <a:pt x="71" y="164"/>
                    </a:quadBezTo>
                    <a:cubicBezTo>
                      <a:pt x="71" y="164"/>
                      <a:pt x="70" y="164"/>
                      <a:pt x="70" y="165"/>
                    </a:cubicBezTo>
                    <a:quadBezTo>
                      <a:pt x="70" y="165"/>
                      <a:pt x="70" y="165"/>
                    </a:quadBezTo>
                    <a:quadBezTo>
                      <a:pt x="70" y="165"/>
                      <a:pt x="70" y="165"/>
                    </a:quadBezTo>
                    <a:quadBezTo>
                      <a:pt x="69" y="165"/>
                      <a:pt x="69" y="165"/>
                    </a:quadBezTo>
                    <a:cubicBezTo>
                      <a:pt x="67" y="166"/>
                      <a:pt x="63" y="168"/>
                      <a:pt x="60" y="169"/>
                    </a:cubicBezTo>
                    <a:cubicBezTo>
                      <a:pt x="59" y="170"/>
                      <a:pt x="58" y="171"/>
                      <a:pt x="56" y="171"/>
                    </a:cubicBezTo>
                    <a:cubicBezTo>
                      <a:pt x="54" y="172"/>
                      <a:pt x="53" y="172"/>
                      <a:pt x="52" y="174"/>
                    </a:cubicBezTo>
                    <a:cubicBezTo>
                      <a:pt x="52" y="175"/>
                      <a:pt x="51" y="176"/>
                      <a:pt x="49" y="178"/>
                    </a:cubicBezTo>
                    <a:quadBezTo>
                      <a:pt x="49" y="178"/>
                      <a:pt x="49" y="178"/>
                    </a:quadBezTo>
                    <a:cubicBezTo>
                      <a:pt x="49" y="178"/>
                      <a:pt x="48" y="178"/>
                      <a:pt x="48" y="178"/>
                    </a:cubicBezTo>
                    <a:quadBezTo>
                      <a:pt x="48" y="178"/>
                      <a:pt x="48" y="179"/>
                    </a:quadBezTo>
                    <a:quadBezTo>
                      <a:pt x="47" y="179"/>
                      <a:pt x="47" y="179"/>
                    </a:quadBezTo>
                    <a:cubicBezTo>
                      <a:pt x="47" y="179"/>
                      <a:pt x="46" y="179"/>
                      <a:pt x="46" y="179"/>
                    </a:cubicBezTo>
                    <a:quadBezTo>
                      <a:pt x="46" y="179"/>
                      <a:pt x="45" y="180"/>
                    </a:quadBezTo>
                    <a:quadBezTo>
                      <a:pt x="45" y="180"/>
                      <a:pt x="44" y="180"/>
                    </a:quadBezTo>
                    <a:quadBezTo>
                      <a:pt x="44" y="180"/>
                      <a:pt x="43" y="180"/>
                    </a:quadBezTo>
                    <a:quadBezTo>
                      <a:pt x="43" y="180"/>
                      <a:pt x="43" y="180"/>
                    </a:quadBezTo>
                    <a:quadBezTo>
                      <a:pt x="42" y="180"/>
                      <a:pt x="41" y="180"/>
                    </a:quadBezTo>
                    <a:quadBezTo>
                      <a:pt x="40" y="180"/>
                      <a:pt x="40" y="180"/>
                    </a:quadBezTo>
                    <a:cubicBezTo>
                      <a:pt x="39" y="179"/>
                      <a:pt x="38" y="179"/>
                      <a:pt x="37" y="179"/>
                    </a:cubicBezTo>
                    <a:cubicBezTo>
                      <a:pt x="36" y="179"/>
                      <a:pt x="35" y="179"/>
                      <a:pt x="33" y="182"/>
                    </a:cubicBezTo>
                    <a:cubicBezTo>
                      <a:pt x="30" y="185"/>
                      <a:pt x="29" y="185"/>
                      <a:pt x="27" y="186"/>
                    </a:cubicBezTo>
                    <a:cubicBezTo>
                      <a:pt x="27" y="186"/>
                      <a:pt x="26" y="186"/>
                      <a:pt x="26" y="187"/>
                    </a:cubicBezTo>
                    <a:cubicBezTo>
                      <a:pt x="25" y="187"/>
                      <a:pt x="24" y="188"/>
                      <a:pt x="23" y="188"/>
                    </a:cubicBezTo>
                    <a:cubicBezTo>
                      <a:pt x="21" y="188"/>
                      <a:pt x="19" y="187"/>
                      <a:pt x="18" y="186"/>
                    </a:cubicBezTo>
                    <a:cubicBezTo>
                      <a:pt x="18" y="185"/>
                      <a:pt x="17" y="185"/>
                      <a:pt x="17" y="185"/>
                    </a:cubicBezTo>
                    <a:cubicBezTo>
                      <a:pt x="16" y="185"/>
                      <a:pt x="15" y="185"/>
                      <a:pt x="15" y="186"/>
                    </a:cubicBezTo>
                    <a:cubicBezTo>
                      <a:pt x="13" y="186"/>
                      <a:pt x="12" y="187"/>
                      <a:pt x="11" y="187"/>
                    </a:cubicBezTo>
                    <a:cubicBezTo>
                      <a:pt x="10" y="187"/>
                      <a:pt x="9" y="188"/>
                      <a:pt x="9" y="188"/>
                    </a:cubicBezTo>
                    <a:cubicBezTo>
                      <a:pt x="8" y="189"/>
                      <a:pt x="7" y="191"/>
                      <a:pt x="5" y="191"/>
                    </a:cubicBezTo>
                    <a:cubicBezTo>
                      <a:pt x="4" y="191"/>
                      <a:pt x="3" y="191"/>
                      <a:pt x="3" y="192"/>
                    </a:cubicBezTo>
                    <a:quadBezTo>
                      <a:pt x="2" y="192"/>
                      <a:pt x="1" y="192"/>
                    </a:quadBezTo>
                    <a:quadBezTo>
                      <a:pt x="1" y="192"/>
                      <a:pt x="1" y="192"/>
                    </a:quadBezTo>
                    <a:cubicBezTo>
                      <a:pt x="1" y="193"/>
                      <a:pt x="1" y="194"/>
                      <a:pt x="1" y="195"/>
                    </a:cubicBezTo>
                    <a:quadBezTo>
                      <a:pt x="1" y="195"/>
                      <a:pt x="1" y="196"/>
                    </a:quadBezTo>
                    <a:cubicBezTo>
                      <a:pt x="1" y="196"/>
                      <a:pt x="0" y="197"/>
                      <a:pt x="0" y="198"/>
                    </a:cubicBezTo>
                    <a:quadBezTo>
                      <a:pt x="0" y="198"/>
                      <a:pt x="0" y="198"/>
                    </a:quadBezTo>
                    <a:quadBezTo>
                      <a:pt x="1" y="206"/>
                      <a:pt x="1" y="206"/>
                    </a:quadBezTo>
                    <a:cubicBezTo>
                      <a:pt x="5" y="207"/>
                      <a:pt x="10" y="210"/>
                      <a:pt x="12" y="213"/>
                    </a:cubicBezTo>
                    <a:cubicBezTo>
                      <a:pt x="12" y="213"/>
                      <a:pt x="12" y="214"/>
                      <a:pt x="12" y="214"/>
                    </a:cubicBezTo>
                    <a:quadBezTo>
                      <a:pt x="13" y="215"/>
                      <a:pt x="13" y="216"/>
                    </a:quadBezTo>
                    <a:quadBezTo>
                      <a:pt x="13" y="216"/>
                      <a:pt x="13" y="216"/>
                    </a:quadBezTo>
                    <a:cubicBezTo>
                      <a:pt x="13" y="216"/>
                      <a:pt x="13" y="217"/>
                      <a:pt x="13" y="217"/>
                    </a:cubicBezTo>
                    <a:cubicBezTo>
                      <a:pt x="13" y="221"/>
                      <a:pt x="14" y="226"/>
                      <a:pt x="14" y="228"/>
                    </a:cubicBezTo>
                    <a:quadBezTo>
                      <a:pt x="15" y="229"/>
                      <a:pt x="15" y="229"/>
                    </a:quadBezTo>
                    <a:quadBezTo>
                      <a:pt x="15" y="229"/>
                      <a:pt x="15" y="229"/>
                    </a:quadBezTo>
                    <a:cubicBezTo>
                      <a:pt x="16" y="230"/>
                      <a:pt x="17" y="231"/>
                      <a:pt x="18" y="232"/>
                    </a:cubicBezTo>
                    <a:cubicBezTo>
                      <a:pt x="23" y="235"/>
                      <a:pt x="25" y="236"/>
                      <a:pt x="25" y="238"/>
                    </a:cubicBezTo>
                    <a:cubicBezTo>
                      <a:pt x="25" y="239"/>
                      <a:pt x="25" y="243"/>
                      <a:pt x="29" y="245"/>
                    </a:cubicBezTo>
                    <a:cubicBezTo>
                      <a:pt x="30" y="245"/>
                      <a:pt x="32" y="246"/>
                      <a:pt x="33" y="246"/>
                    </a:cubicBezTo>
                    <a:quadBezTo>
                      <a:pt x="33" y="247"/>
                      <a:pt x="34" y="247"/>
                    </a:quadBezTo>
                    <a:cubicBezTo>
                      <a:pt x="34" y="247"/>
                      <a:pt x="35" y="248"/>
                      <a:pt x="36" y="248"/>
                    </a:cubicBezTo>
                    <a:quadBezTo>
                      <a:pt x="36" y="248"/>
                      <a:pt x="36" y="248"/>
                    </a:quadBezTo>
                    <a:quadBezTo>
                      <a:pt x="43" y="248"/>
                      <a:pt x="43" y="248"/>
                    </a:quadBezTo>
                    <a:quadBezTo>
                      <a:pt x="43" y="248"/>
                      <a:pt x="43" y="248"/>
                    </a:quadBezTo>
                    <a:quadBezTo>
                      <a:pt x="43" y="248"/>
                      <a:pt x="43" y="248"/>
                    </a:quadBezTo>
                    <a:quadBezTo>
                      <a:pt x="43" y="248"/>
                      <a:pt x="43" y="248"/>
                    </a:quadBezTo>
                    <a:quadBezTo>
                      <a:pt x="43" y="248"/>
                      <a:pt x="43" y="248"/>
                    </a:quadBezTo>
                    <a:cubicBezTo>
                      <a:pt x="43" y="248"/>
                      <a:pt x="44" y="249"/>
                      <a:pt x="44" y="249"/>
                    </a:cubicBezTo>
                    <a:cubicBezTo>
                      <a:pt x="44" y="249"/>
                      <a:pt x="45" y="249"/>
                      <a:pt x="45" y="248"/>
                    </a:cubicBezTo>
                    <a:quadBezTo>
                      <a:pt x="45" y="248"/>
                      <a:pt x="45" y="248"/>
                    </a:quadBezTo>
                    <a:quadBezTo>
                      <a:pt x="46" y="247"/>
                      <a:pt x="46" y="247"/>
                    </a:quadBezTo>
                    <a:quadBezTo>
                      <a:pt x="47" y="247"/>
                      <a:pt x="47" y="246"/>
                    </a:quadBezTo>
                    <a:cubicBezTo>
                      <a:pt x="47" y="246"/>
                      <a:pt x="48" y="246"/>
                      <a:pt x="49" y="245"/>
                    </a:cubicBezTo>
                    <a:quadBezTo>
                      <a:pt x="49" y="245"/>
                      <a:pt x="49" y="245"/>
                    </a:quadBezTo>
                    <a:quadBezTo>
                      <a:pt x="50" y="245"/>
                      <a:pt x="51" y="244"/>
                    </a:quadBezTo>
                    <a:quadBezTo>
                      <a:pt x="51" y="244"/>
                      <a:pt x="51" y="244"/>
                    </a:quadBezTo>
                    <a:quadBezTo>
                      <a:pt x="52" y="244"/>
                      <a:pt x="53" y="243"/>
                    </a:quadBezTo>
                    <a:quadBezTo>
                      <a:pt x="53" y="243"/>
                      <a:pt x="53" y="243"/>
                    </a:quadBezTo>
                    <a:quadBezTo>
                      <a:pt x="54" y="243"/>
                      <a:pt x="55" y="243"/>
                    </a:quadBezTo>
                    <a:quadBezTo>
                      <a:pt x="55" y="243"/>
                      <a:pt x="55" y="243"/>
                    </a:quadBezTo>
                    <a:cubicBezTo>
                      <a:pt x="56" y="243"/>
                      <a:pt x="57" y="243"/>
                      <a:pt x="57" y="243"/>
                    </a:cubicBezTo>
                    <a:quadBezTo>
                      <a:pt x="58" y="243"/>
                      <a:pt x="58" y="243"/>
                    </a:quadBezTo>
                    <a:cubicBezTo>
                      <a:pt x="62" y="243"/>
                      <a:pt x="69" y="248"/>
                      <a:pt x="71" y="252"/>
                    </a:cubicBezTo>
                    <a:cubicBezTo>
                      <a:pt x="72" y="254"/>
                      <a:pt x="73" y="255"/>
                      <a:pt x="72" y="256"/>
                    </a:cubicBezTo>
                    <a:cubicBezTo>
                      <a:pt x="71" y="259"/>
                      <a:pt x="64" y="270"/>
                      <a:pt x="60" y="271"/>
                    </a:cubicBezTo>
                    <a:cubicBezTo>
                      <a:pt x="59" y="271"/>
                      <a:pt x="58" y="271"/>
                      <a:pt x="58" y="271"/>
                    </a:cubicBezTo>
                    <a:quadBezTo>
                      <a:pt x="57" y="271"/>
                      <a:pt x="57" y="271"/>
                    </a:quadBezTo>
                    <a:cubicBezTo>
                      <a:pt x="57" y="271"/>
                      <a:pt x="56" y="271"/>
                      <a:pt x="56" y="271"/>
                    </a:cubicBezTo>
                    <a:cubicBezTo>
                      <a:pt x="56" y="272"/>
                      <a:pt x="56" y="273"/>
                      <a:pt x="56" y="273"/>
                    </a:cubicBezTo>
                    <a:cubicBezTo>
                      <a:pt x="56" y="274"/>
                      <a:pt x="57" y="276"/>
                      <a:pt x="58" y="277"/>
                    </a:cubicBezTo>
                    <a:cubicBezTo>
                      <a:pt x="59" y="279"/>
                      <a:pt x="61" y="280"/>
                      <a:pt x="62" y="282"/>
                    </a:cubicBezTo>
                    <a:cubicBezTo>
                      <a:pt x="63" y="284"/>
                      <a:pt x="63" y="286"/>
                      <a:pt x="62" y="287"/>
                    </a:cubicBezTo>
                    <a:cubicBezTo>
                      <a:pt x="60" y="290"/>
                      <a:pt x="55" y="291"/>
                      <a:pt x="52" y="289"/>
                    </a:cubicBezTo>
                    <a:quadBezTo>
                      <a:pt x="52" y="289"/>
                      <a:pt x="52" y="289"/>
                    </a:quadBezTo>
                    <a:cubicBezTo>
                      <a:pt x="52" y="289"/>
                      <a:pt x="52" y="290"/>
                      <a:pt x="52" y="291"/>
                    </a:cubicBezTo>
                    <a:cubicBezTo>
                      <a:pt x="53" y="292"/>
                      <a:pt x="53" y="294"/>
                      <a:pt x="54" y="296"/>
                    </a:cubicBezTo>
                    <a:cubicBezTo>
                      <a:pt x="54" y="297"/>
                      <a:pt x="54" y="299"/>
                      <a:pt x="55" y="299"/>
                    </a:cubicBezTo>
                    <a:cubicBezTo>
                      <a:pt x="57" y="299"/>
                      <a:pt x="59" y="301"/>
                      <a:pt x="60" y="303"/>
                    </a:cubicBezTo>
                    <a:cubicBezTo>
                      <a:pt x="61" y="304"/>
                      <a:pt x="63" y="306"/>
                      <a:pt x="64" y="306"/>
                    </a:cubicBezTo>
                    <a:cubicBezTo>
                      <a:pt x="68" y="306"/>
                      <a:pt x="71" y="310"/>
                      <a:pt x="72" y="312"/>
                    </a:cubicBezTo>
                    <a:cubicBezTo>
                      <a:pt x="73" y="312"/>
                      <a:pt x="73" y="313"/>
                      <a:pt x="73" y="313"/>
                    </a:cubicBezTo>
                    <a:cubicBezTo>
                      <a:pt x="73" y="313"/>
                      <a:pt x="74" y="313"/>
                      <a:pt x="74" y="313"/>
                    </a:cubicBezTo>
                    <a:cubicBezTo>
                      <a:pt x="74" y="314"/>
                      <a:pt x="75" y="314"/>
                      <a:pt x="75" y="314"/>
                    </a:cubicBezTo>
                    <a:quadBezTo>
                      <a:pt x="75" y="314"/>
                      <a:pt x="75" y="314"/>
                    </a:quadBezTo>
                    <a:cubicBezTo>
                      <a:pt x="75" y="315"/>
                      <a:pt x="76" y="315"/>
                      <a:pt x="76" y="315"/>
                    </a:cubicBezTo>
                    <a:cubicBezTo>
                      <a:pt x="76" y="315"/>
                      <a:pt x="76" y="316"/>
                      <a:pt x="76" y="316"/>
                    </a:cubicBezTo>
                    <a:quadBezTo>
                      <a:pt x="77" y="316"/>
                      <a:pt x="77" y="317"/>
                    </a:quadBezTo>
                    <a:quadBezTo>
                      <a:pt x="77" y="317"/>
                      <a:pt x="77" y="317"/>
                    </a:quadBezTo>
                    <a:quadBezTo>
                      <a:pt x="77" y="317"/>
                      <a:pt x="77" y="317"/>
                    </a:quadBezTo>
                    <a:quadBezTo>
                      <a:pt x="77" y="317"/>
                      <a:pt x="77" y="317"/>
                    </a:quadBezTo>
                    <a:quadBezTo>
                      <a:pt x="78" y="317"/>
                      <a:pt x="78" y="317"/>
                    </a:quadBezTo>
                    <a:quadBezTo>
                      <a:pt x="79" y="317"/>
                      <a:pt x="79" y="317"/>
                    </a:quadBezTo>
                    <a:quadBezTo>
                      <a:pt x="79" y="317"/>
                      <a:pt x="79" y="317"/>
                    </a:quadBezTo>
                    <a:quadBezTo>
                      <a:pt x="80" y="316"/>
                      <a:pt x="80" y="316"/>
                    </a:quadBezTo>
                    <a:quadBezTo>
                      <a:pt x="80" y="316"/>
                      <a:pt x="80" y="316"/>
                    </a:quadBezTo>
                    <a:cubicBezTo>
                      <a:pt x="81" y="315"/>
                      <a:pt x="82" y="314"/>
                      <a:pt x="85" y="314"/>
                    </a:cubicBezTo>
                    <a:cubicBezTo>
                      <a:pt x="87" y="314"/>
                      <a:pt x="90" y="315"/>
                      <a:pt x="93" y="317"/>
                    </a:cubicBezTo>
                    <a:cubicBezTo>
                      <a:pt x="94" y="319"/>
                      <a:pt x="100" y="323"/>
                      <a:pt x="105" y="326"/>
                    </a:cubicBezTo>
                    <a:cubicBezTo>
                      <a:pt x="109" y="329"/>
                      <a:pt x="113" y="332"/>
                      <a:pt x="115" y="334"/>
                    </a:cubicBezTo>
                    <a:cubicBezTo>
                      <a:pt x="120" y="338"/>
                      <a:pt x="132" y="342"/>
                      <a:pt x="136" y="342"/>
                    </a:cubicBezTo>
                    <a:quadBezTo>
                      <a:pt x="136" y="342"/>
                      <a:pt x="136" y="342"/>
                    </a:quadBezTo>
                    <a:cubicBezTo>
                      <a:pt x="138" y="342"/>
                      <a:pt x="140" y="343"/>
                      <a:pt x="142" y="343"/>
                    </a:cubicBezTo>
                    <a:cubicBezTo>
                      <a:pt x="145" y="344"/>
                      <a:pt x="147" y="345"/>
                      <a:pt x="150" y="345"/>
                    </a:cubicBezTo>
                    <a:quadBezTo>
                      <a:pt x="151" y="345"/>
                      <a:pt x="151" y="345"/>
                    </a:quadBezTo>
                    <a:quadBezTo>
                      <a:pt x="152" y="345"/>
                      <a:pt x="153" y="345"/>
                    </a:quadBezTo>
                    <a:cubicBezTo>
                      <a:pt x="153" y="345"/>
                      <a:pt x="153" y="344"/>
                      <a:pt x="154" y="344"/>
                    </a:cubicBezTo>
                    <a:cubicBezTo>
                      <a:pt x="154" y="344"/>
                      <a:pt x="155" y="344"/>
                      <a:pt x="155" y="343"/>
                    </a:cubicBezTo>
                    <a:cubicBezTo>
                      <a:pt x="156" y="342"/>
                      <a:pt x="157" y="341"/>
                      <a:pt x="158" y="341"/>
                    </a:cubicBezTo>
                    <a:cubicBezTo>
                      <a:pt x="159" y="341"/>
                      <a:pt x="160" y="342"/>
                      <a:pt x="161" y="343"/>
                    </a:cubicBezTo>
                    <a:cubicBezTo>
                      <a:pt x="161" y="343"/>
                      <a:pt x="161" y="344"/>
                      <a:pt x="162" y="344"/>
                    </a:cubicBezTo>
                    <a:cubicBezTo>
                      <a:pt x="162" y="344"/>
                      <a:pt x="162" y="345"/>
                      <a:pt x="162" y="345"/>
                    </a:cubicBezTo>
                    <a:cubicBezTo>
                      <a:pt x="162" y="345"/>
                      <a:pt x="162" y="346"/>
                      <a:pt x="162" y="346"/>
                    </a:cubicBezTo>
                    <a:quadBezTo>
                      <a:pt x="162" y="346"/>
                      <a:pt x="162" y="346"/>
                    </a:quadBezTo>
                    <a:quadBezTo>
                      <a:pt x="163" y="347"/>
                      <a:pt x="163" y="348"/>
                    </a:quadBezTo>
                    <a:quadBezTo>
                      <a:pt x="163" y="348"/>
                      <a:pt x="163" y="348"/>
                    </a:quadBezTo>
                    <a:cubicBezTo>
                      <a:pt x="163" y="347"/>
                      <a:pt x="164" y="346"/>
                      <a:pt x="164" y="346"/>
                    </a:cubicBezTo>
                    <a:quadBezTo>
                      <a:pt x="164" y="346"/>
                      <a:pt x="164" y="346"/>
                    </a:quadBezTo>
                    <a:quadBezTo>
                      <a:pt x="165" y="345"/>
                      <a:pt x="166" y="344"/>
                    </a:quadBezTo>
                    <a:quadBezTo>
                      <a:pt x="166" y="344"/>
                      <a:pt x="166" y="344"/>
                    </a:quadBezTo>
                    <a:cubicBezTo>
                      <a:pt x="166" y="344"/>
                      <a:pt x="167" y="343"/>
                      <a:pt x="167" y="343"/>
                    </a:cubicBezTo>
                    <a:quadBezTo>
                      <a:pt x="167" y="343"/>
                      <a:pt x="167" y="343"/>
                    </a:quadBezTo>
                    <a:quadBezTo>
                      <a:pt x="168" y="343"/>
                      <a:pt x="169" y="343"/>
                    </a:quadBezTo>
                    <a:cubicBezTo>
                      <a:pt x="169" y="342"/>
                      <a:pt x="170" y="342"/>
                      <a:pt x="170" y="342"/>
                    </a:cubicBezTo>
                    <a:cubicBezTo>
                      <a:pt x="173" y="339"/>
                      <a:pt x="176" y="340"/>
                      <a:pt x="182" y="343"/>
                    </a:cubicBezTo>
                    <a:cubicBezTo>
                      <a:pt x="183" y="343"/>
                      <a:pt x="184" y="343"/>
                      <a:pt x="185" y="343"/>
                    </a:cubicBezTo>
                    <a:cubicBezTo>
                      <a:pt x="186" y="343"/>
                      <a:pt x="187" y="343"/>
                      <a:pt x="187" y="343"/>
                    </a:cubicBezTo>
                    <a:cubicBezTo>
                      <a:pt x="188" y="343"/>
                      <a:pt x="189" y="343"/>
                      <a:pt x="189" y="343"/>
                    </a:cubicBezTo>
                    <a:cubicBezTo>
                      <a:pt x="189" y="343"/>
                      <a:pt x="190" y="343"/>
                      <a:pt x="190" y="343"/>
                    </a:cubicBezTo>
                    <a:cubicBezTo>
                      <a:pt x="190" y="343"/>
                      <a:pt x="191" y="344"/>
                      <a:pt x="191" y="344"/>
                    </a:cubicBezTo>
                    <a:cubicBezTo>
                      <a:pt x="191" y="344"/>
                      <a:pt x="192" y="344"/>
                      <a:pt x="192" y="344"/>
                    </a:cubicBezTo>
                    <a:cubicBezTo>
                      <a:pt x="192" y="344"/>
                      <a:pt x="193" y="345"/>
                      <a:pt x="193" y="345"/>
                    </a:cubicBezTo>
                    <a:quadBezTo>
                      <a:pt x="193" y="345"/>
                      <a:pt x="194" y="345"/>
                    </a:quadBezTo>
                    <a:quadBezTo>
                      <a:pt x="194" y="346"/>
                      <a:pt x="194" y="346"/>
                    </a:quadBezTo>
                    <a:quadBezTo>
                      <a:pt x="195" y="346"/>
                      <a:pt x="195" y="346"/>
                    </a:quadBezTo>
                    <a:quadBezTo>
                      <a:pt x="196" y="345"/>
                      <a:pt x="196" y="345"/>
                    </a:quadBezTo>
                    <a:quadBezTo>
                      <a:pt x="196" y="345"/>
                      <a:pt x="196" y="345"/>
                    </a:quadBezTo>
                    <a:cubicBezTo>
                      <a:pt x="197" y="345"/>
                      <a:pt x="198" y="345"/>
                      <a:pt x="198" y="345"/>
                    </a:cubicBezTo>
                    <a:cubicBezTo>
                      <a:pt x="198" y="345"/>
                      <a:pt x="199" y="343"/>
                      <a:pt x="200" y="343"/>
                    </a:cubicBezTo>
                    <a:cubicBezTo>
                      <a:pt x="200" y="342"/>
                      <a:pt x="201" y="341"/>
                      <a:pt x="202" y="341"/>
                    </a:cubicBezTo>
                    <a:cubicBezTo>
                      <a:pt x="202" y="340"/>
                      <a:pt x="203" y="339"/>
                      <a:pt x="203" y="339"/>
                    </a:cubicBezTo>
                    <a:cubicBezTo>
                      <a:pt x="204" y="337"/>
                      <a:pt x="205" y="335"/>
                      <a:pt x="208" y="336"/>
                    </a:cubicBezTo>
                    <a:cubicBezTo>
                      <a:pt x="208" y="336"/>
                      <a:pt x="208" y="335"/>
                      <a:pt x="208" y="335"/>
                    </a:cubicBezTo>
                    <a:cubicBezTo>
                      <a:pt x="209" y="335"/>
                      <a:pt x="210" y="335"/>
                      <a:pt x="210" y="334"/>
                    </a:cubicBezTo>
                    <a:cubicBezTo>
                      <a:pt x="211" y="333"/>
                      <a:pt x="213" y="332"/>
                      <a:pt x="215" y="331"/>
                    </a:cubicBezTo>
                    <a:cubicBezTo>
                      <a:pt x="215" y="330"/>
                      <a:pt x="216" y="330"/>
                      <a:pt x="216" y="330"/>
                    </a:cubicBezTo>
                    <a:cubicBezTo>
                      <a:pt x="220" y="328"/>
                      <a:pt x="224" y="328"/>
                      <a:pt x="227" y="329"/>
                    </a:cubicBezTo>
                    <a:cubicBezTo>
                      <a:pt x="228" y="329"/>
                      <a:pt x="229" y="329"/>
                      <a:pt x="230" y="329"/>
                    </a:cubicBezTo>
                    <a:cubicBezTo>
                      <a:pt x="232" y="328"/>
                      <a:pt x="234" y="327"/>
                      <a:pt x="235" y="327"/>
                    </a:cubicBezTo>
                    <a:cubicBezTo>
                      <a:pt x="237" y="327"/>
                      <a:pt x="239" y="328"/>
                      <a:pt x="239" y="330"/>
                    </a:cubicBezTo>
                    <a:cubicBezTo>
                      <a:pt x="239" y="330"/>
                      <a:pt x="240" y="332"/>
                      <a:pt x="240" y="333"/>
                    </a:cubicBezTo>
                    <a:cubicBezTo>
                      <a:pt x="241" y="334"/>
                      <a:pt x="242" y="335"/>
                      <a:pt x="243" y="337"/>
                    </a:cubicBezTo>
                    <a:quadBezTo>
                      <a:pt x="243" y="337"/>
                      <a:pt x="243" y="337"/>
                    </a:quadBezTo>
                    <a:quadBezTo>
                      <a:pt x="244" y="338"/>
                      <a:pt x="244" y="338"/>
                    </a:quadBezTo>
                    <a:quadBezTo>
                      <a:pt x="244" y="338"/>
                      <a:pt x="245" y="338"/>
                    </a:quadBezTo>
                    <a:quadBezTo>
                      <a:pt x="245" y="338"/>
                      <a:pt x="245" y="338"/>
                    </a:quadBezTo>
                    <a:cubicBezTo>
                      <a:pt x="245" y="338"/>
                      <a:pt x="246" y="338"/>
                      <a:pt x="246" y="339"/>
                    </a:cubicBezTo>
                    <a:quadBezTo>
                      <a:pt x="246" y="339"/>
                      <a:pt x="247" y="339"/>
                    </a:quadBezTo>
                    <a:quadBezTo>
                      <a:pt x="247" y="339"/>
                      <a:pt x="247" y="339"/>
                    </a:quadBezTo>
                    <a:quadBezTo>
                      <a:pt x="247" y="339"/>
                      <a:pt x="247" y="339"/>
                    </a:quadBezTo>
                    <a:cubicBezTo>
                      <a:pt x="248" y="339"/>
                      <a:pt x="248" y="338"/>
                      <a:pt x="248" y="338"/>
                    </a:cubicBezTo>
                    <a:cubicBezTo>
                      <a:pt x="249" y="338"/>
                      <a:pt x="251" y="337"/>
                      <a:pt x="252" y="337"/>
                    </a:cubicBezTo>
                    <a:cubicBezTo>
                      <a:pt x="255" y="337"/>
                      <a:pt x="259" y="340"/>
                      <a:pt x="259" y="343"/>
                    </a:cubicBezTo>
                    <a:quadBezTo>
                      <a:pt x="259" y="347"/>
                      <a:pt x="260" y="347"/>
                    </a:quadBezTo>
                    <a:cubicBezTo>
                      <a:pt x="263" y="347"/>
                      <a:pt x="266" y="348"/>
                      <a:pt x="266" y="355"/>
                    </a:cubicBezTo>
                    <a:cubicBezTo>
                      <a:pt x="266" y="356"/>
                      <a:pt x="266" y="357"/>
                      <a:pt x="266" y="359"/>
                    </a:cubicBezTo>
                    <a:cubicBezTo>
                      <a:pt x="266" y="363"/>
                      <a:pt x="267" y="368"/>
                      <a:pt x="263" y="373"/>
                    </a:cubicBezTo>
                    <a:cubicBezTo>
                      <a:pt x="258" y="378"/>
                      <a:pt x="254" y="385"/>
                      <a:pt x="254" y="387"/>
                    </a:cubicBezTo>
                    <a:cubicBezTo>
                      <a:pt x="254" y="388"/>
                      <a:pt x="254" y="389"/>
                      <a:pt x="254" y="390"/>
                    </a:cubicBezTo>
                    <a:cubicBezTo>
                      <a:pt x="255" y="390"/>
                      <a:pt x="257" y="390"/>
                      <a:pt x="258" y="390"/>
                    </a:cubicBezTo>
                    <a:cubicBezTo>
                      <a:pt x="260" y="390"/>
                      <a:pt x="265" y="391"/>
                      <a:pt x="266" y="393"/>
                    </a:cubicBezTo>
                    <a:cubicBezTo>
                      <a:pt x="266" y="394"/>
                      <a:pt x="266" y="395"/>
                      <a:pt x="266" y="396"/>
                    </a:cubicBezTo>
                    <a:cubicBezTo>
                      <a:pt x="266" y="396"/>
                      <a:pt x="266" y="399"/>
                      <a:pt x="267" y="401"/>
                    </a:cubicBezTo>
                    <a:cubicBezTo>
                      <a:pt x="267" y="402"/>
                      <a:pt x="268" y="402"/>
                      <a:pt x="268" y="402"/>
                    </a:cubicBezTo>
                    <a:cubicBezTo>
                      <a:pt x="270" y="402"/>
                      <a:pt x="272" y="403"/>
                      <a:pt x="273" y="405"/>
                    </a:cubicBezTo>
                    <a:cubicBezTo>
                      <a:pt x="274" y="406"/>
                      <a:pt x="275" y="407"/>
                      <a:pt x="274" y="410"/>
                    </a:cubicBezTo>
                    <a:quadBezTo>
                      <a:pt x="274" y="410"/>
                      <a:pt x="274" y="410"/>
                    </a:quadBezTo>
                    <a:quadBezTo>
                      <a:pt x="273" y="411"/>
                      <a:pt x="273" y="411"/>
                    </a:quadBezTo>
                    <a:cubicBezTo>
                      <a:pt x="273" y="412"/>
                      <a:pt x="272" y="414"/>
                      <a:pt x="272" y="414"/>
                    </a:cubicBezTo>
                    <a:cubicBezTo>
                      <a:pt x="275" y="414"/>
                      <a:pt x="278" y="415"/>
                      <a:pt x="279" y="416"/>
                    </a:cubicBezTo>
                    <a:cubicBezTo>
                      <a:pt x="280" y="417"/>
                      <a:pt x="280" y="418"/>
                      <a:pt x="280" y="420"/>
                    </a:cubicBezTo>
                    <a:cubicBezTo>
                      <a:pt x="280" y="420"/>
                      <a:pt x="280" y="421"/>
                      <a:pt x="280" y="421"/>
                    </a:cubicBezTo>
                    <a:cubicBezTo>
                      <a:pt x="281" y="422"/>
                      <a:pt x="282" y="422"/>
                      <a:pt x="282" y="422"/>
                    </a:cubicBezTo>
                    <a:cubicBezTo>
                      <a:pt x="283" y="422"/>
                      <a:pt x="284" y="422"/>
                      <a:pt x="284" y="421"/>
                    </a:cubicBezTo>
                    <a:cubicBezTo>
                      <a:pt x="285" y="421"/>
                      <a:pt x="286" y="421"/>
                      <a:pt x="286" y="421"/>
                    </a:cubicBezTo>
                    <a:cubicBezTo>
                      <a:pt x="287" y="420"/>
                      <a:pt x="288" y="420"/>
                      <a:pt x="289" y="420"/>
                    </a:cubicBezTo>
                    <a:quadBezTo>
                      <a:pt x="290" y="420"/>
                      <a:pt x="290" y="420"/>
                    </a:quadBezTo>
                    <a:quadBezTo>
                      <a:pt x="290" y="420"/>
                      <a:pt x="291" y="420"/>
                    </a:quadBezTo>
                    <a:quadBezTo>
                      <a:pt x="291" y="420"/>
                      <a:pt x="291" y="420"/>
                    </a:quadBezTo>
                    <a:quadBezTo>
                      <a:pt x="291" y="420"/>
                      <a:pt x="291" y="420"/>
                    </a:quadBezTo>
                    <a:cubicBezTo>
                      <a:pt x="293" y="421"/>
                      <a:pt x="293" y="422"/>
                      <a:pt x="294" y="423"/>
                    </a:cubicBezTo>
                    <a:cubicBezTo>
                      <a:pt x="295" y="424"/>
                      <a:pt x="295" y="425"/>
                      <a:pt x="296" y="425"/>
                    </a:cubicBezTo>
                    <a:cubicBezTo>
                      <a:pt x="296" y="424"/>
                      <a:pt x="295" y="421"/>
                      <a:pt x="295" y="420"/>
                    </a:cubicBezTo>
                    <a:cubicBezTo>
                      <a:pt x="293" y="418"/>
                      <a:pt x="294" y="415"/>
                      <a:pt x="295" y="413"/>
                    </a:cubicBezTo>
                    <a:cubicBezTo>
                      <a:pt x="295" y="411"/>
                      <a:pt x="297" y="411"/>
                      <a:pt x="298" y="411"/>
                    </a:cubicBezTo>
                    <a:cubicBezTo>
                      <a:pt x="298" y="411"/>
                      <a:pt x="299" y="411"/>
                      <a:pt x="299" y="411"/>
                    </a:cubicBezTo>
                    <a:cubicBezTo>
                      <a:pt x="300" y="411"/>
                      <a:pt x="301" y="411"/>
                      <a:pt x="301" y="411"/>
                    </a:cubicBezTo>
                    <a:quadBezTo>
                      <a:pt x="301" y="411"/>
                      <a:pt x="302" y="411"/>
                    </a:quadBezTo>
                    <a:quadBezTo>
                      <a:pt x="302" y="410"/>
                      <a:pt x="303" y="410"/>
                    </a:quadBezTo>
                    <a:quadBezTo>
                      <a:pt x="303" y="410"/>
                      <a:pt x="303" y="410"/>
                    </a:quadBezTo>
                    <a:cubicBezTo>
                      <a:pt x="303" y="410"/>
                      <a:pt x="304" y="409"/>
                      <a:pt x="304" y="409"/>
                    </a:cubicBezTo>
                    <a:quadBezTo>
                      <a:pt x="304" y="409"/>
                      <a:pt x="304" y="409"/>
                    </a:quadBezTo>
                    <a:cubicBezTo>
                      <a:pt x="304" y="409"/>
                      <a:pt x="304" y="408"/>
                      <a:pt x="305" y="408"/>
                    </a:cubicBezTo>
                    <a:quadBezTo>
                      <a:pt x="305" y="408"/>
                      <a:pt x="306" y="407"/>
                    </a:quadBezTo>
                    <a:cubicBezTo>
                      <a:pt x="306" y="407"/>
                      <a:pt x="307" y="407"/>
                      <a:pt x="307" y="407"/>
                    </a:cubicBezTo>
                    <a:cubicBezTo>
                      <a:pt x="308" y="407"/>
                      <a:pt x="310" y="408"/>
                      <a:pt x="310" y="408"/>
                    </a:cubicBezTo>
                    <a:cubicBezTo>
                      <a:pt x="311" y="408"/>
                      <a:pt x="312" y="408"/>
                      <a:pt x="312" y="408"/>
                    </a:cubicBezTo>
                    <a:cubicBezTo>
                      <a:pt x="313" y="407"/>
                      <a:pt x="314" y="406"/>
                      <a:pt x="316" y="406"/>
                    </a:cubicBezTo>
                    <a:cubicBezTo>
                      <a:pt x="317" y="406"/>
                      <a:pt x="318" y="407"/>
                      <a:pt x="319" y="407"/>
                    </a:cubicBezTo>
                    <a:cubicBezTo>
                      <a:pt x="320" y="408"/>
                      <a:pt x="322" y="408"/>
                      <a:pt x="323" y="407"/>
                    </a:cubicBezTo>
                    <a:cubicBezTo>
                      <a:pt x="325" y="406"/>
                      <a:pt x="328" y="406"/>
                      <a:pt x="329" y="407"/>
                    </a:cubicBezTo>
                    <a:quadBezTo>
                      <a:pt x="329" y="407"/>
                      <a:pt x="330" y="407"/>
                    </a:quadBezTo>
                    <a:quadBezTo>
                      <a:pt x="330" y="407"/>
                      <a:pt x="330" y="407"/>
                    </a:quadBezTo>
                    <a:cubicBezTo>
                      <a:pt x="331" y="404"/>
                      <a:pt x="337" y="400"/>
                      <a:pt x="340" y="400"/>
                    </a:cubicBezTo>
                    <a:quadBezTo>
                      <a:pt x="341" y="400"/>
                      <a:pt x="342" y="401"/>
                    </a:quadBezTo>
                    <a:quadBezTo>
                      <a:pt x="342" y="401"/>
                      <a:pt x="343" y="402"/>
                    </a:quadBezTo>
                    <a:cubicBezTo>
                      <a:pt x="344" y="403"/>
                      <a:pt x="345" y="404"/>
                      <a:pt x="350" y="405"/>
                    </a:cubicBezTo>
                    <a:cubicBezTo>
                      <a:pt x="352" y="405"/>
                      <a:pt x="354" y="406"/>
                      <a:pt x="355" y="408"/>
                    </a:cubicBezTo>
                    <a:cubicBezTo>
                      <a:pt x="356" y="409"/>
                      <a:pt x="356" y="411"/>
                      <a:pt x="355" y="412"/>
                    </a:cubicBezTo>
                    <a:quadBezTo>
                      <a:pt x="355" y="413"/>
                      <a:pt x="355" y="414"/>
                    </a:quadBezTo>
                    <a:cubicBezTo>
                      <a:pt x="355" y="415"/>
                      <a:pt x="362" y="420"/>
                      <a:pt x="364" y="420"/>
                    </a:cubicBezTo>
                    <a:quadBezTo>
                      <a:pt x="365" y="420"/>
                      <a:pt x="365" y="421"/>
                    </a:quadBezTo>
                    <a:quadBezTo>
                      <a:pt x="365" y="421"/>
                      <a:pt x="366" y="421"/>
                    </a:quadBezTo>
                    <a:quadBezTo>
                      <a:pt x="366" y="421"/>
                      <a:pt x="367" y="422"/>
                    </a:quadBezTo>
                    <a:quadBezTo>
                      <a:pt x="367" y="422"/>
                      <a:pt x="367" y="422"/>
                    </a:quadBezTo>
                    <a:cubicBezTo>
                      <a:pt x="367" y="422"/>
                      <a:pt x="368" y="422"/>
                      <a:pt x="369" y="422"/>
                    </a:cubicBezTo>
                    <a:quadBezTo>
                      <a:pt x="370" y="422"/>
                      <a:pt x="370" y="422"/>
                    </a:quadBezTo>
                    <a:cubicBezTo>
                      <a:pt x="371" y="422"/>
                      <a:pt x="371" y="421"/>
                      <a:pt x="371" y="421"/>
                    </a:cubicBezTo>
                    <a:cubicBezTo>
                      <a:pt x="372" y="419"/>
                      <a:pt x="374" y="418"/>
                      <a:pt x="376" y="418"/>
                    </a:cubicBezTo>
                    <a:cubicBezTo>
                      <a:pt x="378" y="418"/>
                      <a:pt x="380" y="419"/>
                      <a:pt x="381" y="421"/>
                    </a:cubicBezTo>
                    <a:cubicBezTo>
                      <a:pt x="381" y="422"/>
                      <a:pt x="382" y="422"/>
                      <a:pt x="382" y="422"/>
                    </a:cubicBezTo>
                    <a:cubicBezTo>
                      <a:pt x="382" y="422"/>
                      <a:pt x="383" y="422"/>
                      <a:pt x="384" y="421"/>
                    </a:cubicBezTo>
                    <a:cubicBezTo>
                      <a:pt x="385" y="420"/>
                      <a:pt x="386" y="420"/>
                      <a:pt x="387" y="420"/>
                    </a:cubicBezTo>
                    <a:cubicBezTo>
                      <a:pt x="389" y="420"/>
                      <a:pt x="391" y="421"/>
                      <a:pt x="391" y="423"/>
                    </a:cubicBezTo>
                    <a:cubicBezTo>
                      <a:pt x="392" y="424"/>
                      <a:pt x="392" y="427"/>
                      <a:pt x="390" y="429"/>
                    </a:cubicBezTo>
                    <a:quadBezTo>
                      <a:pt x="390" y="429"/>
                      <a:pt x="390" y="429"/>
                    </a:quadBezTo>
                    <a:cubicBezTo>
                      <a:pt x="390" y="431"/>
                      <a:pt x="391" y="434"/>
                      <a:pt x="392" y="435"/>
                    </a:cubicBezTo>
                    <a:cubicBezTo>
                      <a:pt x="393" y="435"/>
                      <a:pt x="393" y="434"/>
                      <a:pt x="392" y="433"/>
                    </a:cubicBezTo>
                    <a:cubicBezTo>
                      <a:pt x="391" y="428"/>
                      <a:pt x="398" y="424"/>
                      <a:pt x="409" y="421"/>
                    </a:cubicBezTo>
                    <a:cubicBezTo>
                      <a:pt x="419" y="417"/>
                      <a:pt x="429" y="411"/>
                      <a:pt x="430" y="409"/>
                    </a:cubicBezTo>
                    <a:cubicBezTo>
                      <a:pt x="430" y="408"/>
                      <a:pt x="431" y="407"/>
                      <a:pt x="433" y="407"/>
                    </a:cubicBezTo>
                    <a:cubicBezTo>
                      <a:pt x="433" y="407"/>
                      <a:pt x="434" y="408"/>
                      <a:pt x="436" y="408"/>
                    </a:cubicBezTo>
                    <a:cubicBezTo>
                      <a:pt x="438" y="409"/>
                      <a:pt x="441" y="409"/>
                      <a:pt x="442" y="408"/>
                    </a:cubicBezTo>
                    <a:cubicBezTo>
                      <a:pt x="445" y="406"/>
                      <a:pt x="454" y="405"/>
                      <a:pt x="461" y="405"/>
                    </a:cubicBezTo>
                    <a:quadBezTo>
                      <a:pt x="462" y="405"/>
                      <a:pt x="462" y="405"/>
                    </a:quadBezTo>
                    <a:cubicBezTo>
                      <a:pt x="463" y="405"/>
                      <a:pt x="464" y="405"/>
                      <a:pt x="465" y="403"/>
                    </a:cubicBezTo>
                    <a:cubicBezTo>
                      <a:pt x="465" y="402"/>
                      <a:pt x="466" y="401"/>
                      <a:pt x="468" y="400"/>
                    </a:cubicBezTo>
                    <a:cubicBezTo>
                      <a:pt x="469" y="399"/>
                      <a:pt x="470" y="398"/>
                      <a:pt x="470" y="397"/>
                    </a:cubicBezTo>
                    <a:cubicBezTo>
                      <a:pt x="472" y="396"/>
                      <a:pt x="472" y="395"/>
                      <a:pt x="475" y="394"/>
                    </a:cubicBezTo>
                    <a:cubicBezTo>
                      <a:pt x="479" y="393"/>
                      <a:pt x="480" y="390"/>
                      <a:pt x="480" y="389"/>
                    </a:cubicBezTo>
                    <a:cubicBezTo>
                      <a:pt x="480" y="387"/>
                      <a:pt x="483" y="386"/>
                      <a:pt x="485" y="385"/>
                    </a:cubicBezTo>
                    <a:cubicBezTo>
                      <a:pt x="486" y="384"/>
                      <a:pt x="488" y="384"/>
                      <a:pt x="488" y="384"/>
                    </a:cubicBezTo>
                    <a:cubicBezTo>
                      <a:pt x="488" y="382"/>
                      <a:pt x="490" y="381"/>
                      <a:pt x="492" y="380"/>
                    </a:cubicBezTo>
                    <a:cubicBezTo>
                      <a:pt x="492" y="380"/>
                      <a:pt x="494" y="379"/>
                      <a:pt x="494" y="379"/>
                    </a:cubicBezTo>
                    <a:cubicBezTo>
                      <a:pt x="494" y="376"/>
                      <a:pt x="496" y="375"/>
                      <a:pt x="497" y="374"/>
                    </a:cubicBezTo>
                    <a:cubicBezTo>
                      <a:pt x="498" y="374"/>
                      <a:pt x="499" y="374"/>
                      <a:pt x="499" y="373"/>
                    </a:cubicBezTo>
                    <a:cubicBezTo>
                      <a:pt x="499" y="373"/>
                      <a:pt x="499" y="371"/>
                      <a:pt x="499" y="370"/>
                    </a:cubicBezTo>
                    <a:cubicBezTo>
                      <a:pt x="499" y="368"/>
                      <a:pt x="498" y="365"/>
                      <a:pt x="501" y="364"/>
                    </a:cubicBezTo>
                    <a:cubicBezTo>
                      <a:pt x="500" y="364"/>
                      <a:pt x="500" y="363"/>
                      <a:pt x="500" y="363"/>
                    </a:cubicBezTo>
                    <a:quadBezTo>
                      <a:pt x="499" y="362"/>
                      <a:pt x="499" y="361"/>
                    </a:quadBezTo>
                    <a:cubicBezTo>
                      <a:pt x="498" y="360"/>
                      <a:pt x="499" y="359"/>
                      <a:pt x="499" y="359"/>
                    </a:cubicBezTo>
                    <a:cubicBezTo>
                      <a:pt x="500" y="358"/>
                      <a:pt x="501" y="357"/>
                      <a:pt x="503" y="356"/>
                    </a:cubicBezTo>
                    <a:cubicBezTo>
                      <a:pt x="505" y="356"/>
                      <a:pt x="506" y="356"/>
                      <a:pt x="507" y="355"/>
                    </a:cubicBezTo>
                    <a:cubicBezTo>
                      <a:pt x="510" y="353"/>
                      <a:pt x="511" y="351"/>
                      <a:pt x="512" y="348"/>
                    </a:cubicBezTo>
                    <a:cubicBezTo>
                      <a:pt x="512" y="344"/>
                      <a:pt x="518" y="341"/>
                      <a:pt x="520" y="340"/>
                    </a:cubicBezTo>
                    <a:cubicBezTo>
                      <a:pt x="521" y="340"/>
                      <a:pt x="522" y="337"/>
                      <a:pt x="521" y="333"/>
                    </a:cubicBezTo>
                    <a:cubicBezTo>
                      <a:pt x="521" y="331"/>
                      <a:pt x="522" y="329"/>
                      <a:pt x="523" y="329"/>
                    </a:cubicBezTo>
                    <a:cubicBezTo>
                      <a:pt x="522" y="328"/>
                      <a:pt x="522" y="327"/>
                      <a:pt x="522" y="326"/>
                    </a:cubicBezTo>
                    <a:cubicBezTo>
                      <a:pt x="523" y="325"/>
                      <a:pt x="523" y="324"/>
                      <a:pt x="525" y="323"/>
                    </a:cubicBezTo>
                    <a:cubicBezTo>
                      <a:pt x="523" y="323"/>
                      <a:pt x="522" y="321"/>
                      <a:pt x="521" y="320"/>
                    </a:cubicBezTo>
                    <a:quadBezTo>
                      <a:pt x="520" y="320"/>
                      <a:pt x="520" y="320"/>
                    </a:quadBezTo>
                    <a:cubicBezTo>
                      <a:pt x="519" y="320"/>
                      <a:pt x="518" y="321"/>
                      <a:pt x="517" y="321"/>
                    </a:cubicBezTo>
                    <a:cubicBezTo>
                      <a:pt x="515" y="321"/>
                      <a:pt x="512" y="319"/>
                      <a:pt x="512" y="317"/>
                    </a:cubicBezTo>
                    <a:cubicBezTo>
                      <a:pt x="511" y="316"/>
                      <a:pt x="512" y="314"/>
                      <a:pt x="514" y="314"/>
                    </a:cubicBezTo>
                    <a:cubicBezTo>
                      <a:pt x="516" y="313"/>
                      <a:pt x="519" y="312"/>
                      <a:pt x="521" y="310"/>
                    </a:cubicBezTo>
                    <a:cubicBezTo>
                      <a:pt x="523" y="310"/>
                      <a:pt x="524" y="309"/>
                      <a:pt x="525" y="308"/>
                    </a:cubicBezTo>
                    <a:cubicBezTo>
                      <a:pt x="524" y="307"/>
                      <a:pt x="521" y="306"/>
                      <a:pt x="520" y="306"/>
                    </a:cubicBezTo>
                    <a:quadBezTo>
                      <a:pt x="520" y="306"/>
                      <a:pt x="520" y="306"/>
                    </a:quadBezTo>
                    <a:cubicBezTo>
                      <a:pt x="517" y="306"/>
                      <a:pt x="515" y="303"/>
                      <a:pt x="513" y="301"/>
                    </a:cubicBezTo>
                    <a:cubicBezTo>
                      <a:pt x="512" y="300"/>
                      <a:pt x="511" y="298"/>
                      <a:pt x="510" y="298"/>
                    </a:cubicBezTo>
                    <a:cubicBezTo>
                      <a:pt x="507" y="298"/>
                      <a:pt x="507" y="297"/>
                      <a:pt x="507" y="296"/>
                    </a:cubicBezTo>
                    <a:cubicBezTo>
                      <a:pt x="507" y="293"/>
                      <a:pt x="511" y="293"/>
                      <a:pt x="512" y="293"/>
                    </a:cubicBezTo>
                    <a:cubicBezTo>
                      <a:pt x="514" y="293"/>
                      <a:pt x="516" y="293"/>
                      <a:pt x="517" y="294"/>
                    </a:cubicBezTo>
                    <a:cubicBezTo>
                      <a:pt x="520" y="296"/>
                      <a:pt x="522" y="297"/>
                      <a:pt x="524" y="297"/>
                    </a:cubicBezTo>
                    <a:cubicBezTo>
                      <a:pt x="523" y="295"/>
                      <a:pt x="520" y="292"/>
                      <a:pt x="515" y="289"/>
                    </a:cubicBezTo>
                    <a:cubicBezTo>
                      <a:pt x="513" y="287"/>
                      <a:pt x="513" y="284"/>
                      <a:pt x="513" y="283"/>
                    </a:cubicBezTo>
                    <a:quadBezTo>
                      <a:pt x="513" y="282"/>
                      <a:pt x="513" y="282"/>
                    </a:quadBezTo>
                    <a:cubicBezTo>
                      <a:pt x="511" y="280"/>
                      <a:pt x="507" y="270"/>
                      <a:pt x="506" y="267"/>
                    </a:cubicBezTo>
                    <a:cubicBezTo>
                      <a:pt x="505" y="266"/>
                      <a:pt x="503" y="265"/>
                      <a:pt x="501" y="264"/>
                    </a:cubicBezTo>
                    <a:cubicBezTo>
                      <a:pt x="499" y="263"/>
                      <a:pt x="497" y="262"/>
                      <a:pt x="496" y="261"/>
                    </a:cubicBezTo>
                    <a:cubicBezTo>
                      <a:pt x="495" y="259"/>
                      <a:pt x="495" y="257"/>
                      <a:pt x="495" y="255"/>
                    </a:cubicBezTo>
                    <a:cubicBezTo>
                      <a:pt x="496" y="252"/>
                      <a:pt x="499" y="249"/>
                      <a:pt x="502" y="247"/>
                    </a:cubicBezTo>
                    <a:cubicBezTo>
                      <a:pt x="504" y="247"/>
                      <a:pt x="504" y="245"/>
                      <a:pt x="505" y="244"/>
                    </a:cubicBezTo>
                    <a:cubicBezTo>
                      <a:pt x="505" y="243"/>
                      <a:pt x="506" y="241"/>
                      <a:pt x="508" y="241"/>
                    </a:cubicBezTo>
                    <a:quadBezTo>
                      <a:pt x="508" y="241"/>
                      <a:pt x="508" y="241"/>
                    </a:quadBezTo>
                    <a:quadBezTo>
                      <a:pt x="509" y="241"/>
                      <a:pt x="509" y="241"/>
                    </a:quadBezTo>
                    <a:cubicBezTo>
                      <a:pt x="510" y="241"/>
                      <a:pt x="511" y="241"/>
                      <a:pt x="512" y="238"/>
                    </a:cubicBezTo>
                    <a:cubicBezTo>
                      <a:pt x="514" y="235"/>
                      <a:pt x="517" y="235"/>
                      <a:pt x="518" y="234"/>
                    </a:cubicBezTo>
                    <a:quadBezTo>
                      <a:pt x="519" y="234"/>
                      <a:pt x="520" y="234"/>
                    </a:quadBezTo>
                    <a:cubicBezTo>
                      <a:pt x="521" y="233"/>
                      <a:pt x="524" y="232"/>
                      <a:pt x="527" y="231"/>
                    </a:cubicBezTo>
                    <a:cubicBezTo>
                      <a:pt x="529" y="231"/>
                      <a:pt x="532" y="231"/>
                      <a:pt x="533" y="230"/>
                    </a:cubicBezTo>
                    <a:cubicBezTo>
                      <a:pt x="533" y="230"/>
                      <a:pt x="533" y="229"/>
                      <a:pt x="532" y="228"/>
                    </a:cubicBezTo>
                    <a:cubicBezTo>
                      <a:pt x="531" y="227"/>
                      <a:pt x="529" y="226"/>
                      <a:pt x="528" y="226"/>
                    </a:cubicBezTo>
                    <a:cubicBezTo>
                      <a:pt x="527" y="227"/>
                      <a:pt x="526" y="227"/>
                      <a:pt x="525" y="227"/>
                    </a:cubicBezTo>
                    <a:cubicBezTo>
                      <a:pt x="521" y="227"/>
                      <a:pt x="517" y="225"/>
                      <a:pt x="515" y="221"/>
                    </a:cubicBezTo>
                    <a:cubicBezTo>
                      <a:pt x="514" y="221"/>
                      <a:pt x="511" y="224"/>
                      <a:pt x="510" y="226"/>
                    </a:cubicBezTo>
                    <a:cubicBezTo>
                      <a:pt x="507" y="228"/>
                      <a:pt x="505" y="230"/>
                      <a:pt x="502" y="232"/>
                    </a:cubicBezTo>
                    <a:cubicBezTo>
                      <a:pt x="499" y="233"/>
                      <a:pt x="496" y="232"/>
                      <a:pt x="494" y="229"/>
                    </a:cubicBezTo>
                    <a:cubicBezTo>
                      <a:pt x="492" y="226"/>
                      <a:pt x="491" y="223"/>
                      <a:pt x="493" y="220"/>
                    </a:cubicBezTo>
                    <a:quadBezTo>
                      <a:pt x="493" y="219"/>
                      <a:pt x="493" y="219"/>
                    </a:quadBezTo>
                    <a:cubicBezTo>
                      <a:pt x="493" y="219"/>
                      <a:pt x="492" y="219"/>
                      <a:pt x="488" y="219"/>
                    </a:cubicBezTo>
                    <a:cubicBezTo>
                      <a:pt x="486" y="219"/>
                      <a:pt x="485" y="219"/>
                      <a:pt x="483" y="219"/>
                    </a:cubicBezTo>
                    <a:quadBezTo>
                      <a:pt x="483" y="219"/>
                      <a:pt x="483" y="219"/>
                    </a:quadBezTo>
                    <a:cubicBezTo>
                      <a:pt x="479" y="219"/>
                      <a:pt x="476" y="216"/>
                      <a:pt x="476" y="212"/>
                    </a:cubicBezTo>
                    <a:cubicBezTo>
                      <a:pt x="476" y="208"/>
                      <a:pt x="478" y="201"/>
                      <a:pt x="482" y="201"/>
                    </a:cubicBezTo>
                    <a:cubicBezTo>
                      <a:pt x="484" y="201"/>
                      <a:pt x="486" y="201"/>
                      <a:pt x="487" y="201"/>
                    </a:cubicBezTo>
                    <a:cubicBezTo>
                      <a:pt x="488" y="201"/>
                      <a:pt x="490" y="202"/>
                      <a:pt x="491" y="202"/>
                    </a:cubicBezTo>
                    <a:cubicBezTo>
                      <a:pt x="492" y="202"/>
                      <a:pt x="494" y="201"/>
                      <a:pt x="495" y="198"/>
                    </a:cubicBezTo>
                    <a:cubicBezTo>
                      <a:pt x="496" y="193"/>
                      <a:pt x="499" y="192"/>
                      <a:pt x="502" y="192"/>
                    </a:cubicBezTo>
                    <a:cubicBezTo>
                      <a:pt x="504" y="191"/>
                      <a:pt x="506" y="191"/>
                      <a:pt x="508" y="188"/>
                    </a:cubicBezTo>
                    <a:cubicBezTo>
                      <a:pt x="512" y="184"/>
                      <a:pt x="518" y="178"/>
                      <a:pt x="524" y="178"/>
                    </a:cubicBezTo>
                    <a:cubicBezTo>
                      <a:pt x="526" y="178"/>
                      <a:pt x="528" y="179"/>
                      <a:pt x="530" y="180"/>
                    </a:cubicBezTo>
                    <a:cubicBezTo>
                      <a:pt x="532" y="182"/>
                      <a:pt x="532" y="183"/>
                      <a:pt x="532" y="184"/>
                    </a:cubicBezTo>
                    <a:cubicBezTo>
                      <a:pt x="533" y="188"/>
                      <a:pt x="530" y="191"/>
                      <a:pt x="527" y="194"/>
                    </a:cubicBezTo>
                    <a:cubicBezTo>
                      <a:pt x="525" y="195"/>
                      <a:pt x="524" y="197"/>
                      <a:pt x="523" y="198"/>
                    </a:cubicBezTo>
                    <a:cubicBezTo>
                      <a:pt x="523" y="199"/>
                      <a:pt x="523" y="200"/>
                      <a:pt x="523" y="201"/>
                    </a:cubicBezTo>
                    <a:cubicBezTo>
                      <a:pt x="523" y="202"/>
                      <a:pt x="523" y="204"/>
                      <a:pt x="522" y="206"/>
                    </a:cubicBezTo>
                    <a:cubicBezTo>
                      <a:pt x="523" y="206"/>
                      <a:pt x="525" y="205"/>
                      <a:pt x="526" y="204"/>
                    </a:cubicBezTo>
                    <a:cubicBezTo>
                      <a:pt x="534" y="199"/>
                      <a:pt x="541" y="195"/>
                      <a:pt x="548" y="192"/>
                    </a:cubicBezTo>
                    <a:cubicBezTo>
                      <a:pt x="549" y="192"/>
                      <a:pt x="551" y="191"/>
                      <a:pt x="552" y="191"/>
                    </a:cubicBezTo>
                    <a:quadBezTo>
                      <a:pt x="552" y="191"/>
                      <a:pt x="553" y="191"/>
                    </a:quadBezTo>
                    <a:cubicBezTo>
                      <a:pt x="553" y="191"/>
                      <a:pt x="553" y="190"/>
                      <a:pt x="553" y="190"/>
                    </a:cubicBezTo>
                    <a:cubicBezTo>
                      <a:pt x="553" y="190"/>
                      <a:pt x="553" y="189"/>
                      <a:pt x="554" y="189"/>
                    </a:cubicBezTo>
                    <a:quadBezTo>
                      <a:pt x="554" y="189"/>
                      <a:pt x="554" y="189"/>
                    </a:quadBezTo>
                    <a:quadBezTo>
                      <a:pt x="554" y="188"/>
                      <a:pt x="555" y="188"/>
                    </a:quadBezTo>
                    <a:quadBezTo>
                      <a:pt x="555" y="188"/>
                      <a:pt x="555" y="187"/>
                    </a:quadBezTo>
                    <a:cubicBezTo>
                      <a:pt x="555" y="187"/>
                      <a:pt x="556" y="187"/>
                      <a:pt x="556" y="187"/>
                    </a:cubicBezTo>
                    <a:cubicBezTo>
                      <a:pt x="557" y="186"/>
                      <a:pt x="558" y="186"/>
                      <a:pt x="559" y="185"/>
                    </a:cubicBezTo>
                    <a:cubicBezTo>
                      <a:pt x="564" y="183"/>
                      <a:pt x="575" y="178"/>
                      <a:pt x="576" y="176"/>
                    </a:cubicBezTo>
                    <a:cubicBezTo>
                      <a:pt x="577" y="175"/>
                      <a:pt x="577" y="174"/>
                      <a:pt x="578" y="173"/>
                    </a:cubicBezTo>
                    <a:cubicBezTo>
                      <a:pt x="580" y="170"/>
                      <a:pt x="582" y="167"/>
                      <a:pt x="585" y="167"/>
                    </a:cubicBezTo>
                    <a:cubicBezTo>
                      <a:pt x="587" y="167"/>
                      <a:pt x="588" y="168"/>
                      <a:pt x="589" y="169"/>
                    </a:cubicBezTo>
                    <a:cubicBezTo>
                      <a:pt x="590" y="169"/>
                      <a:pt x="591" y="170"/>
                      <a:pt x="592" y="170"/>
                    </a:cubicBezTo>
                    <a:cubicBezTo>
                      <a:pt x="594" y="170"/>
                      <a:pt x="595" y="170"/>
                      <a:pt x="596" y="170"/>
                    </a:cubicBezTo>
                    <a:cubicBezTo>
                      <a:pt x="596" y="170"/>
                      <a:pt x="597" y="170"/>
                      <a:pt x="598" y="170"/>
                    </a:cubicBezTo>
                    <a:cubicBezTo>
                      <a:pt x="597" y="169"/>
                      <a:pt x="596" y="167"/>
                      <a:pt x="597" y="166"/>
                    </a:cubicBezTo>
                    <a:cubicBezTo>
                      <a:pt x="598" y="164"/>
                      <a:pt x="600" y="164"/>
                      <a:pt x="603" y="163"/>
                    </a:cubicBezTo>
                    <a:quadBezTo>
                      <a:pt x="604" y="163"/>
                      <a:pt x="604" y="163"/>
                    </a:quadBezTo>
                    <a:cubicBezTo>
                      <a:pt x="606" y="163"/>
                      <a:pt x="606" y="162"/>
                      <a:pt x="607" y="161"/>
                    </a:cubicBezTo>
                    <a:cubicBezTo>
                      <a:pt x="608" y="159"/>
                      <a:pt x="609" y="157"/>
                      <a:pt x="612" y="157"/>
                    </a:cubicBezTo>
                    <a:cubicBezTo>
                      <a:pt x="612" y="157"/>
                      <a:pt x="613" y="155"/>
                      <a:pt x="613" y="154"/>
                    </a:cubicBezTo>
                    <a:cubicBezTo>
                      <a:pt x="614" y="152"/>
                      <a:pt x="615" y="149"/>
                      <a:pt x="619" y="149"/>
                    </a:cubicBezTo>
                    <a:cubicBezTo>
                      <a:pt x="621" y="149"/>
                      <a:pt x="622" y="150"/>
                      <a:pt x="624" y="151"/>
                    </a:cubicBezTo>
                    <a:cubicBezTo>
                      <a:pt x="625" y="152"/>
                      <a:pt x="626" y="153"/>
                      <a:pt x="627" y="152"/>
                    </a:cubicBezTo>
                    <a:cubicBezTo>
                      <a:pt x="628" y="152"/>
                      <a:pt x="629" y="152"/>
                      <a:pt x="629" y="152"/>
                    </a:cubicBezTo>
                    <a:cubicBezTo>
                      <a:pt x="629" y="152"/>
                      <a:pt x="630" y="152"/>
                      <a:pt x="630" y="152"/>
                    </a:cubicBezTo>
                    <a:quadBezTo>
                      <a:pt x="630" y="152"/>
                      <a:pt x="631" y="153"/>
                    </a:quadBezTo>
                    <a:quadBezTo>
                      <a:pt x="631" y="152"/>
                      <a:pt x="632" y="152"/>
                    </a:quadBezTo>
                    <a:quadBezTo>
                      <a:pt x="632" y="152"/>
                      <a:pt x="632" y="151"/>
                    </a:quadBezTo>
                    <a:cubicBezTo>
                      <a:pt x="632" y="150"/>
                      <a:pt x="632" y="149"/>
                      <a:pt x="632" y="148"/>
                    </a:cubicBezTo>
                    <a:cubicBezTo>
                      <a:pt x="632" y="146"/>
                      <a:pt x="632" y="144"/>
                      <a:pt x="631" y="143"/>
                    </a:cubicBezTo>
                    <a:cubicBezTo>
                      <a:pt x="630" y="140"/>
                      <a:pt x="630" y="137"/>
                      <a:pt x="630" y="136"/>
                    </a:cubicBezTo>
                    <a:cubicBezTo>
                      <a:pt x="631" y="135"/>
                      <a:pt x="631" y="134"/>
                      <a:pt x="630" y="133"/>
                    </a:cubicBezTo>
                    <a:cubicBezTo>
                      <a:pt x="630" y="132"/>
                      <a:pt x="629" y="127"/>
                      <a:pt x="631" y="124"/>
                    </a:cubicBezTo>
                    <a:cubicBezTo>
                      <a:pt x="632" y="123"/>
                      <a:pt x="633" y="123"/>
                      <a:pt x="634" y="123"/>
                    </a:cubicBezTo>
                    <a:cubicBezTo>
                      <a:pt x="634" y="123"/>
                      <a:pt x="636" y="121"/>
                      <a:pt x="636" y="121"/>
                    </a:cubicBezTo>
                    <a:cubicBezTo>
                      <a:pt x="638" y="119"/>
                      <a:pt x="640" y="118"/>
                      <a:pt x="642" y="118"/>
                    </a:cubicBezTo>
                    <a:cubicBezTo>
                      <a:pt x="643" y="118"/>
                      <a:pt x="644" y="118"/>
                      <a:pt x="645" y="119"/>
                    </a:cubicBezTo>
                    <a:cubicBezTo>
                      <a:pt x="646" y="120"/>
                      <a:pt x="648" y="120"/>
                      <a:pt x="650" y="120"/>
                    </a:cubicBezTo>
                    <a:quadBezTo>
                      <a:pt x="650" y="120"/>
                      <a:pt x="650" y="120"/>
                    </a:quadBezTo>
                    <a:quadBezTo>
                      <a:pt x="651" y="120"/>
                      <a:pt x="652" y="120"/>
                    </a:quadBezTo>
                    <a:cubicBezTo>
                      <a:pt x="651" y="118"/>
                      <a:pt x="653" y="117"/>
                      <a:pt x="654" y="115"/>
                    </a:cubicBezTo>
                    <a:cubicBezTo>
                      <a:pt x="656" y="114"/>
                      <a:pt x="657" y="114"/>
                      <a:pt x="657" y="113"/>
                    </a:cubicBezTo>
                    <a:cubicBezTo>
                      <a:pt x="657" y="110"/>
                      <a:pt x="659" y="108"/>
                      <a:pt x="661" y="107"/>
                    </a:cubicBezTo>
                    <a:cubicBezTo>
                      <a:pt x="662" y="106"/>
                      <a:pt x="663" y="105"/>
                      <a:pt x="663" y="104"/>
                    </a:cubicBezTo>
                    <a:quadBezTo>
                      <a:pt x="664" y="103"/>
                      <a:pt x="664" y="102"/>
                    </a:quadBezTo>
                    <a:cubicBezTo>
                      <a:pt x="665" y="97"/>
                      <a:pt x="666" y="93"/>
                      <a:pt x="668" y="90"/>
                    </a:cubicBezTo>
                    <a:cubicBezTo>
                      <a:pt x="669" y="89"/>
                      <a:pt x="670" y="89"/>
                      <a:pt x="670" y="88"/>
                    </a:cubicBezTo>
                    <a:quadBezTo>
                      <a:pt x="671" y="88"/>
                      <a:pt x="671" y="88"/>
                    </a:quadBezTo>
                    <a:quadBezTo>
                      <a:pt x="671" y="88"/>
                      <a:pt x="671" y="88"/>
                    </a:quadBezTo>
                    <a:cubicBezTo>
                      <a:pt x="671" y="88"/>
                      <a:pt x="670" y="87"/>
                      <a:pt x="670" y="87"/>
                    </a:cubicBezTo>
                    <a:cubicBezTo>
                      <a:pt x="670" y="86"/>
                      <a:pt x="669" y="84"/>
                      <a:pt x="669" y="80"/>
                    </a:cubicBezTo>
                    <a:cubicBezTo>
                      <a:pt x="669" y="80"/>
                      <a:pt x="669" y="79"/>
                      <a:pt x="669" y="79"/>
                    </a:cubicBezTo>
                    <a:quadBezTo>
                      <a:pt x="668" y="79"/>
                      <a:pt x="667" y="79"/>
                    </a:quadBezTo>
                    <a:cubicBezTo>
                      <a:pt x="666" y="79"/>
                      <a:pt x="664" y="79"/>
                      <a:pt x="663" y="80"/>
                    </a:cubicBezTo>
                    <a:cubicBezTo>
                      <a:pt x="662" y="81"/>
                      <a:pt x="660" y="81"/>
                      <a:pt x="658" y="81"/>
                    </a:cubicBezTo>
                    <a:cubicBezTo>
                      <a:pt x="656" y="81"/>
                      <a:pt x="654" y="82"/>
                      <a:pt x="653" y="83"/>
                    </a:cubicBezTo>
                    <a:cubicBezTo>
                      <a:pt x="651" y="86"/>
                      <a:pt x="649" y="87"/>
                      <a:pt x="647" y="87"/>
                    </a:cubicBezTo>
                    <a:quadBezTo>
                      <a:pt x="646" y="87"/>
                      <a:pt x="645" y="87"/>
                    </a:quadBezTo>
                    <a:cubicBezTo>
                      <a:pt x="644" y="86"/>
                      <a:pt x="643" y="86"/>
                      <a:pt x="641" y="87"/>
                    </a:cubicBezTo>
                    <a:cubicBezTo>
                      <a:pt x="641" y="87"/>
                      <a:pt x="640" y="87"/>
                      <a:pt x="639" y="87"/>
                    </a:cubicBezTo>
                    <a:cubicBezTo>
                      <a:pt x="636" y="87"/>
                      <a:pt x="631" y="86"/>
                      <a:pt x="629" y="83"/>
                    </a:cubicBezTo>
                    <a:cubicBezTo>
                      <a:pt x="628" y="82"/>
                      <a:pt x="628" y="81"/>
                      <a:pt x="628" y="80"/>
                    </a:cubicBezTo>
                    <a:cubicBezTo>
                      <a:pt x="628" y="79"/>
                      <a:pt x="628" y="78"/>
                      <a:pt x="627" y="77"/>
                    </a:cubicBezTo>
                    <a:quadBezTo>
                      <a:pt x="627" y="76"/>
                      <a:pt x="627" y="75"/>
                    </a:quadBezTo>
                    <a:cubicBezTo>
                      <a:pt x="626" y="74"/>
                      <a:pt x="626" y="72"/>
                      <a:pt x="626" y="70"/>
                    </a:cubicBezTo>
                    <a:cubicBezTo>
                      <a:pt x="626" y="70"/>
                      <a:pt x="625" y="70"/>
                      <a:pt x="624" y="70"/>
                    </a:cubicBezTo>
                    <a:cubicBezTo>
                      <a:pt x="622" y="69"/>
                      <a:pt x="620" y="69"/>
                      <a:pt x="618" y="67"/>
                    </a:cubicBezTo>
                    <a:cubicBezTo>
                      <a:pt x="618" y="66"/>
                      <a:pt x="617" y="65"/>
                      <a:pt x="616" y="65"/>
                    </a:cubicBezTo>
                    <a:cubicBezTo>
                      <a:pt x="613" y="63"/>
                      <a:pt x="610" y="62"/>
                      <a:pt x="609" y="62"/>
                    </a:cubicBezTo>
                    <a:quadBezTo>
                      <a:pt x="609" y="62"/>
                      <a:pt x="609" y="62"/>
                    </a:quadBezTo>
                    <a:quadBezTo>
                      <a:pt x="608" y="62"/>
                      <a:pt x="608" y="62"/>
                    </a:quadBezTo>
                    <a:cubicBezTo>
                      <a:pt x="607" y="62"/>
                      <a:pt x="606" y="62"/>
                      <a:pt x="604" y="61"/>
                    </a:cubicBezTo>
                    <a:cubicBezTo>
                      <a:pt x="603" y="60"/>
                      <a:pt x="600" y="58"/>
                      <a:pt x="597" y="58"/>
                    </a:cubicBezTo>
                    <a:cubicBezTo>
                      <a:pt x="595" y="58"/>
                      <a:pt x="593" y="57"/>
                      <a:pt x="592" y="56"/>
                    </a:cubicBezTo>
                    <a:cubicBezTo>
                      <a:pt x="590" y="54"/>
                      <a:pt x="591" y="51"/>
                      <a:pt x="591" y="49"/>
                    </a:cubicBezTo>
                    <a:cubicBezTo>
                      <a:pt x="591" y="49"/>
                      <a:pt x="590" y="45"/>
                      <a:pt x="589" y="44"/>
                    </a:cubicBezTo>
                    <a:cubicBezTo>
                      <a:pt x="587" y="41"/>
                      <a:pt x="586" y="39"/>
                      <a:pt x="585" y="37"/>
                    </a:cubicBezTo>
                    <a:cubicBezTo>
                      <a:pt x="585" y="36"/>
                      <a:pt x="585" y="35"/>
                      <a:pt x="584" y="34"/>
                    </a:cubicBezTo>
                    <a:cubicBezTo>
                      <a:pt x="582" y="32"/>
                      <a:pt x="580" y="29"/>
                      <a:pt x="579" y="23"/>
                    </a:cubicBezTo>
                    <a:cubicBezTo>
                      <a:pt x="578" y="19"/>
                      <a:pt x="577" y="18"/>
                      <a:pt x="575" y="17"/>
                    </a:cubicBezTo>
                    <a:cubicBezTo>
                      <a:pt x="574" y="16"/>
                      <a:pt x="573" y="15"/>
                      <a:pt x="573" y="12"/>
                    </a:cubicBezTo>
                    <a:cubicBezTo>
                      <a:pt x="574" y="11"/>
                      <a:pt x="572" y="10"/>
                      <a:pt x="570" y="8"/>
                    </a:cubicBezTo>
                    <a:cubicBezTo>
                      <a:pt x="569" y="7"/>
                      <a:pt x="567" y="7"/>
                      <a:pt x="566" y="5"/>
                    </a:cubicBezTo>
                    <a:cubicBezTo>
                      <a:pt x="566" y="5"/>
                      <a:pt x="564" y="5"/>
                      <a:pt x="562" y="4"/>
                    </a:cubicBezTo>
                    <a:cubicBezTo>
                      <a:pt x="559" y="4"/>
                      <a:pt x="556" y="3"/>
                      <a:pt x="553" y="2"/>
                    </a:cubicBezTo>
                    <a:cubicBezTo>
                      <a:pt x="551" y="1"/>
                      <a:pt x="550" y="1"/>
                      <a:pt x="548" y="1"/>
                    </a:cubicBezTo>
                    <a:quadBezTo>
                      <a:pt x="546" y="1"/>
                      <a:pt x="546" y="1"/>
                    </a:quadBezTo>
                    <a:cubicBezTo>
                      <a:pt x="545" y="1"/>
                      <a:pt x="543" y="1"/>
                      <a:pt x="541" y="0"/>
                    </a:cubicBezTo>
                    <a:cubicBezTo>
                      <a:pt x="539" y="0"/>
                      <a:pt x="534" y="0"/>
                      <a:pt x="530" y="1"/>
                    </a:cubicBezTo>
                    <a:quadBezTo>
                      <a:pt x="529" y="1"/>
                      <a:pt x="528" y="1"/>
                    </a:quadBezTo>
                    <a:cubicBezTo>
                      <a:pt x="527" y="1"/>
                      <a:pt x="525" y="2"/>
                      <a:pt x="525" y="2"/>
                    </a:cubicBezTo>
                    <a:quadBezTo>
                      <a:pt x="525" y="2"/>
                      <a:pt x="524" y="2"/>
                    </a:quadBezTo>
                    <a:cubicBezTo>
                      <a:pt x="524" y="1"/>
                      <a:pt x="523" y="1"/>
                      <a:pt x="522" y="1"/>
                    </a:cubicBezTo>
                    <a:cubicBezTo>
                      <a:pt x="517" y="1"/>
                      <a:pt x="514" y="3"/>
                      <a:pt x="512" y="5"/>
                    </a:cubicBezTo>
                    <a:cubicBezTo>
                      <a:pt x="511" y="7"/>
                      <a:pt x="511" y="8"/>
                      <a:pt x="511" y="8"/>
                    </a:cubicBezTo>
                    <a:quadBezTo>
                      <a:pt x="511" y="8"/>
                      <a:pt x="511" y="8"/>
                    </a:quadBezTo>
                    <a:quadBezTo>
                      <a:pt x="512" y="8"/>
                      <a:pt x="512" y="8"/>
                    </a:quadBezTo>
                    <a:cubicBezTo>
                      <a:pt x="512" y="8"/>
                      <a:pt x="513" y="8"/>
                      <a:pt x="513" y="8"/>
                    </a:cubicBezTo>
                    <a:cubicBezTo>
                      <a:pt x="515" y="9"/>
                      <a:pt x="516" y="14"/>
                      <a:pt x="517" y="18"/>
                    </a:cubicBezTo>
                    <a:cubicBezTo>
                      <a:pt x="518" y="21"/>
                      <a:pt x="513" y="25"/>
                      <a:pt x="511" y="26"/>
                    </a:cubicBezTo>
                    <a:cubicBezTo>
                      <a:pt x="510" y="26"/>
                      <a:pt x="506" y="33"/>
                      <a:pt x="505" y="35"/>
                    </a:cubicBezTo>
                    <a:cubicBezTo>
                      <a:pt x="505" y="36"/>
                      <a:pt x="504" y="38"/>
                      <a:pt x="502" y="40"/>
                    </a:cubicBezTo>
                    <a:cubicBezTo>
                      <a:pt x="501" y="42"/>
                      <a:pt x="500" y="45"/>
                      <a:pt x="500" y="46"/>
                    </a:cubicBezTo>
                    <a:cubicBezTo>
                      <a:pt x="500" y="47"/>
                      <a:pt x="500" y="48"/>
                      <a:pt x="499" y="50"/>
                    </a:cubicBezTo>
                    <a:cubicBezTo>
                      <a:pt x="498" y="52"/>
                      <a:pt x="495" y="53"/>
                      <a:pt x="493" y="53"/>
                    </a:cubicBezTo>
                    <a:cubicBezTo>
                      <a:pt x="492" y="53"/>
                      <a:pt x="489" y="55"/>
                      <a:pt x="487" y="56"/>
                    </a:cubicBezTo>
                    <a:quadBezTo>
                      <a:pt x="487" y="57"/>
                      <a:pt x="486" y="57"/>
                    </a:quadBezTo>
                    <a:cubicBezTo>
                      <a:pt x="485" y="58"/>
                      <a:pt x="484" y="59"/>
                      <a:pt x="483" y="59"/>
                    </a:cubicBezTo>
                    <a:cubicBezTo>
                      <a:pt x="482" y="59"/>
                      <a:pt x="481" y="59"/>
                      <a:pt x="481" y="59"/>
                    </a:cubicBezTo>
                    <a:quadBezTo>
                      <a:pt x="480" y="59"/>
                      <a:pt x="480" y="59"/>
                    </a:quadBezTo>
                    <a:quadBezTo>
                      <a:pt x="479" y="59"/>
                      <a:pt x="479" y="59"/>
                    </a:quadBezTo>
                    <a:quadBezTo>
                      <a:pt x="479" y="59"/>
                      <a:pt x="478" y="59"/>
                    </a:quadBezTo>
                    <a:quadBezTo>
                      <a:pt x="478" y="59"/>
                      <a:pt x="478" y="59"/>
                    </a:quadBezTo>
                    <a:quadBezTo>
                      <a:pt x="477" y="59"/>
                      <a:pt x="477" y="59"/>
                    </a:quadBezTo>
                    <a:quadBezTo>
                      <a:pt x="476" y="59"/>
                      <a:pt x="476" y="59"/>
                    </a:quadBezTo>
                    <a:cubicBezTo>
                      <a:pt x="476" y="58"/>
                      <a:pt x="475" y="58"/>
                      <a:pt x="475" y="58"/>
                    </a:cubicBezTo>
                    <a:cubicBezTo>
                      <a:pt x="475" y="58"/>
                      <a:pt x="474" y="58"/>
                      <a:pt x="474" y="58"/>
                    </a:cubicBezTo>
                    <a:cubicBezTo>
                      <a:pt x="474" y="58"/>
                      <a:pt x="473" y="58"/>
                      <a:pt x="473" y="58"/>
                    </a:cubicBezTo>
                    <a:cubicBezTo>
                      <a:pt x="473" y="58"/>
                      <a:pt x="473" y="57"/>
                      <a:pt x="472" y="57"/>
                    </a:cubicBezTo>
                    <a:quadBezTo>
                      <a:pt x="472" y="57"/>
                      <a:pt x="472" y="57"/>
                    </a:quadBezTo>
                    <a:quadBezTo>
                      <a:pt x="471" y="57"/>
                      <a:pt x="471" y="57"/>
                    </a:quadBezTo>
                    <a:cubicBezTo>
                      <a:pt x="471" y="56"/>
                      <a:pt x="470" y="56"/>
                      <a:pt x="470" y="56"/>
                    </a:cubicBezTo>
                    <a:quadBezTo>
                      <a:pt x="470" y="56"/>
                      <a:pt x="470" y="55"/>
                    </a:quadBezTo>
                    <a:cubicBezTo>
                      <a:pt x="470" y="55"/>
                      <a:pt x="469" y="55"/>
                      <a:pt x="469" y="55"/>
                    </a:cubicBezTo>
                    <a:lnTo>
                      <a:pt x="461" y="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19" name="Freeform 1135"/>
              <p:cNvSpPr/>
              <p:nvPr/>
            </p:nvSpPr>
            <p:spPr>
              <a:xfrm>
                <a:off x="4429" y="2104"/>
                <a:ext cx="22" cy="16"/>
              </a:xfrm>
              <a:custGeom>
                <a:avLst/>
                <a:gdLst>
                  <a:gd name="T0" fmla="*/ 2 w 23"/>
                  <a:gd name="T1" fmla="*/ 6 h 17"/>
                  <a:gd name="T2" fmla="*/ 2 w 23"/>
                  <a:gd name="T3" fmla="*/ 13 h 17"/>
                  <a:gd name="T4" fmla="*/ 8 w 23"/>
                  <a:gd name="T5" fmla="*/ 17 h 17"/>
                  <a:gd name="T6" fmla="*/ 17 w 23"/>
                  <a:gd name="T7" fmla="*/ 13 h 17"/>
                  <a:gd name="T8" fmla="*/ 20 w 23"/>
                  <a:gd name="T9" fmla="*/ 5 h 17"/>
                  <a:gd name="T10" fmla="*/ 23 w 23"/>
                  <a:gd name="T11" fmla="*/ 0 h 17"/>
                  <a:gd name="T12" fmla="*/ 20 w 23"/>
                  <a:gd name="T13" fmla="*/ 0 h 17"/>
                  <a:gd name="T14" fmla="*/ 15 w 23"/>
                  <a:gd name="T15" fmla="*/ 0 h 17"/>
                  <a:gd name="T16" fmla="*/ 11 w 23"/>
                  <a:gd name="T17" fmla="*/ 1 h 17"/>
                  <a:gd name="T18" fmla="*/ 2 w 23"/>
                  <a:gd name="T1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7">
                    <a:moveTo>
                      <a:pt x="2" y="6"/>
                    </a:moveTo>
                    <a:cubicBezTo>
                      <a:pt x="0" y="8"/>
                      <a:pt x="0" y="11"/>
                      <a:pt x="2" y="13"/>
                    </a:cubicBezTo>
                    <a:cubicBezTo>
                      <a:pt x="3" y="15"/>
                      <a:pt x="5" y="17"/>
                      <a:pt x="8" y="17"/>
                    </a:cubicBezTo>
                    <a:cubicBezTo>
                      <a:pt x="12" y="17"/>
                      <a:pt x="17" y="14"/>
                      <a:pt x="17" y="13"/>
                    </a:cubicBezTo>
                    <a:cubicBezTo>
                      <a:pt x="17" y="10"/>
                      <a:pt x="19" y="8"/>
                      <a:pt x="20" y="5"/>
                    </a:cubicBezTo>
                    <a:cubicBezTo>
                      <a:pt x="21" y="4"/>
                      <a:pt x="23" y="2"/>
                      <a:pt x="23" y="0"/>
                    </a:cubicBezTo>
                    <a:quadBezTo>
                      <a:pt x="22" y="0"/>
                      <a:pt x="20" y="0"/>
                    </a:quadBezTo>
                    <a:cubicBezTo>
                      <a:pt x="18" y="0"/>
                      <a:pt x="16" y="0"/>
                      <a:pt x="15" y="0"/>
                    </a:cubicBezTo>
                    <a:cubicBezTo>
                      <a:pt x="13" y="0"/>
                      <a:pt x="12" y="1"/>
                      <a:pt x="11" y="1"/>
                    </a:cubicBezTo>
                    <a:cubicBezTo>
                      <a:pt x="9" y="1"/>
                      <a:pt x="4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20" name="Freeform 1136"/>
              <p:cNvSpPr/>
              <p:nvPr/>
            </p:nvSpPr>
            <p:spPr>
              <a:xfrm>
                <a:off x="4553" y="2045"/>
                <a:ext cx="20" cy="30"/>
              </a:xfrm>
              <a:custGeom>
                <a:avLst/>
                <a:gdLst>
                  <a:gd name="T0" fmla="*/ 6 w 21"/>
                  <a:gd name="T1" fmla="*/ 32 h 32"/>
                  <a:gd name="T2" fmla="*/ 19 w 21"/>
                  <a:gd name="T3" fmla="*/ 1 h 32"/>
                  <a:gd name="T4" fmla="*/ 18 w 21"/>
                  <a:gd name="T5" fmla="*/ 0 h 32"/>
                  <a:gd name="T6" fmla="*/ 3 w 21"/>
                  <a:gd name="T7" fmla="*/ 16 h 32"/>
                  <a:gd name="T8" fmla="*/ 6 w 21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2">
                    <a:moveTo>
                      <a:pt x="6" y="32"/>
                    </a:moveTo>
                    <a:cubicBezTo>
                      <a:pt x="10" y="28"/>
                      <a:pt x="21" y="4"/>
                      <a:pt x="19" y="1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4" y="0"/>
                      <a:pt x="5" y="6"/>
                      <a:pt x="3" y="16"/>
                    </a:cubicBezTo>
                    <a:cubicBezTo>
                      <a:pt x="0" y="26"/>
                      <a:pt x="4" y="31"/>
                      <a:pt x="6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21" name="Freeform 1137"/>
              <p:cNvSpPr/>
              <p:nvPr/>
            </p:nvSpPr>
            <p:spPr>
              <a:xfrm>
                <a:off x="4573" y="2218"/>
                <a:ext cx="48" cy="44"/>
              </a:xfrm>
              <a:custGeom>
                <a:avLst/>
                <a:gdLst>
                  <a:gd name="T0" fmla="*/ 43 w 51"/>
                  <a:gd name="T1" fmla="*/ 0 h 46"/>
                  <a:gd name="T2" fmla="*/ 41 w 51"/>
                  <a:gd name="T3" fmla="*/ 1 h 46"/>
                  <a:gd name="T4" fmla="*/ 41 w 51"/>
                  <a:gd name="T5" fmla="*/ 2 h 46"/>
                  <a:gd name="T6" fmla="*/ 42 w 51"/>
                  <a:gd name="T7" fmla="*/ 6 h 46"/>
                  <a:gd name="T8" fmla="*/ 38 w 51"/>
                  <a:gd name="T9" fmla="*/ 8 h 46"/>
                  <a:gd name="T10" fmla="*/ 35 w 51"/>
                  <a:gd name="T11" fmla="*/ 9 h 46"/>
                  <a:gd name="T12" fmla="*/ 30 w 51"/>
                  <a:gd name="T13" fmla="*/ 14 h 46"/>
                  <a:gd name="T14" fmla="*/ 29 w 51"/>
                  <a:gd name="T15" fmla="*/ 14 h 46"/>
                  <a:gd name="T16" fmla="*/ 28 w 51"/>
                  <a:gd name="T17" fmla="*/ 17 h 46"/>
                  <a:gd name="T18" fmla="*/ 25 w 51"/>
                  <a:gd name="T19" fmla="*/ 18 h 46"/>
                  <a:gd name="T20" fmla="*/ 16 w 51"/>
                  <a:gd name="T21" fmla="*/ 13 h 46"/>
                  <a:gd name="T22" fmla="*/ 11 w 51"/>
                  <a:gd name="T23" fmla="*/ 16 h 46"/>
                  <a:gd name="T24" fmla="*/ 4 w 51"/>
                  <a:gd name="T25" fmla="*/ 21 h 46"/>
                  <a:gd name="T26" fmla="*/ 1 w 51"/>
                  <a:gd name="T27" fmla="*/ 25 h 46"/>
                  <a:gd name="T28" fmla="*/ 0 w 51"/>
                  <a:gd name="T29" fmla="*/ 29 h 46"/>
                  <a:gd name="T30" fmla="*/ 3 w 51"/>
                  <a:gd name="T31" fmla="*/ 27 h 46"/>
                  <a:gd name="T32" fmla="*/ 9 w 51"/>
                  <a:gd name="T33" fmla="*/ 24 h 46"/>
                  <a:gd name="T34" fmla="*/ 10 w 51"/>
                  <a:gd name="T35" fmla="*/ 24 h 46"/>
                  <a:gd name="T36" fmla="*/ 11 w 51"/>
                  <a:gd name="T37" fmla="*/ 23 h 46"/>
                  <a:gd name="T38" fmla="*/ 16 w 51"/>
                  <a:gd name="T39" fmla="*/ 20 h 46"/>
                  <a:gd name="T40" fmla="*/ 18 w 51"/>
                  <a:gd name="T41" fmla="*/ 21 h 46"/>
                  <a:gd name="T42" fmla="*/ 23 w 51"/>
                  <a:gd name="T43" fmla="*/ 31 h 46"/>
                  <a:gd name="T44" fmla="*/ 27 w 51"/>
                  <a:gd name="T45" fmla="*/ 40 h 46"/>
                  <a:gd name="T46" fmla="*/ 36 w 51"/>
                  <a:gd name="T47" fmla="*/ 44 h 46"/>
                  <a:gd name="T48" fmla="*/ 38 w 51"/>
                  <a:gd name="T49" fmla="*/ 46 h 46"/>
                  <a:gd name="T50" fmla="*/ 37 w 51"/>
                  <a:gd name="T51" fmla="*/ 40 h 46"/>
                  <a:gd name="T52" fmla="*/ 36 w 51"/>
                  <a:gd name="T53" fmla="*/ 33 h 46"/>
                  <a:gd name="T54" fmla="*/ 43 w 51"/>
                  <a:gd name="T55" fmla="*/ 29 h 46"/>
                  <a:gd name="T56" fmla="*/ 49 w 51"/>
                  <a:gd name="T57" fmla="*/ 27 h 46"/>
                  <a:gd name="T58" fmla="*/ 48 w 51"/>
                  <a:gd name="T59" fmla="*/ 15 h 46"/>
                  <a:gd name="T60" fmla="*/ 46 w 51"/>
                  <a:gd name="T61" fmla="*/ 4 h 46"/>
                  <a:gd name="T62" fmla="*/ 43 w 51"/>
                  <a:gd name="T6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1" h="46">
                    <a:moveTo>
                      <a:pt x="43" y="0"/>
                    </a:moveTo>
                    <a:cubicBezTo>
                      <a:pt x="42" y="0"/>
                      <a:pt x="41" y="1"/>
                      <a:pt x="41" y="1"/>
                    </a:cubicBezTo>
                    <a:cubicBezTo>
                      <a:pt x="41" y="1"/>
                      <a:pt x="41" y="2"/>
                      <a:pt x="41" y="2"/>
                    </a:cubicBezTo>
                    <a:cubicBezTo>
                      <a:pt x="42" y="3"/>
                      <a:pt x="43" y="4"/>
                      <a:pt x="42" y="6"/>
                    </a:cubicBezTo>
                    <a:cubicBezTo>
                      <a:pt x="41" y="7"/>
                      <a:pt x="40" y="8"/>
                      <a:pt x="38" y="8"/>
                    </a:cubicBezTo>
                    <a:cubicBezTo>
                      <a:pt x="36" y="8"/>
                      <a:pt x="35" y="8"/>
                      <a:pt x="35" y="9"/>
                    </a:cubicBezTo>
                    <a:cubicBezTo>
                      <a:pt x="35" y="13"/>
                      <a:pt x="31" y="14"/>
                      <a:pt x="30" y="14"/>
                    </a:cubicBezTo>
                    <a:quadBezTo>
                      <a:pt x="29" y="14"/>
                      <a:pt x="29" y="14"/>
                    </a:quadBezTo>
                    <a:cubicBezTo>
                      <a:pt x="29" y="15"/>
                      <a:pt x="28" y="16"/>
                      <a:pt x="28" y="17"/>
                    </a:cubicBezTo>
                    <a:cubicBezTo>
                      <a:pt x="27" y="17"/>
                      <a:pt x="27" y="18"/>
                      <a:pt x="25" y="18"/>
                    </a:cubicBezTo>
                    <a:cubicBezTo>
                      <a:pt x="22" y="18"/>
                      <a:pt x="17" y="14"/>
                      <a:pt x="16" y="13"/>
                    </a:cubicBezTo>
                    <a:cubicBezTo>
                      <a:pt x="15" y="13"/>
                      <a:pt x="13" y="15"/>
                      <a:pt x="11" y="16"/>
                    </a:cubicBezTo>
                    <a:cubicBezTo>
                      <a:pt x="9" y="18"/>
                      <a:pt x="7" y="20"/>
                      <a:pt x="4" y="21"/>
                    </a:cubicBezTo>
                    <a:cubicBezTo>
                      <a:pt x="3" y="21"/>
                      <a:pt x="2" y="23"/>
                      <a:pt x="1" y="25"/>
                    </a:cubicBezTo>
                    <a:cubicBezTo>
                      <a:pt x="0" y="26"/>
                      <a:pt x="0" y="28"/>
                      <a:pt x="0" y="29"/>
                    </a:cubicBezTo>
                    <a:cubicBezTo>
                      <a:pt x="1" y="28"/>
                      <a:pt x="2" y="28"/>
                      <a:pt x="3" y="27"/>
                    </a:cubicBezTo>
                    <a:cubicBezTo>
                      <a:pt x="5" y="25"/>
                      <a:pt x="6" y="24"/>
                      <a:pt x="9" y="24"/>
                    </a:cubicBezTo>
                    <a:quadBezTo>
                      <a:pt x="10" y="24"/>
                      <a:pt x="10" y="24"/>
                    </a:quadBezTo>
                    <a:cubicBezTo>
                      <a:pt x="10" y="24"/>
                      <a:pt x="11" y="23"/>
                      <a:pt x="11" y="23"/>
                    </a:cubicBezTo>
                    <a:cubicBezTo>
                      <a:pt x="12" y="22"/>
                      <a:pt x="13" y="20"/>
                      <a:pt x="16" y="20"/>
                    </a:cubicBezTo>
                    <a:quadBezTo>
                      <a:pt x="17" y="20"/>
                      <a:pt x="18" y="21"/>
                    </a:quadBezTo>
                    <a:cubicBezTo>
                      <a:pt x="22" y="21"/>
                      <a:pt x="23" y="26"/>
                      <a:pt x="23" y="31"/>
                    </a:cubicBezTo>
                    <a:cubicBezTo>
                      <a:pt x="24" y="36"/>
                      <a:pt x="25" y="40"/>
                      <a:pt x="27" y="40"/>
                    </a:cubicBezTo>
                    <a:cubicBezTo>
                      <a:pt x="32" y="41"/>
                      <a:pt x="35" y="43"/>
                      <a:pt x="36" y="44"/>
                    </a:cubicBezTo>
                    <a:cubicBezTo>
                      <a:pt x="37" y="45"/>
                      <a:pt x="38" y="46"/>
                      <a:pt x="38" y="46"/>
                    </a:cubicBezTo>
                    <a:cubicBezTo>
                      <a:pt x="38" y="45"/>
                      <a:pt x="38" y="42"/>
                      <a:pt x="37" y="40"/>
                    </a:cubicBezTo>
                    <a:cubicBezTo>
                      <a:pt x="37" y="37"/>
                      <a:pt x="36" y="35"/>
                      <a:pt x="36" y="33"/>
                    </a:cubicBezTo>
                    <a:cubicBezTo>
                      <a:pt x="37" y="30"/>
                      <a:pt x="40" y="30"/>
                      <a:pt x="43" y="29"/>
                    </a:cubicBezTo>
                    <a:cubicBezTo>
                      <a:pt x="45" y="29"/>
                      <a:pt x="47" y="29"/>
                      <a:pt x="49" y="27"/>
                    </a:cubicBezTo>
                    <a:cubicBezTo>
                      <a:pt x="51" y="25"/>
                      <a:pt x="49" y="20"/>
                      <a:pt x="48" y="15"/>
                    </a:cubicBezTo>
                    <a:cubicBezTo>
                      <a:pt x="47" y="11"/>
                      <a:pt x="46" y="7"/>
                      <a:pt x="46" y="4"/>
                    </a:cubicBezTo>
                    <a:cubicBezTo>
                      <a:pt x="46" y="1"/>
                      <a:pt x="44" y="0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22" name="Freeform 1138"/>
              <p:cNvSpPr/>
              <p:nvPr/>
            </p:nvSpPr>
            <p:spPr>
              <a:xfrm>
                <a:off x="4551" y="2121"/>
                <a:ext cx="25" cy="49"/>
              </a:xfrm>
              <a:custGeom>
                <a:avLst/>
                <a:gdLst>
                  <a:gd name="T0" fmla="*/ 6 w 26"/>
                  <a:gd name="T1" fmla="*/ 40 h 51"/>
                  <a:gd name="T2" fmla="*/ 6 w 26"/>
                  <a:gd name="T3" fmla="*/ 49 h 51"/>
                  <a:gd name="T4" fmla="*/ 6 w 26"/>
                  <a:gd name="T5" fmla="*/ 50 h 51"/>
                  <a:gd name="T6" fmla="*/ 9 w 26"/>
                  <a:gd name="T7" fmla="*/ 51 h 51"/>
                  <a:gd name="T8" fmla="*/ 15 w 26"/>
                  <a:gd name="T9" fmla="*/ 50 h 51"/>
                  <a:gd name="T10" fmla="*/ 18 w 26"/>
                  <a:gd name="T11" fmla="*/ 49 h 51"/>
                  <a:gd name="T12" fmla="*/ 18 w 26"/>
                  <a:gd name="T13" fmla="*/ 46 h 51"/>
                  <a:gd name="T14" fmla="*/ 16 w 26"/>
                  <a:gd name="T15" fmla="*/ 40 h 51"/>
                  <a:gd name="T16" fmla="*/ 22 w 26"/>
                  <a:gd name="T17" fmla="*/ 24 h 51"/>
                  <a:gd name="T18" fmla="*/ 24 w 26"/>
                  <a:gd name="T19" fmla="*/ 22 h 51"/>
                  <a:gd name="T20" fmla="*/ 24 w 26"/>
                  <a:gd name="T21" fmla="*/ 11 h 51"/>
                  <a:gd name="T22" fmla="*/ 22 w 26"/>
                  <a:gd name="T23" fmla="*/ 4 h 51"/>
                  <a:gd name="T24" fmla="*/ 23 w 26"/>
                  <a:gd name="T25" fmla="*/ 3 h 51"/>
                  <a:gd name="T26" fmla="*/ 16 w 26"/>
                  <a:gd name="T27" fmla="*/ 2 h 51"/>
                  <a:gd name="T28" fmla="*/ 7 w 26"/>
                  <a:gd name="T29" fmla="*/ 1 h 51"/>
                  <a:gd name="T30" fmla="*/ 6 w 26"/>
                  <a:gd name="T31" fmla="*/ 16 h 51"/>
                  <a:gd name="T32" fmla="*/ 5 w 26"/>
                  <a:gd name="T33" fmla="*/ 27 h 51"/>
                  <a:gd name="T34" fmla="*/ 0 w 26"/>
                  <a:gd name="T35" fmla="*/ 27 h 51"/>
                  <a:gd name="T36" fmla="*/ 2 w 26"/>
                  <a:gd name="T37" fmla="*/ 38 h 51"/>
                  <a:gd name="T38" fmla="*/ 6 w 26"/>
                  <a:gd name="T39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51">
                    <a:moveTo>
                      <a:pt x="6" y="40"/>
                    </a:moveTo>
                    <a:cubicBezTo>
                      <a:pt x="7" y="42"/>
                      <a:pt x="7" y="45"/>
                      <a:pt x="6" y="49"/>
                    </a:cubicBezTo>
                    <a:cubicBezTo>
                      <a:pt x="6" y="49"/>
                      <a:pt x="6" y="50"/>
                      <a:pt x="6" y="50"/>
                    </a:cubicBezTo>
                    <a:cubicBezTo>
                      <a:pt x="7" y="51"/>
                      <a:pt x="8" y="51"/>
                      <a:pt x="9" y="51"/>
                    </a:cubicBezTo>
                    <a:cubicBezTo>
                      <a:pt x="11" y="51"/>
                      <a:pt x="13" y="51"/>
                      <a:pt x="15" y="50"/>
                    </a:cubicBezTo>
                    <a:cubicBezTo>
                      <a:pt x="16" y="50"/>
                      <a:pt x="17" y="49"/>
                      <a:pt x="18" y="49"/>
                    </a:cubicBezTo>
                    <a:cubicBezTo>
                      <a:pt x="18" y="48"/>
                      <a:pt x="18" y="47"/>
                      <a:pt x="18" y="46"/>
                    </a:cubicBezTo>
                    <a:cubicBezTo>
                      <a:pt x="17" y="44"/>
                      <a:pt x="17" y="42"/>
                      <a:pt x="16" y="40"/>
                    </a:cubicBezTo>
                    <a:cubicBezTo>
                      <a:pt x="11" y="35"/>
                      <a:pt x="17" y="29"/>
                      <a:pt x="22" y="24"/>
                    </a:cubicBezTo>
                    <a:cubicBezTo>
                      <a:pt x="22" y="23"/>
                      <a:pt x="23" y="22"/>
                      <a:pt x="24" y="22"/>
                    </a:cubicBezTo>
                    <a:cubicBezTo>
                      <a:pt x="26" y="19"/>
                      <a:pt x="25" y="15"/>
                      <a:pt x="24" y="11"/>
                    </a:cubicBezTo>
                    <a:cubicBezTo>
                      <a:pt x="23" y="8"/>
                      <a:pt x="22" y="6"/>
                      <a:pt x="22" y="4"/>
                    </a:cubicBezTo>
                    <a:cubicBezTo>
                      <a:pt x="23" y="4"/>
                      <a:pt x="23" y="3"/>
                      <a:pt x="23" y="3"/>
                    </a:cubicBezTo>
                    <a:cubicBezTo>
                      <a:pt x="21" y="3"/>
                      <a:pt x="19" y="3"/>
                      <a:pt x="16" y="2"/>
                    </a:cubicBezTo>
                    <a:cubicBezTo>
                      <a:pt x="13" y="1"/>
                      <a:pt x="9" y="0"/>
                      <a:pt x="7" y="1"/>
                    </a:cubicBezTo>
                    <a:cubicBezTo>
                      <a:pt x="6" y="2"/>
                      <a:pt x="6" y="12"/>
                      <a:pt x="6" y="16"/>
                    </a:cubicBezTo>
                    <a:cubicBezTo>
                      <a:pt x="6" y="23"/>
                      <a:pt x="7" y="26"/>
                      <a:pt x="5" y="27"/>
                    </a:cubicBezTo>
                    <a:cubicBezTo>
                      <a:pt x="4" y="28"/>
                      <a:pt x="1" y="28"/>
                      <a:pt x="0" y="27"/>
                    </a:cubicBezTo>
                    <a:cubicBezTo>
                      <a:pt x="0" y="30"/>
                      <a:pt x="1" y="36"/>
                      <a:pt x="2" y="38"/>
                    </a:cubicBezTo>
                    <a:cubicBezTo>
                      <a:pt x="3" y="38"/>
                      <a:pt x="5" y="39"/>
                      <a:pt x="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23" name="Freeform 1139"/>
              <p:cNvSpPr/>
              <p:nvPr/>
            </p:nvSpPr>
            <p:spPr>
              <a:xfrm>
                <a:off x="4572" y="2169"/>
                <a:ext cx="38" cy="41"/>
              </a:xfrm>
              <a:custGeom>
                <a:avLst/>
                <a:gdLst>
                  <a:gd name="T0" fmla="*/ 4 w 40"/>
                  <a:gd name="T1" fmla="*/ 3 h 43"/>
                  <a:gd name="T2" fmla="*/ 19 w 40"/>
                  <a:gd name="T3" fmla="*/ 11 h 43"/>
                  <a:gd name="T4" fmla="*/ 20 w 40"/>
                  <a:gd name="T5" fmla="*/ 16 h 43"/>
                  <a:gd name="T6" fmla="*/ 20 w 40"/>
                  <a:gd name="T7" fmla="*/ 23 h 43"/>
                  <a:gd name="T8" fmla="*/ 23 w 40"/>
                  <a:gd name="T9" fmla="*/ 22 h 43"/>
                  <a:gd name="T10" fmla="*/ 28 w 40"/>
                  <a:gd name="T11" fmla="*/ 25 h 43"/>
                  <a:gd name="T12" fmla="*/ 27 w 40"/>
                  <a:gd name="T13" fmla="*/ 31 h 43"/>
                  <a:gd name="T14" fmla="*/ 30 w 40"/>
                  <a:gd name="T15" fmla="*/ 37 h 43"/>
                  <a:gd name="T16" fmla="*/ 33 w 40"/>
                  <a:gd name="T17" fmla="*/ 43 h 43"/>
                  <a:gd name="T18" fmla="*/ 33 w 40"/>
                  <a:gd name="T19" fmla="*/ 42 h 43"/>
                  <a:gd name="T20" fmla="*/ 37 w 40"/>
                  <a:gd name="T21" fmla="*/ 34 h 43"/>
                  <a:gd name="T22" fmla="*/ 39 w 40"/>
                  <a:gd name="T23" fmla="*/ 33 h 43"/>
                  <a:gd name="T24" fmla="*/ 37 w 40"/>
                  <a:gd name="T25" fmla="*/ 26 h 43"/>
                  <a:gd name="T26" fmla="*/ 35 w 40"/>
                  <a:gd name="T27" fmla="*/ 22 h 43"/>
                  <a:gd name="T28" fmla="*/ 29 w 40"/>
                  <a:gd name="T29" fmla="*/ 18 h 43"/>
                  <a:gd name="T30" fmla="*/ 22 w 40"/>
                  <a:gd name="T31" fmla="*/ 12 h 43"/>
                  <a:gd name="T32" fmla="*/ 19 w 40"/>
                  <a:gd name="T33" fmla="*/ 7 h 43"/>
                  <a:gd name="T34" fmla="*/ 15 w 40"/>
                  <a:gd name="T35" fmla="*/ 2 h 43"/>
                  <a:gd name="T36" fmla="*/ 7 w 40"/>
                  <a:gd name="T37" fmla="*/ 0 h 43"/>
                  <a:gd name="T38" fmla="*/ 2 w 40"/>
                  <a:gd name="T39" fmla="*/ 1 h 43"/>
                  <a:gd name="T40" fmla="*/ 0 w 40"/>
                  <a:gd name="T41" fmla="*/ 2 h 43"/>
                  <a:gd name="T42" fmla="*/ 1 w 40"/>
                  <a:gd name="T43" fmla="*/ 2 h 43"/>
                  <a:gd name="T44" fmla="*/ 4 w 40"/>
                  <a:gd name="T45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" h="43">
                    <a:moveTo>
                      <a:pt x="4" y="3"/>
                    </a:moveTo>
                    <a:cubicBezTo>
                      <a:pt x="9" y="2"/>
                      <a:pt x="16" y="7"/>
                      <a:pt x="19" y="11"/>
                    </a:cubicBezTo>
                    <a:cubicBezTo>
                      <a:pt x="20" y="13"/>
                      <a:pt x="20" y="15"/>
                      <a:pt x="20" y="16"/>
                    </a:cubicBezTo>
                    <a:cubicBezTo>
                      <a:pt x="19" y="18"/>
                      <a:pt x="19" y="22"/>
                      <a:pt x="20" y="23"/>
                    </a:cubicBezTo>
                    <a:cubicBezTo>
                      <a:pt x="21" y="23"/>
                      <a:pt x="22" y="22"/>
                      <a:pt x="23" y="22"/>
                    </a:cubicBezTo>
                    <a:cubicBezTo>
                      <a:pt x="25" y="22"/>
                      <a:pt x="27" y="23"/>
                      <a:pt x="28" y="25"/>
                    </a:cubicBezTo>
                    <a:cubicBezTo>
                      <a:pt x="29" y="27"/>
                      <a:pt x="29" y="29"/>
                      <a:pt x="27" y="31"/>
                    </a:cubicBezTo>
                    <a:cubicBezTo>
                      <a:pt x="27" y="33"/>
                      <a:pt x="27" y="34"/>
                      <a:pt x="30" y="37"/>
                    </a:cubicBezTo>
                    <a:cubicBezTo>
                      <a:pt x="31" y="39"/>
                      <a:pt x="32" y="41"/>
                      <a:pt x="33" y="43"/>
                    </a:cubicBezTo>
                    <a:quadBezTo>
                      <a:pt x="33" y="42"/>
                      <a:pt x="33" y="42"/>
                    </a:quadBezTo>
                    <a:cubicBezTo>
                      <a:pt x="32" y="37"/>
                      <a:pt x="34" y="36"/>
                      <a:pt x="37" y="34"/>
                    </a:cubicBezTo>
                    <a:cubicBezTo>
                      <a:pt x="37" y="34"/>
                      <a:pt x="38" y="34"/>
                      <a:pt x="39" y="33"/>
                    </a:cubicBezTo>
                    <a:cubicBezTo>
                      <a:pt x="40" y="32"/>
                      <a:pt x="40" y="31"/>
                      <a:pt x="37" y="26"/>
                    </a:cubicBezTo>
                    <a:cubicBezTo>
                      <a:pt x="37" y="24"/>
                      <a:pt x="36" y="23"/>
                      <a:pt x="35" y="22"/>
                    </a:cubicBezTo>
                    <a:cubicBezTo>
                      <a:pt x="34" y="20"/>
                      <a:pt x="32" y="19"/>
                      <a:pt x="29" y="18"/>
                    </a:cubicBezTo>
                    <a:cubicBezTo>
                      <a:pt x="26" y="17"/>
                      <a:pt x="22" y="16"/>
                      <a:pt x="22" y="12"/>
                    </a:cubicBezTo>
                    <a:cubicBezTo>
                      <a:pt x="22" y="10"/>
                      <a:pt x="21" y="9"/>
                      <a:pt x="19" y="7"/>
                    </a:cubicBezTo>
                    <a:cubicBezTo>
                      <a:pt x="17" y="6"/>
                      <a:pt x="15" y="4"/>
                      <a:pt x="15" y="2"/>
                    </a:cubicBezTo>
                    <a:cubicBezTo>
                      <a:pt x="14" y="2"/>
                      <a:pt x="11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24" name="Freeform 1140"/>
              <p:cNvSpPr/>
              <p:nvPr/>
            </p:nvSpPr>
            <p:spPr>
              <a:xfrm>
                <a:off x="4571" y="2195"/>
                <a:ext cx="20" cy="28"/>
              </a:xfrm>
              <a:custGeom>
                <a:avLst/>
                <a:gdLst>
                  <a:gd name="T0" fmla="*/ 19 w 21"/>
                  <a:gd name="T1" fmla="*/ 15 h 30"/>
                  <a:gd name="T2" fmla="*/ 18 w 21"/>
                  <a:gd name="T3" fmla="*/ 15 h 30"/>
                  <a:gd name="T4" fmla="*/ 17 w 21"/>
                  <a:gd name="T5" fmla="*/ 14 h 30"/>
                  <a:gd name="T6" fmla="*/ 17 w 21"/>
                  <a:gd name="T7" fmla="*/ 11 h 30"/>
                  <a:gd name="T8" fmla="*/ 15 w 21"/>
                  <a:gd name="T9" fmla="*/ 8 h 30"/>
                  <a:gd name="T10" fmla="*/ 2 w 21"/>
                  <a:gd name="T11" fmla="*/ 0 h 30"/>
                  <a:gd name="T12" fmla="*/ 1 w 21"/>
                  <a:gd name="T13" fmla="*/ 3 h 30"/>
                  <a:gd name="T14" fmla="*/ 2 w 21"/>
                  <a:gd name="T15" fmla="*/ 12 h 30"/>
                  <a:gd name="T16" fmla="*/ 3 w 21"/>
                  <a:gd name="T17" fmla="*/ 11 h 30"/>
                  <a:gd name="T18" fmla="*/ 6 w 21"/>
                  <a:gd name="T19" fmla="*/ 10 h 30"/>
                  <a:gd name="T20" fmla="*/ 9 w 21"/>
                  <a:gd name="T21" fmla="*/ 8 h 30"/>
                  <a:gd name="T22" fmla="*/ 11 w 21"/>
                  <a:gd name="T23" fmla="*/ 10 h 30"/>
                  <a:gd name="T24" fmla="*/ 11 w 21"/>
                  <a:gd name="T25" fmla="*/ 21 h 30"/>
                  <a:gd name="T26" fmla="*/ 10 w 21"/>
                  <a:gd name="T27" fmla="*/ 27 h 30"/>
                  <a:gd name="T28" fmla="*/ 11 w 21"/>
                  <a:gd name="T29" fmla="*/ 30 h 30"/>
                  <a:gd name="T30" fmla="*/ 12 w 21"/>
                  <a:gd name="T31" fmla="*/ 30 h 30"/>
                  <a:gd name="T32" fmla="*/ 15 w 21"/>
                  <a:gd name="T33" fmla="*/ 27 h 30"/>
                  <a:gd name="T34" fmla="*/ 21 w 21"/>
                  <a:gd name="T35" fmla="*/ 15 h 30"/>
                  <a:gd name="T36" fmla="*/ 21 w 21"/>
                  <a:gd name="T37" fmla="*/ 15 h 30"/>
                  <a:gd name="T38" fmla="*/ 19 w 21"/>
                  <a:gd name="T3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0">
                    <a:moveTo>
                      <a:pt x="19" y="15"/>
                    </a:moveTo>
                    <a:quadBezTo>
                      <a:pt x="18" y="15"/>
                      <a:pt x="18" y="15"/>
                    </a:quadBezTo>
                    <a:quadBezTo>
                      <a:pt x="17" y="14"/>
                      <a:pt x="17" y="14"/>
                    </a:quadBezTo>
                    <a:cubicBezTo>
                      <a:pt x="16" y="13"/>
                      <a:pt x="17" y="12"/>
                      <a:pt x="17" y="11"/>
                    </a:cubicBezTo>
                    <a:cubicBezTo>
                      <a:pt x="17" y="11"/>
                      <a:pt x="16" y="10"/>
                      <a:pt x="15" y="8"/>
                    </a:cubicBezTo>
                    <a:cubicBezTo>
                      <a:pt x="11" y="4"/>
                      <a:pt x="5" y="0"/>
                      <a:pt x="2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0" y="7"/>
                      <a:pt x="1" y="11"/>
                      <a:pt x="2" y="12"/>
                    </a:cubicBezTo>
                    <a:cubicBezTo>
                      <a:pt x="2" y="12"/>
                      <a:pt x="3" y="11"/>
                      <a:pt x="3" y="11"/>
                    </a:cubicBezTo>
                    <a:quadBezTo>
                      <a:pt x="6" y="11"/>
                      <a:pt x="6" y="10"/>
                    </a:quadBezTo>
                    <a:cubicBezTo>
                      <a:pt x="7" y="8"/>
                      <a:pt x="8" y="8"/>
                      <a:pt x="9" y="8"/>
                    </a:cubicBezTo>
                    <a:cubicBezTo>
                      <a:pt x="10" y="8"/>
                      <a:pt x="11" y="9"/>
                      <a:pt x="11" y="10"/>
                    </a:cubicBezTo>
                    <a:cubicBezTo>
                      <a:pt x="12" y="12"/>
                      <a:pt x="14" y="18"/>
                      <a:pt x="11" y="21"/>
                    </a:cubicBezTo>
                    <a:cubicBezTo>
                      <a:pt x="9" y="22"/>
                      <a:pt x="9" y="25"/>
                      <a:pt x="10" y="27"/>
                    </a:cubicBezTo>
                    <a:cubicBezTo>
                      <a:pt x="10" y="29"/>
                      <a:pt x="11" y="29"/>
                      <a:pt x="11" y="30"/>
                    </a:cubicBezTo>
                    <a:quadBezTo>
                      <a:pt x="12" y="30"/>
                      <a:pt x="12" y="30"/>
                    </a:quadBezTo>
                    <a:cubicBezTo>
                      <a:pt x="12" y="30"/>
                      <a:pt x="13" y="29"/>
                      <a:pt x="15" y="27"/>
                    </a:cubicBezTo>
                    <a:cubicBezTo>
                      <a:pt x="18" y="23"/>
                      <a:pt x="21" y="17"/>
                      <a:pt x="21" y="15"/>
                    </a:cubicBezTo>
                    <a:quadBezTo>
                      <a:pt x="21" y="15"/>
                      <a:pt x="21" y="15"/>
                    </a:quadBezTo>
                    <a:quadBezTo>
                      <a:pt x="20" y="15"/>
                      <a:pt x="19" y="15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25" name="Freeform 1141"/>
              <p:cNvSpPr/>
              <p:nvPr/>
            </p:nvSpPr>
            <p:spPr>
              <a:xfrm>
                <a:off x="4129" y="2220"/>
                <a:ext cx="20" cy="37"/>
              </a:xfrm>
              <a:custGeom>
                <a:avLst/>
                <a:gdLst>
                  <a:gd name="T0" fmla="*/ 4 w 20"/>
                  <a:gd name="T1" fmla="*/ 0 h 39"/>
                  <a:gd name="T2" fmla="*/ 3 w 20"/>
                  <a:gd name="T3" fmla="*/ 4 h 39"/>
                  <a:gd name="T4" fmla="*/ 1 w 20"/>
                  <a:gd name="T5" fmla="*/ 9 h 39"/>
                  <a:gd name="T6" fmla="*/ 1 w 20"/>
                  <a:gd name="T7" fmla="*/ 23 h 39"/>
                  <a:gd name="T8" fmla="*/ 1 w 20"/>
                  <a:gd name="T9" fmla="*/ 26 h 39"/>
                  <a:gd name="T10" fmla="*/ 5 w 20"/>
                  <a:gd name="T11" fmla="*/ 38 h 39"/>
                  <a:gd name="T12" fmla="*/ 8 w 20"/>
                  <a:gd name="T13" fmla="*/ 39 h 39"/>
                  <a:gd name="T14" fmla="*/ 20 w 20"/>
                  <a:gd name="T15" fmla="*/ 24 h 39"/>
                  <a:gd name="T16" fmla="*/ 4 w 20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9">
                    <a:moveTo>
                      <a:pt x="4" y="0"/>
                    </a:moveTo>
                    <a:cubicBezTo>
                      <a:pt x="3" y="0"/>
                      <a:pt x="3" y="2"/>
                      <a:pt x="3" y="4"/>
                    </a:cubicBezTo>
                    <a:cubicBezTo>
                      <a:pt x="2" y="5"/>
                      <a:pt x="2" y="7"/>
                      <a:pt x="1" y="9"/>
                    </a:cubicBezTo>
                    <a:cubicBezTo>
                      <a:pt x="0" y="13"/>
                      <a:pt x="0" y="17"/>
                      <a:pt x="1" y="23"/>
                    </a:cubicBezTo>
                    <a:cubicBezTo>
                      <a:pt x="1" y="24"/>
                      <a:pt x="1" y="25"/>
                      <a:pt x="1" y="26"/>
                    </a:cubicBezTo>
                    <a:cubicBezTo>
                      <a:pt x="1" y="31"/>
                      <a:pt x="2" y="36"/>
                      <a:pt x="5" y="38"/>
                    </a:cubicBezTo>
                    <a:cubicBezTo>
                      <a:pt x="6" y="39"/>
                      <a:pt x="7" y="39"/>
                      <a:pt x="8" y="39"/>
                    </a:cubicBezTo>
                    <a:cubicBezTo>
                      <a:pt x="12" y="39"/>
                      <a:pt x="19" y="31"/>
                      <a:pt x="20" y="24"/>
                    </a:cubicBezTo>
                    <a:cubicBezTo>
                      <a:pt x="20" y="16"/>
                      <a:pt x="7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26" name="Freeform 1142"/>
              <p:cNvSpPr>
                <a:spLocks noEditPoints="1"/>
              </p:cNvSpPr>
              <p:nvPr/>
            </p:nvSpPr>
            <p:spPr>
              <a:xfrm>
                <a:off x="3770" y="1652"/>
                <a:ext cx="434" cy="200"/>
              </a:xfrm>
              <a:custGeom>
                <a:avLst/>
                <a:gdLst>
                  <a:gd name="T0" fmla="*/ 74 w 454"/>
                  <a:gd name="T1" fmla="*/ 126 h 209"/>
                  <a:gd name="T2" fmla="*/ 61 w 454"/>
                  <a:gd name="T3" fmla="*/ 149 h 209"/>
                  <a:gd name="T4" fmla="*/ 42 w 454"/>
                  <a:gd name="T5" fmla="*/ 160 h 209"/>
                  <a:gd name="T6" fmla="*/ 63 w 454"/>
                  <a:gd name="T7" fmla="*/ 181 h 209"/>
                  <a:gd name="T8" fmla="*/ 70 w 454"/>
                  <a:gd name="T9" fmla="*/ 194 h 209"/>
                  <a:gd name="T10" fmla="*/ 70 w 454"/>
                  <a:gd name="T11" fmla="*/ 190 h 209"/>
                  <a:gd name="T12" fmla="*/ 134 w 454"/>
                  <a:gd name="T13" fmla="*/ 140 h 209"/>
                  <a:gd name="T14" fmla="*/ 155 w 454"/>
                  <a:gd name="T15" fmla="*/ 140 h 209"/>
                  <a:gd name="T16" fmla="*/ 164 w 454"/>
                  <a:gd name="T17" fmla="*/ 159 h 209"/>
                  <a:gd name="T18" fmla="*/ 170 w 454"/>
                  <a:gd name="T19" fmla="*/ 165 h 209"/>
                  <a:gd name="T20" fmla="*/ 175 w 454"/>
                  <a:gd name="T21" fmla="*/ 171 h 209"/>
                  <a:gd name="T22" fmla="*/ 187 w 454"/>
                  <a:gd name="T23" fmla="*/ 169 h 209"/>
                  <a:gd name="T24" fmla="*/ 224 w 454"/>
                  <a:gd name="T25" fmla="*/ 186 h 209"/>
                  <a:gd name="T26" fmla="*/ 249 w 454"/>
                  <a:gd name="T27" fmla="*/ 209 h 209"/>
                  <a:gd name="T28" fmla="*/ 269 w 454"/>
                  <a:gd name="T29" fmla="*/ 196 h 209"/>
                  <a:gd name="T30" fmla="*/ 270 w 454"/>
                  <a:gd name="T31" fmla="*/ 194 h 209"/>
                  <a:gd name="T32" fmla="*/ 272 w 454"/>
                  <a:gd name="T33" fmla="*/ 191 h 209"/>
                  <a:gd name="T34" fmla="*/ 279 w 454"/>
                  <a:gd name="T35" fmla="*/ 184 h 209"/>
                  <a:gd name="T36" fmla="*/ 319 w 454"/>
                  <a:gd name="T37" fmla="*/ 176 h 209"/>
                  <a:gd name="T38" fmla="*/ 366 w 454"/>
                  <a:gd name="T39" fmla="*/ 182 h 209"/>
                  <a:gd name="T40" fmla="*/ 380 w 454"/>
                  <a:gd name="T41" fmla="*/ 186 h 209"/>
                  <a:gd name="T42" fmla="*/ 378 w 454"/>
                  <a:gd name="T43" fmla="*/ 154 h 209"/>
                  <a:gd name="T44" fmla="*/ 405 w 454"/>
                  <a:gd name="T45" fmla="*/ 147 h 209"/>
                  <a:gd name="T46" fmla="*/ 425 w 454"/>
                  <a:gd name="T47" fmla="*/ 122 h 209"/>
                  <a:gd name="T48" fmla="*/ 438 w 454"/>
                  <a:gd name="T49" fmla="*/ 111 h 209"/>
                  <a:gd name="T50" fmla="*/ 454 w 454"/>
                  <a:gd name="T51" fmla="*/ 90 h 209"/>
                  <a:gd name="T52" fmla="*/ 433 w 454"/>
                  <a:gd name="T53" fmla="*/ 82 h 209"/>
                  <a:gd name="T54" fmla="*/ 410 w 454"/>
                  <a:gd name="T55" fmla="*/ 70 h 209"/>
                  <a:gd name="T56" fmla="*/ 386 w 454"/>
                  <a:gd name="T57" fmla="*/ 66 h 209"/>
                  <a:gd name="T58" fmla="*/ 341 w 454"/>
                  <a:gd name="T59" fmla="*/ 20 h 209"/>
                  <a:gd name="T60" fmla="*/ 327 w 454"/>
                  <a:gd name="T61" fmla="*/ 22 h 209"/>
                  <a:gd name="T62" fmla="*/ 304 w 454"/>
                  <a:gd name="T63" fmla="*/ 26 h 209"/>
                  <a:gd name="T64" fmla="*/ 297 w 454"/>
                  <a:gd name="T65" fmla="*/ 21 h 209"/>
                  <a:gd name="T66" fmla="*/ 293 w 454"/>
                  <a:gd name="T67" fmla="*/ 16 h 209"/>
                  <a:gd name="T68" fmla="*/ 281 w 454"/>
                  <a:gd name="T69" fmla="*/ 12 h 209"/>
                  <a:gd name="T70" fmla="*/ 264 w 454"/>
                  <a:gd name="T71" fmla="*/ 0 h 209"/>
                  <a:gd name="T72" fmla="*/ 215 w 454"/>
                  <a:gd name="T73" fmla="*/ 13 h 209"/>
                  <a:gd name="T74" fmla="*/ 184 w 454"/>
                  <a:gd name="T75" fmla="*/ 20 h 209"/>
                  <a:gd name="T76" fmla="*/ 168 w 454"/>
                  <a:gd name="T77" fmla="*/ 21 h 209"/>
                  <a:gd name="T78" fmla="*/ 170 w 454"/>
                  <a:gd name="T79" fmla="*/ 37 h 209"/>
                  <a:gd name="T80" fmla="*/ 158 w 454"/>
                  <a:gd name="T81" fmla="*/ 52 h 209"/>
                  <a:gd name="T82" fmla="*/ 157 w 454"/>
                  <a:gd name="T83" fmla="*/ 70 h 209"/>
                  <a:gd name="T84" fmla="*/ 147 w 454"/>
                  <a:gd name="T85" fmla="*/ 72 h 209"/>
                  <a:gd name="T86" fmla="*/ 120 w 454"/>
                  <a:gd name="T87" fmla="*/ 66 h 209"/>
                  <a:gd name="T88" fmla="*/ 94 w 454"/>
                  <a:gd name="T89" fmla="*/ 68 h 209"/>
                  <a:gd name="T90" fmla="*/ 90 w 454"/>
                  <a:gd name="T91" fmla="*/ 71 h 209"/>
                  <a:gd name="T92" fmla="*/ 88 w 454"/>
                  <a:gd name="T93" fmla="*/ 69 h 209"/>
                  <a:gd name="T94" fmla="*/ 73 w 454"/>
                  <a:gd name="T95" fmla="*/ 59 h 209"/>
                  <a:gd name="T96" fmla="*/ 52 w 454"/>
                  <a:gd name="T97" fmla="*/ 57 h 209"/>
                  <a:gd name="T98" fmla="*/ 32 w 454"/>
                  <a:gd name="T99" fmla="*/ 66 h 209"/>
                  <a:gd name="T100" fmla="*/ 27 w 454"/>
                  <a:gd name="T101" fmla="*/ 79 h 209"/>
                  <a:gd name="T102" fmla="*/ 11 w 454"/>
                  <a:gd name="T103" fmla="*/ 75 h 209"/>
                  <a:gd name="T104" fmla="*/ 6 w 454"/>
                  <a:gd name="T105" fmla="*/ 90 h 209"/>
                  <a:gd name="T106" fmla="*/ 11 w 454"/>
                  <a:gd name="T107" fmla="*/ 109 h 209"/>
                  <a:gd name="T108" fmla="*/ 24 w 454"/>
                  <a:gd name="T109" fmla="*/ 128 h 209"/>
                  <a:gd name="T110" fmla="*/ 311 w 454"/>
                  <a:gd name="T111" fmla="*/ 132 h 209"/>
                  <a:gd name="T112" fmla="*/ 358 w 454"/>
                  <a:gd name="T113" fmla="*/ 135 h 209"/>
                  <a:gd name="T114" fmla="*/ 313 w 454"/>
                  <a:gd name="T115" fmla="*/ 154 h 209"/>
                  <a:gd name="T116" fmla="*/ 170 w 454"/>
                  <a:gd name="T117" fmla="*/ 13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54" h="209">
                    <a:moveTo>
                      <a:pt x="30" y="130"/>
                    </a:moveTo>
                    <a:cubicBezTo>
                      <a:pt x="35" y="126"/>
                      <a:pt x="43" y="121"/>
                      <a:pt x="51" y="121"/>
                    </a:cubicBezTo>
                    <a:cubicBezTo>
                      <a:pt x="52" y="121"/>
                      <a:pt x="54" y="122"/>
                      <a:pt x="55" y="122"/>
                    </a:cubicBezTo>
                    <a:cubicBezTo>
                      <a:pt x="58" y="123"/>
                      <a:pt x="61" y="123"/>
                      <a:pt x="63" y="123"/>
                    </a:cubicBezTo>
                    <a:quadBezTo>
                      <a:pt x="65" y="123"/>
                      <a:pt x="65" y="123"/>
                    </a:quadBezTo>
                    <a:cubicBezTo>
                      <a:pt x="68" y="123"/>
                      <a:pt x="71" y="123"/>
                      <a:pt x="74" y="126"/>
                    </a:cubicBezTo>
                    <a:cubicBezTo>
                      <a:pt x="76" y="130"/>
                      <a:pt x="76" y="134"/>
                      <a:pt x="75" y="138"/>
                    </a:cubicBezTo>
                    <a:cubicBezTo>
                      <a:pt x="75" y="140"/>
                      <a:pt x="75" y="142"/>
                      <a:pt x="75" y="143"/>
                    </a:cubicBezTo>
                    <a:cubicBezTo>
                      <a:pt x="76" y="144"/>
                      <a:pt x="76" y="146"/>
                      <a:pt x="75" y="147"/>
                    </a:cubicBezTo>
                    <a:cubicBezTo>
                      <a:pt x="74" y="148"/>
                      <a:pt x="71" y="149"/>
                      <a:pt x="67" y="149"/>
                    </a:cubicBezTo>
                    <a:cubicBezTo>
                      <a:pt x="65" y="149"/>
                      <a:pt x="64" y="149"/>
                      <a:pt x="62" y="149"/>
                    </a:cubicBezTo>
                    <a:cubicBezTo>
                      <a:pt x="62" y="149"/>
                      <a:pt x="61" y="149"/>
                      <a:pt x="61" y="149"/>
                    </a:cubicBezTo>
                    <a:cubicBezTo>
                      <a:pt x="56" y="149"/>
                      <a:pt x="52" y="150"/>
                      <a:pt x="50" y="151"/>
                    </a:cubicBezTo>
                    <a:quadBezTo>
                      <a:pt x="51" y="152"/>
                      <a:pt x="51" y="152"/>
                    </a:quadBezTo>
                    <a:cubicBezTo>
                      <a:pt x="52" y="155"/>
                      <a:pt x="53" y="158"/>
                      <a:pt x="52" y="160"/>
                    </a:cubicBezTo>
                    <a:cubicBezTo>
                      <a:pt x="51" y="162"/>
                      <a:pt x="49" y="162"/>
                      <a:pt x="46" y="160"/>
                    </a:cubicBezTo>
                    <a:cubicBezTo>
                      <a:pt x="44" y="159"/>
                      <a:pt x="42" y="159"/>
                      <a:pt x="42" y="160"/>
                    </a:cubicBezTo>
                    <a:quadBezTo>
                      <a:pt x="42" y="160"/>
                      <a:pt x="42" y="160"/>
                    </a:quadBezTo>
                    <a:cubicBezTo>
                      <a:pt x="46" y="160"/>
                      <a:pt x="52" y="165"/>
                      <a:pt x="52" y="169"/>
                    </a:cubicBezTo>
                    <a:cubicBezTo>
                      <a:pt x="52" y="174"/>
                      <a:pt x="53" y="176"/>
                      <a:pt x="53" y="176"/>
                    </a:cubicBezTo>
                    <a:cubicBezTo>
                      <a:pt x="53" y="176"/>
                      <a:pt x="54" y="176"/>
                      <a:pt x="54" y="176"/>
                    </a:cubicBezTo>
                    <a:cubicBezTo>
                      <a:pt x="56" y="176"/>
                      <a:pt x="57" y="177"/>
                      <a:pt x="58" y="179"/>
                    </a:cubicBezTo>
                    <a:cubicBezTo>
                      <a:pt x="59" y="180"/>
                      <a:pt x="60" y="181"/>
                      <a:pt x="61" y="181"/>
                    </a:cubicBezTo>
                    <a:quadBezTo>
                      <a:pt x="62" y="181"/>
                      <a:pt x="63" y="181"/>
                    </a:quadBezTo>
                    <a:cubicBezTo>
                      <a:pt x="66" y="181"/>
                      <a:pt x="69" y="182"/>
                      <a:pt x="70" y="184"/>
                    </a:cubicBezTo>
                    <a:cubicBezTo>
                      <a:pt x="70" y="185"/>
                      <a:pt x="71" y="187"/>
                      <a:pt x="68" y="190"/>
                    </a:cubicBezTo>
                    <a:cubicBezTo>
                      <a:pt x="68" y="190"/>
                      <a:pt x="67" y="192"/>
                      <a:pt x="68" y="193"/>
                    </a:cubicBezTo>
                    <a:cubicBezTo>
                      <a:pt x="68" y="195"/>
                      <a:pt x="68" y="197"/>
                      <a:pt x="69" y="198"/>
                    </a:cubicBezTo>
                    <a:cubicBezTo>
                      <a:pt x="69" y="197"/>
                      <a:pt x="69" y="195"/>
                      <a:pt x="70" y="194"/>
                    </a:cubicBezTo>
                    <a:quadBezTo>
                      <a:pt x="70" y="194"/>
                      <a:pt x="70" y="194"/>
                    </a:quadBezTo>
                    <a:quadBezTo>
                      <a:pt x="70" y="193"/>
                      <a:pt x="69" y="193"/>
                    </a:quadBezTo>
                    <a:quadBezTo>
                      <a:pt x="69" y="193"/>
                      <a:pt x="69" y="192"/>
                    </a:quadBezTo>
                    <a:quadBezTo>
                      <a:pt x="69" y="192"/>
                      <a:pt x="70" y="192"/>
                    </a:quadBezTo>
                    <a:cubicBezTo>
                      <a:pt x="70" y="192"/>
                      <a:pt x="70" y="191"/>
                      <a:pt x="70" y="191"/>
                    </a:cubicBezTo>
                    <a:quadBezTo>
                      <a:pt x="70" y="191"/>
                      <a:pt x="70" y="191"/>
                    </a:quadBezTo>
                    <a:quadBezTo>
                      <a:pt x="70" y="190"/>
                      <a:pt x="70" y="190"/>
                    </a:quadBezTo>
                    <a:cubicBezTo>
                      <a:pt x="72" y="187"/>
                      <a:pt x="78" y="186"/>
                      <a:pt x="83" y="186"/>
                    </a:cubicBezTo>
                    <a:cubicBezTo>
                      <a:pt x="88" y="186"/>
                      <a:pt x="95" y="193"/>
                      <a:pt x="99" y="198"/>
                    </a:cubicBezTo>
                    <a:cubicBezTo>
                      <a:pt x="100" y="200"/>
                      <a:pt x="102" y="200"/>
                      <a:pt x="103" y="199"/>
                    </a:cubicBezTo>
                    <a:quadBezTo>
                      <a:pt x="105" y="149"/>
                      <a:pt x="105" y="149"/>
                    </a:quadBezTo>
                    <a:quadBezTo>
                      <a:pt x="134" y="141"/>
                      <a:pt x="134" y="141"/>
                    </a:quadBezTo>
                    <a:quadBezTo>
                      <a:pt x="134" y="141"/>
                      <a:pt x="134" y="140"/>
                    </a:quadBezTo>
                    <a:cubicBezTo>
                      <a:pt x="136" y="137"/>
                      <a:pt x="139" y="137"/>
                      <a:pt x="140" y="137"/>
                    </a:cubicBezTo>
                    <a:cubicBezTo>
                      <a:pt x="142" y="137"/>
                      <a:pt x="144" y="138"/>
                      <a:pt x="146" y="139"/>
                    </a:cubicBezTo>
                    <a:cubicBezTo>
                      <a:pt x="146" y="137"/>
                      <a:pt x="148" y="134"/>
                      <a:pt x="151" y="134"/>
                    </a:cubicBezTo>
                    <a:quadBezTo>
                      <a:pt x="151" y="134"/>
                      <a:pt x="151" y="134"/>
                    </a:quadBezTo>
                    <a:cubicBezTo>
                      <a:pt x="153" y="134"/>
                      <a:pt x="154" y="135"/>
                      <a:pt x="154" y="136"/>
                    </a:cubicBezTo>
                    <a:cubicBezTo>
                      <a:pt x="155" y="137"/>
                      <a:pt x="155" y="139"/>
                      <a:pt x="155" y="140"/>
                    </a:cubicBezTo>
                    <a:quadBezTo>
                      <a:pt x="155" y="141"/>
                      <a:pt x="155" y="141"/>
                    </a:quadBezTo>
                    <a:cubicBezTo>
                      <a:pt x="156" y="141"/>
                      <a:pt x="157" y="142"/>
                      <a:pt x="158" y="144"/>
                    </a:cubicBezTo>
                    <a:cubicBezTo>
                      <a:pt x="160" y="147"/>
                      <a:pt x="163" y="152"/>
                      <a:pt x="162" y="157"/>
                    </a:cubicBezTo>
                    <a:quadBezTo>
                      <a:pt x="162" y="157"/>
                      <a:pt x="162" y="157"/>
                    </a:quadBezTo>
                    <a:quadBezTo>
                      <a:pt x="163" y="158"/>
                      <a:pt x="163" y="158"/>
                    </a:quadBezTo>
                    <a:cubicBezTo>
                      <a:pt x="163" y="158"/>
                      <a:pt x="164" y="159"/>
                      <a:pt x="164" y="159"/>
                    </a:cubicBezTo>
                    <a:cubicBezTo>
                      <a:pt x="164" y="159"/>
                      <a:pt x="165" y="159"/>
                      <a:pt x="165" y="160"/>
                    </a:cubicBezTo>
                    <a:cubicBezTo>
                      <a:pt x="165" y="160"/>
                      <a:pt x="166" y="160"/>
                      <a:pt x="166" y="161"/>
                    </a:cubicBezTo>
                    <a:cubicBezTo>
                      <a:pt x="166" y="161"/>
                      <a:pt x="167" y="161"/>
                      <a:pt x="167" y="162"/>
                    </a:cubicBezTo>
                    <a:cubicBezTo>
                      <a:pt x="167" y="162"/>
                      <a:pt x="168" y="162"/>
                      <a:pt x="168" y="163"/>
                    </a:cubicBezTo>
                    <a:cubicBezTo>
                      <a:pt x="168" y="163"/>
                      <a:pt x="169" y="163"/>
                      <a:pt x="169" y="164"/>
                    </a:cubicBezTo>
                    <a:cubicBezTo>
                      <a:pt x="169" y="164"/>
                      <a:pt x="170" y="165"/>
                      <a:pt x="170" y="165"/>
                    </a:cubicBezTo>
                    <a:cubicBezTo>
                      <a:pt x="170" y="165"/>
                      <a:pt x="170" y="166"/>
                      <a:pt x="171" y="166"/>
                    </a:cubicBezTo>
                    <a:cubicBezTo>
                      <a:pt x="171" y="166"/>
                      <a:pt x="171" y="167"/>
                      <a:pt x="172" y="167"/>
                    </a:cubicBezTo>
                    <a:cubicBezTo>
                      <a:pt x="172" y="167"/>
                      <a:pt x="172" y="168"/>
                      <a:pt x="172" y="168"/>
                    </a:cubicBezTo>
                    <a:cubicBezTo>
                      <a:pt x="173" y="168"/>
                      <a:pt x="173" y="169"/>
                      <a:pt x="173" y="169"/>
                    </a:cubicBezTo>
                    <a:cubicBezTo>
                      <a:pt x="173" y="169"/>
                      <a:pt x="174" y="169"/>
                      <a:pt x="174" y="170"/>
                    </a:cubicBezTo>
                    <a:cubicBezTo>
                      <a:pt x="174" y="170"/>
                      <a:pt x="174" y="171"/>
                      <a:pt x="175" y="171"/>
                    </a:cubicBezTo>
                    <a:quadBezTo>
                      <a:pt x="175" y="171"/>
                      <a:pt x="175" y="171"/>
                    </a:quadBezTo>
                    <a:cubicBezTo>
                      <a:pt x="177" y="171"/>
                      <a:pt x="179" y="170"/>
                      <a:pt x="181" y="170"/>
                    </a:cubicBezTo>
                    <a:cubicBezTo>
                      <a:pt x="182" y="170"/>
                      <a:pt x="183" y="170"/>
                      <a:pt x="184" y="169"/>
                    </a:cubicBezTo>
                    <a:quadBezTo>
                      <a:pt x="184" y="169"/>
                      <a:pt x="185" y="169"/>
                    </a:quadBezTo>
                    <a:cubicBezTo>
                      <a:pt x="185" y="169"/>
                      <a:pt x="186" y="169"/>
                      <a:pt x="186" y="169"/>
                    </a:cubicBezTo>
                    <a:cubicBezTo>
                      <a:pt x="186" y="169"/>
                      <a:pt x="187" y="169"/>
                      <a:pt x="187" y="169"/>
                    </a:cubicBezTo>
                    <a:quadBezTo>
                      <a:pt x="187" y="169"/>
                      <a:pt x="187" y="169"/>
                    </a:quadBezTo>
                    <a:cubicBezTo>
                      <a:pt x="187" y="169"/>
                      <a:pt x="188" y="169"/>
                      <a:pt x="188" y="169"/>
                    </a:cubicBezTo>
                    <a:cubicBezTo>
                      <a:pt x="189" y="170"/>
                      <a:pt x="196" y="170"/>
                      <a:pt x="210" y="170"/>
                    </a:cubicBezTo>
                    <a:cubicBezTo>
                      <a:pt x="213" y="170"/>
                      <a:pt x="215" y="172"/>
                      <a:pt x="216" y="174"/>
                    </a:cubicBezTo>
                    <a:cubicBezTo>
                      <a:pt x="217" y="175"/>
                      <a:pt x="219" y="177"/>
                      <a:pt x="220" y="177"/>
                    </a:cubicBezTo>
                    <a:cubicBezTo>
                      <a:pt x="224" y="178"/>
                      <a:pt x="224" y="183"/>
                      <a:pt x="224" y="186"/>
                    </a:cubicBezTo>
                    <a:cubicBezTo>
                      <a:pt x="224" y="187"/>
                      <a:pt x="224" y="188"/>
                      <a:pt x="224" y="189"/>
                    </a:cubicBezTo>
                    <a:cubicBezTo>
                      <a:pt x="224" y="191"/>
                      <a:pt x="225" y="193"/>
                      <a:pt x="227" y="194"/>
                    </a:cubicBezTo>
                    <a:cubicBezTo>
                      <a:pt x="228" y="196"/>
                      <a:pt x="230" y="199"/>
                      <a:pt x="230" y="201"/>
                    </a:cubicBezTo>
                    <a:cubicBezTo>
                      <a:pt x="230" y="202"/>
                      <a:pt x="235" y="201"/>
                      <a:pt x="238" y="202"/>
                    </a:cubicBezTo>
                    <a:cubicBezTo>
                      <a:pt x="239" y="202"/>
                      <a:pt x="241" y="202"/>
                      <a:pt x="242" y="203"/>
                    </a:cubicBezTo>
                    <a:cubicBezTo>
                      <a:pt x="245" y="204"/>
                      <a:pt x="249" y="205"/>
                      <a:pt x="249" y="209"/>
                    </a:cubicBezTo>
                    <a:cubicBezTo>
                      <a:pt x="250" y="209"/>
                      <a:pt x="250" y="208"/>
                      <a:pt x="250" y="208"/>
                    </a:cubicBezTo>
                    <a:quadBezTo>
                      <a:pt x="251" y="208"/>
                      <a:pt x="251" y="207"/>
                    </a:quadBezTo>
                    <a:cubicBezTo>
                      <a:pt x="251" y="203"/>
                      <a:pt x="258" y="199"/>
                      <a:pt x="263" y="197"/>
                    </a:cubicBezTo>
                    <a:cubicBezTo>
                      <a:pt x="265" y="197"/>
                      <a:pt x="266" y="196"/>
                      <a:pt x="266" y="196"/>
                    </a:cubicBezTo>
                    <a:quadBezTo>
                      <a:pt x="267" y="196"/>
                      <a:pt x="267" y="196"/>
                    </a:quadBezTo>
                    <a:quadBezTo>
                      <a:pt x="268" y="196"/>
                      <a:pt x="269" y="196"/>
                    </a:quadBezTo>
                    <a:quadBezTo>
                      <a:pt x="269" y="196"/>
                      <a:pt x="269" y="196"/>
                    </a:quadBezTo>
                    <a:quadBezTo>
                      <a:pt x="269" y="196"/>
                      <a:pt x="269" y="196"/>
                    </a:quadBezTo>
                    <a:cubicBezTo>
                      <a:pt x="269" y="196"/>
                      <a:pt x="270" y="196"/>
                      <a:pt x="270" y="196"/>
                    </a:cubicBezTo>
                    <a:cubicBezTo>
                      <a:pt x="270" y="196"/>
                      <a:pt x="270" y="195"/>
                      <a:pt x="270" y="195"/>
                    </a:cubicBezTo>
                    <a:quadBezTo>
                      <a:pt x="270" y="195"/>
                      <a:pt x="270" y="194"/>
                    </a:quadBezTo>
                    <a:quadBezTo>
                      <a:pt x="270" y="194"/>
                      <a:pt x="270" y="194"/>
                    </a:quadBezTo>
                    <a:cubicBezTo>
                      <a:pt x="271" y="194"/>
                      <a:pt x="271" y="193"/>
                      <a:pt x="271" y="193"/>
                    </a:cubicBezTo>
                    <a:quadBezTo>
                      <a:pt x="271" y="193"/>
                      <a:pt x="271" y="193"/>
                    </a:quadBezTo>
                    <a:quadBezTo>
                      <a:pt x="271" y="192"/>
                      <a:pt x="271" y="192"/>
                    </a:quadBezTo>
                    <a:quadBezTo>
                      <a:pt x="271" y="192"/>
                      <a:pt x="271" y="192"/>
                    </a:quadBezTo>
                    <a:cubicBezTo>
                      <a:pt x="272" y="192"/>
                      <a:pt x="272" y="191"/>
                      <a:pt x="272" y="191"/>
                    </a:cubicBezTo>
                    <a:quadBezTo>
                      <a:pt x="272" y="191"/>
                      <a:pt x="272" y="191"/>
                    </a:quadBezTo>
                    <a:quadBezTo>
                      <a:pt x="272" y="191"/>
                      <a:pt x="272" y="191"/>
                    </a:quadBezTo>
                    <a:quadBezTo>
                      <a:pt x="272" y="191"/>
                      <a:pt x="272" y="191"/>
                    </a:quadBezTo>
                    <a:cubicBezTo>
                      <a:pt x="273" y="191"/>
                      <a:pt x="273" y="190"/>
                      <a:pt x="273" y="190"/>
                    </a:cubicBezTo>
                    <a:quadBezTo>
                      <a:pt x="273" y="190"/>
                      <a:pt x="273" y="190"/>
                    </a:quadBezTo>
                    <a:quadBezTo>
                      <a:pt x="273" y="190"/>
                      <a:pt x="273" y="190"/>
                    </a:quadBezTo>
                    <a:cubicBezTo>
                      <a:pt x="275" y="189"/>
                      <a:pt x="279" y="186"/>
                      <a:pt x="279" y="184"/>
                    </a:cubicBezTo>
                    <a:cubicBezTo>
                      <a:pt x="279" y="183"/>
                      <a:pt x="280" y="180"/>
                      <a:pt x="287" y="180"/>
                    </a:cubicBezTo>
                    <a:cubicBezTo>
                      <a:pt x="290" y="180"/>
                      <a:pt x="294" y="181"/>
                      <a:pt x="297" y="182"/>
                    </a:cubicBezTo>
                    <a:cubicBezTo>
                      <a:pt x="300" y="184"/>
                      <a:pt x="302" y="184"/>
                      <a:pt x="303" y="184"/>
                    </a:cubicBezTo>
                    <a:quadBezTo>
                      <a:pt x="304" y="184"/>
                      <a:pt x="304" y="182"/>
                    </a:quadBezTo>
                    <a:cubicBezTo>
                      <a:pt x="305" y="178"/>
                      <a:pt x="310" y="175"/>
                      <a:pt x="315" y="175"/>
                    </a:cubicBezTo>
                    <a:cubicBezTo>
                      <a:pt x="316" y="175"/>
                      <a:pt x="318" y="175"/>
                      <a:pt x="319" y="176"/>
                    </a:cubicBezTo>
                    <a:quadBezTo>
                      <a:pt x="320" y="176"/>
                      <a:pt x="320" y="176"/>
                    </a:quadBezTo>
                    <a:cubicBezTo>
                      <a:pt x="322" y="178"/>
                      <a:pt x="328" y="180"/>
                      <a:pt x="331" y="180"/>
                    </a:cubicBezTo>
                    <a:quadBezTo>
                      <a:pt x="332" y="180"/>
                      <a:pt x="332" y="180"/>
                    </a:quadBezTo>
                    <a:cubicBezTo>
                      <a:pt x="333" y="180"/>
                      <a:pt x="335" y="179"/>
                      <a:pt x="339" y="179"/>
                    </a:cubicBezTo>
                    <a:cubicBezTo>
                      <a:pt x="347" y="179"/>
                      <a:pt x="359" y="181"/>
                      <a:pt x="363" y="182"/>
                    </a:cubicBezTo>
                    <a:cubicBezTo>
                      <a:pt x="364" y="182"/>
                      <a:pt x="365" y="182"/>
                      <a:pt x="366" y="182"/>
                    </a:cubicBezTo>
                    <a:cubicBezTo>
                      <a:pt x="369" y="181"/>
                      <a:pt x="372" y="182"/>
                      <a:pt x="374" y="185"/>
                    </a:cubicBezTo>
                    <a:quadBezTo>
                      <a:pt x="376" y="187"/>
                      <a:pt x="377" y="187"/>
                    </a:quadBezTo>
                    <a:quadBezTo>
                      <a:pt x="378" y="187"/>
                      <a:pt x="378" y="187"/>
                    </a:quadBezTo>
                    <a:quadBezTo>
                      <a:pt x="379" y="187"/>
                      <a:pt x="380" y="187"/>
                    </a:quadBezTo>
                    <a:quadBezTo>
                      <a:pt x="380" y="187"/>
                      <a:pt x="380" y="187"/>
                    </a:quadBezTo>
                    <a:cubicBezTo>
                      <a:pt x="380" y="187"/>
                      <a:pt x="380" y="186"/>
                      <a:pt x="380" y="186"/>
                    </a:cubicBezTo>
                    <a:cubicBezTo>
                      <a:pt x="380" y="183"/>
                      <a:pt x="382" y="181"/>
                      <a:pt x="384" y="179"/>
                    </a:cubicBezTo>
                    <a:cubicBezTo>
                      <a:pt x="385" y="178"/>
                      <a:pt x="386" y="177"/>
                      <a:pt x="386" y="176"/>
                    </a:cubicBezTo>
                    <a:cubicBezTo>
                      <a:pt x="386" y="176"/>
                      <a:pt x="385" y="172"/>
                      <a:pt x="384" y="171"/>
                    </a:cubicBezTo>
                    <a:cubicBezTo>
                      <a:pt x="382" y="168"/>
                      <a:pt x="381" y="166"/>
                      <a:pt x="381" y="165"/>
                    </a:cubicBezTo>
                    <a:cubicBezTo>
                      <a:pt x="381" y="158"/>
                      <a:pt x="380" y="157"/>
                      <a:pt x="380" y="157"/>
                    </a:cubicBezTo>
                    <a:cubicBezTo>
                      <a:pt x="379" y="156"/>
                      <a:pt x="378" y="155"/>
                      <a:pt x="378" y="154"/>
                    </a:cubicBezTo>
                    <a:cubicBezTo>
                      <a:pt x="379" y="151"/>
                      <a:pt x="385" y="148"/>
                      <a:pt x="387" y="148"/>
                    </a:cubicBezTo>
                    <a:cubicBezTo>
                      <a:pt x="389" y="149"/>
                      <a:pt x="391" y="148"/>
                      <a:pt x="392" y="147"/>
                    </a:cubicBezTo>
                    <a:cubicBezTo>
                      <a:pt x="394" y="147"/>
                      <a:pt x="395" y="146"/>
                      <a:pt x="397" y="146"/>
                    </a:cubicBezTo>
                    <a:cubicBezTo>
                      <a:pt x="398" y="146"/>
                      <a:pt x="399" y="147"/>
                      <a:pt x="399" y="147"/>
                    </a:cubicBezTo>
                    <a:cubicBezTo>
                      <a:pt x="400" y="148"/>
                      <a:pt x="402" y="148"/>
                      <a:pt x="406" y="148"/>
                    </a:cubicBezTo>
                    <a:cubicBezTo>
                      <a:pt x="406" y="148"/>
                      <a:pt x="405" y="147"/>
                      <a:pt x="405" y="147"/>
                    </a:cubicBezTo>
                    <a:cubicBezTo>
                      <a:pt x="403" y="145"/>
                      <a:pt x="404" y="141"/>
                      <a:pt x="408" y="131"/>
                    </a:cubicBezTo>
                    <a:cubicBezTo>
                      <a:pt x="409" y="128"/>
                      <a:pt x="411" y="125"/>
                      <a:pt x="411" y="123"/>
                    </a:cubicBezTo>
                    <a:cubicBezTo>
                      <a:pt x="412" y="120"/>
                      <a:pt x="413" y="119"/>
                      <a:pt x="415" y="119"/>
                    </a:cubicBezTo>
                    <a:cubicBezTo>
                      <a:pt x="416" y="119"/>
                      <a:pt x="417" y="120"/>
                      <a:pt x="418" y="120"/>
                    </a:cubicBezTo>
                    <a:cubicBezTo>
                      <a:pt x="419" y="121"/>
                      <a:pt x="420" y="121"/>
                      <a:pt x="421" y="122"/>
                    </a:cubicBezTo>
                    <a:cubicBezTo>
                      <a:pt x="422" y="122"/>
                      <a:pt x="424" y="122"/>
                      <a:pt x="425" y="122"/>
                    </a:cubicBezTo>
                    <a:cubicBezTo>
                      <a:pt x="428" y="122"/>
                      <a:pt x="430" y="122"/>
                      <a:pt x="432" y="123"/>
                    </a:cubicBezTo>
                    <a:quadBezTo>
                      <a:pt x="432" y="123"/>
                      <a:pt x="432" y="123"/>
                    </a:quadBezTo>
                    <a:quadBezTo>
                      <a:pt x="433" y="123"/>
                      <a:pt x="434" y="123"/>
                    </a:quadBezTo>
                    <a:cubicBezTo>
                      <a:pt x="436" y="122"/>
                      <a:pt x="439" y="121"/>
                      <a:pt x="440" y="119"/>
                    </a:cubicBezTo>
                    <a:quadBezTo>
                      <a:pt x="440" y="119"/>
                      <a:pt x="440" y="118"/>
                    </a:quadBezTo>
                    <a:cubicBezTo>
                      <a:pt x="439" y="117"/>
                      <a:pt x="438" y="115"/>
                      <a:pt x="438" y="111"/>
                    </a:cubicBezTo>
                    <a:cubicBezTo>
                      <a:pt x="438" y="104"/>
                      <a:pt x="443" y="101"/>
                      <a:pt x="447" y="101"/>
                    </a:cubicBezTo>
                    <a:cubicBezTo>
                      <a:pt x="450" y="101"/>
                      <a:pt x="450" y="98"/>
                      <a:pt x="450" y="97"/>
                    </a:cubicBezTo>
                    <a:quadBezTo>
                      <a:pt x="450" y="96"/>
                      <a:pt x="450" y="95"/>
                    </a:quadBezTo>
                    <a:cubicBezTo>
                      <a:pt x="451" y="94"/>
                      <a:pt x="452" y="93"/>
                      <a:pt x="452" y="92"/>
                    </a:cubicBezTo>
                    <a:quadBezTo>
                      <a:pt x="453" y="91"/>
                      <a:pt x="454" y="90"/>
                    </a:quadBezTo>
                    <a:quadBezTo>
                      <a:pt x="454" y="90"/>
                      <a:pt x="454" y="90"/>
                    </a:quadBezTo>
                    <a:quadBezTo>
                      <a:pt x="453" y="89"/>
                      <a:pt x="453" y="88"/>
                    </a:quadBezTo>
                    <a:quadBezTo>
                      <a:pt x="453" y="88"/>
                      <a:pt x="453" y="88"/>
                    </a:quadBezTo>
                    <a:quadBezTo>
                      <a:pt x="452" y="87"/>
                      <a:pt x="452" y="86"/>
                    </a:quadBezTo>
                    <a:cubicBezTo>
                      <a:pt x="452" y="86"/>
                      <a:pt x="451" y="86"/>
                      <a:pt x="451" y="87"/>
                    </a:cubicBezTo>
                    <a:cubicBezTo>
                      <a:pt x="449" y="88"/>
                      <a:pt x="443" y="89"/>
                      <a:pt x="441" y="89"/>
                    </a:cubicBezTo>
                    <a:cubicBezTo>
                      <a:pt x="438" y="89"/>
                      <a:pt x="433" y="85"/>
                      <a:pt x="433" y="82"/>
                    </a:cubicBezTo>
                    <a:quadBezTo>
                      <a:pt x="433" y="80"/>
                      <a:pt x="433" y="80"/>
                    </a:quadBezTo>
                    <a:cubicBezTo>
                      <a:pt x="430" y="80"/>
                      <a:pt x="426" y="79"/>
                      <a:pt x="424" y="73"/>
                    </a:cubicBezTo>
                    <a:cubicBezTo>
                      <a:pt x="423" y="70"/>
                      <a:pt x="421" y="69"/>
                      <a:pt x="419" y="69"/>
                    </a:cubicBezTo>
                    <a:cubicBezTo>
                      <a:pt x="419" y="68"/>
                      <a:pt x="418" y="68"/>
                      <a:pt x="417" y="68"/>
                    </a:cubicBezTo>
                    <a:quadBezTo>
                      <a:pt x="417" y="68"/>
                      <a:pt x="417" y="68"/>
                    </a:quadBezTo>
                    <a:cubicBezTo>
                      <a:pt x="416" y="68"/>
                      <a:pt x="412" y="69"/>
                      <a:pt x="410" y="70"/>
                    </a:cubicBezTo>
                    <a:cubicBezTo>
                      <a:pt x="409" y="70"/>
                      <a:pt x="409" y="71"/>
                      <a:pt x="408" y="71"/>
                    </a:cubicBezTo>
                    <a:cubicBezTo>
                      <a:pt x="405" y="72"/>
                      <a:pt x="402" y="71"/>
                      <a:pt x="399" y="70"/>
                    </a:cubicBezTo>
                    <a:cubicBezTo>
                      <a:pt x="398" y="70"/>
                      <a:pt x="397" y="70"/>
                      <a:pt x="396" y="69"/>
                    </a:cubicBezTo>
                    <a:cubicBezTo>
                      <a:pt x="393" y="69"/>
                      <a:pt x="392" y="67"/>
                      <a:pt x="390" y="65"/>
                    </a:cubicBezTo>
                    <a:cubicBezTo>
                      <a:pt x="390" y="64"/>
                      <a:pt x="389" y="63"/>
                      <a:pt x="388" y="63"/>
                    </a:cubicBezTo>
                    <a:cubicBezTo>
                      <a:pt x="387" y="63"/>
                      <a:pt x="386" y="65"/>
                      <a:pt x="386" y="66"/>
                    </a:cubicBezTo>
                    <a:cubicBezTo>
                      <a:pt x="385" y="68"/>
                      <a:pt x="383" y="70"/>
                      <a:pt x="381" y="70"/>
                    </a:cubicBezTo>
                    <a:cubicBezTo>
                      <a:pt x="378" y="70"/>
                      <a:pt x="377" y="67"/>
                      <a:pt x="373" y="60"/>
                    </a:cubicBezTo>
                    <a:cubicBezTo>
                      <a:pt x="371" y="56"/>
                      <a:pt x="369" y="52"/>
                      <a:pt x="367" y="49"/>
                    </a:cubicBezTo>
                    <a:quadBezTo>
                      <a:pt x="366" y="46"/>
                      <a:pt x="366" y="46"/>
                    </a:quadBezTo>
                    <a:cubicBezTo>
                      <a:pt x="361" y="39"/>
                      <a:pt x="354" y="28"/>
                      <a:pt x="348" y="26"/>
                    </a:cubicBezTo>
                    <a:cubicBezTo>
                      <a:pt x="344" y="24"/>
                      <a:pt x="342" y="22"/>
                      <a:pt x="341" y="20"/>
                    </a:cubicBezTo>
                    <a:cubicBezTo>
                      <a:pt x="341" y="19"/>
                      <a:pt x="341" y="17"/>
                      <a:pt x="342" y="15"/>
                    </a:cubicBezTo>
                    <a:quadBezTo>
                      <a:pt x="342" y="15"/>
                      <a:pt x="342" y="15"/>
                    </a:quadBezTo>
                    <a:cubicBezTo>
                      <a:pt x="341" y="15"/>
                      <a:pt x="339" y="16"/>
                      <a:pt x="339" y="16"/>
                    </a:cubicBezTo>
                    <a:cubicBezTo>
                      <a:pt x="338" y="17"/>
                      <a:pt x="337" y="17"/>
                      <a:pt x="336" y="18"/>
                    </a:cubicBezTo>
                    <a:cubicBezTo>
                      <a:pt x="333" y="20"/>
                      <a:pt x="331" y="22"/>
                      <a:pt x="328" y="22"/>
                    </a:cubicBezTo>
                    <a:cubicBezTo>
                      <a:pt x="328" y="22"/>
                      <a:pt x="327" y="22"/>
                      <a:pt x="327" y="22"/>
                    </a:cubicBezTo>
                    <a:cubicBezTo>
                      <a:pt x="326" y="23"/>
                      <a:pt x="325" y="24"/>
                      <a:pt x="324" y="24"/>
                    </a:cubicBezTo>
                    <a:cubicBezTo>
                      <a:pt x="321" y="26"/>
                      <a:pt x="317" y="28"/>
                      <a:pt x="315" y="27"/>
                    </a:cubicBezTo>
                    <a:cubicBezTo>
                      <a:pt x="314" y="27"/>
                      <a:pt x="313" y="27"/>
                      <a:pt x="312" y="28"/>
                    </a:cubicBezTo>
                    <a:cubicBezTo>
                      <a:pt x="311" y="29"/>
                      <a:pt x="310" y="30"/>
                      <a:pt x="308" y="30"/>
                    </a:cubicBezTo>
                    <a:cubicBezTo>
                      <a:pt x="307" y="30"/>
                      <a:pt x="306" y="29"/>
                      <a:pt x="305" y="29"/>
                    </a:cubicBezTo>
                    <a:cubicBezTo>
                      <a:pt x="304" y="28"/>
                      <a:pt x="304" y="26"/>
                      <a:pt x="304" y="26"/>
                    </a:cubicBezTo>
                    <a:cubicBezTo>
                      <a:pt x="304" y="24"/>
                      <a:pt x="305" y="23"/>
                      <a:pt x="307" y="21"/>
                    </a:cubicBezTo>
                    <a:cubicBezTo>
                      <a:pt x="305" y="22"/>
                      <a:pt x="304" y="21"/>
                      <a:pt x="303" y="20"/>
                    </a:cubicBezTo>
                    <a:cubicBezTo>
                      <a:pt x="303" y="20"/>
                      <a:pt x="302" y="20"/>
                      <a:pt x="301" y="19"/>
                    </a:cubicBezTo>
                    <a:quadBezTo>
                      <a:pt x="301" y="20"/>
                      <a:pt x="301" y="20"/>
                    </a:quadBezTo>
                    <a:cubicBezTo>
                      <a:pt x="300" y="21"/>
                      <a:pt x="299" y="22"/>
                      <a:pt x="298" y="22"/>
                    </a:cubicBezTo>
                    <a:quadBezTo>
                      <a:pt x="298" y="22"/>
                      <a:pt x="297" y="21"/>
                    </a:quadBezTo>
                    <a:quadBezTo>
                      <a:pt x="297" y="21"/>
                      <a:pt x="297" y="21"/>
                    </a:quadBezTo>
                    <a:quadBezTo>
                      <a:pt x="297" y="21"/>
                      <a:pt x="297" y="21"/>
                    </a:quadBezTo>
                    <a:quadBezTo>
                      <a:pt x="296" y="21"/>
                      <a:pt x="296" y="21"/>
                    </a:quadBezTo>
                    <a:quadBezTo>
                      <a:pt x="296" y="21"/>
                      <a:pt x="296" y="21"/>
                    </a:quadBezTo>
                    <a:cubicBezTo>
                      <a:pt x="295" y="20"/>
                      <a:pt x="294" y="19"/>
                      <a:pt x="294" y="18"/>
                    </a:cubicBezTo>
                    <a:cubicBezTo>
                      <a:pt x="294" y="17"/>
                      <a:pt x="294" y="16"/>
                      <a:pt x="293" y="16"/>
                    </a:cubicBezTo>
                    <a:cubicBezTo>
                      <a:pt x="292" y="18"/>
                      <a:pt x="287" y="19"/>
                      <a:pt x="284" y="19"/>
                    </a:cubicBezTo>
                    <a:quadBezTo>
                      <a:pt x="284" y="19"/>
                      <a:pt x="284" y="19"/>
                    </a:quadBezTo>
                    <a:quadBezTo>
                      <a:pt x="284" y="19"/>
                      <a:pt x="284" y="19"/>
                    </a:quadBezTo>
                    <a:cubicBezTo>
                      <a:pt x="282" y="19"/>
                      <a:pt x="281" y="19"/>
                      <a:pt x="280" y="18"/>
                    </a:cubicBezTo>
                    <a:cubicBezTo>
                      <a:pt x="278" y="16"/>
                      <a:pt x="280" y="14"/>
                      <a:pt x="280" y="13"/>
                    </a:cubicBezTo>
                    <a:quadBezTo>
                      <a:pt x="281" y="12"/>
                      <a:pt x="281" y="12"/>
                    </a:quadBezTo>
                    <a:cubicBezTo>
                      <a:pt x="281" y="11"/>
                      <a:pt x="280" y="10"/>
                      <a:pt x="280" y="9"/>
                    </a:cubicBezTo>
                    <a:cubicBezTo>
                      <a:pt x="279" y="8"/>
                      <a:pt x="279" y="6"/>
                      <a:pt x="279" y="4"/>
                    </a:cubicBezTo>
                    <a:quadBezTo>
                      <a:pt x="279" y="3"/>
                      <a:pt x="279" y="3"/>
                    </a:quadBezTo>
                    <a:cubicBezTo>
                      <a:pt x="278" y="2"/>
                      <a:pt x="276" y="1"/>
                      <a:pt x="275" y="1"/>
                    </a:cubicBezTo>
                    <a:cubicBezTo>
                      <a:pt x="275" y="1"/>
                      <a:pt x="274" y="1"/>
                      <a:pt x="274" y="1"/>
                    </a:cubicBezTo>
                    <a:cubicBezTo>
                      <a:pt x="271" y="2"/>
                      <a:pt x="267" y="1"/>
                      <a:pt x="264" y="0"/>
                    </a:cubicBezTo>
                    <a:quadBezTo>
                      <a:pt x="264" y="0"/>
                      <a:pt x="262" y="0"/>
                    </a:quadBezTo>
                    <a:cubicBezTo>
                      <a:pt x="258" y="0"/>
                      <a:pt x="253" y="1"/>
                      <a:pt x="253" y="2"/>
                    </a:cubicBezTo>
                    <a:cubicBezTo>
                      <a:pt x="252" y="5"/>
                      <a:pt x="248" y="6"/>
                      <a:pt x="239" y="8"/>
                    </a:cubicBezTo>
                    <a:cubicBezTo>
                      <a:pt x="238" y="8"/>
                      <a:pt x="236" y="9"/>
                      <a:pt x="235" y="9"/>
                    </a:cubicBezTo>
                    <a:cubicBezTo>
                      <a:pt x="232" y="10"/>
                      <a:pt x="223" y="11"/>
                      <a:pt x="219" y="12"/>
                    </a:cubicBezTo>
                    <a:cubicBezTo>
                      <a:pt x="217" y="12"/>
                      <a:pt x="216" y="13"/>
                      <a:pt x="215" y="13"/>
                    </a:cubicBezTo>
                    <a:cubicBezTo>
                      <a:pt x="212" y="14"/>
                      <a:pt x="210" y="15"/>
                      <a:pt x="207" y="15"/>
                    </a:cubicBezTo>
                    <a:cubicBezTo>
                      <a:pt x="200" y="15"/>
                      <a:pt x="194" y="17"/>
                      <a:pt x="191" y="19"/>
                    </a:cubicBezTo>
                    <a:cubicBezTo>
                      <a:pt x="191" y="19"/>
                      <a:pt x="190" y="19"/>
                      <a:pt x="189" y="20"/>
                    </a:cubicBezTo>
                    <a:cubicBezTo>
                      <a:pt x="187" y="20"/>
                      <a:pt x="186" y="20"/>
                      <a:pt x="184" y="20"/>
                    </a:cubicBezTo>
                    <a:quadBezTo>
                      <a:pt x="184" y="20"/>
                      <a:pt x="184" y="20"/>
                    </a:quadBezTo>
                    <a:quadBezTo>
                      <a:pt x="184" y="20"/>
                      <a:pt x="184" y="20"/>
                    </a:quadBezTo>
                    <a:cubicBezTo>
                      <a:pt x="183" y="20"/>
                      <a:pt x="182" y="20"/>
                      <a:pt x="181" y="20"/>
                    </a:cubicBezTo>
                    <a:quadBezTo>
                      <a:pt x="180" y="20"/>
                      <a:pt x="180" y="20"/>
                    </a:quadBezTo>
                    <a:cubicBezTo>
                      <a:pt x="179" y="20"/>
                      <a:pt x="178" y="20"/>
                      <a:pt x="177" y="20"/>
                    </a:cubicBezTo>
                    <a:cubicBezTo>
                      <a:pt x="176" y="21"/>
                      <a:pt x="174" y="21"/>
                      <a:pt x="173" y="21"/>
                    </a:cubicBezTo>
                    <a:cubicBezTo>
                      <a:pt x="172" y="21"/>
                      <a:pt x="171" y="21"/>
                      <a:pt x="171" y="21"/>
                    </a:cubicBezTo>
                    <a:cubicBezTo>
                      <a:pt x="170" y="21"/>
                      <a:pt x="169" y="21"/>
                      <a:pt x="168" y="21"/>
                    </a:cubicBezTo>
                    <a:cubicBezTo>
                      <a:pt x="168" y="22"/>
                      <a:pt x="168" y="26"/>
                      <a:pt x="169" y="27"/>
                    </a:cubicBezTo>
                    <a:cubicBezTo>
                      <a:pt x="170" y="28"/>
                      <a:pt x="173" y="29"/>
                      <a:pt x="174" y="30"/>
                    </a:cubicBezTo>
                    <a:cubicBezTo>
                      <a:pt x="177" y="31"/>
                      <a:pt x="179" y="31"/>
                      <a:pt x="179" y="33"/>
                    </a:cubicBezTo>
                    <a:quadBezTo>
                      <a:pt x="180" y="34"/>
                      <a:pt x="180" y="34"/>
                    </a:quadBezTo>
                    <a:quadBezTo>
                      <a:pt x="179" y="35"/>
                      <a:pt x="179" y="35"/>
                    </a:quadBezTo>
                    <a:cubicBezTo>
                      <a:pt x="178" y="36"/>
                      <a:pt x="176" y="37"/>
                      <a:pt x="170" y="37"/>
                    </a:cubicBezTo>
                    <a:cubicBezTo>
                      <a:pt x="168" y="37"/>
                      <a:pt x="167" y="37"/>
                      <a:pt x="166" y="37"/>
                    </a:cubicBezTo>
                    <a:cubicBezTo>
                      <a:pt x="165" y="37"/>
                      <a:pt x="165" y="38"/>
                      <a:pt x="165" y="38"/>
                    </a:cubicBezTo>
                    <a:cubicBezTo>
                      <a:pt x="164" y="39"/>
                      <a:pt x="164" y="41"/>
                      <a:pt x="165" y="43"/>
                    </a:cubicBezTo>
                    <a:cubicBezTo>
                      <a:pt x="166" y="44"/>
                      <a:pt x="166" y="45"/>
                      <a:pt x="165" y="46"/>
                    </a:cubicBezTo>
                    <a:cubicBezTo>
                      <a:pt x="164" y="49"/>
                      <a:pt x="159" y="51"/>
                      <a:pt x="157" y="51"/>
                    </a:cubicBezTo>
                    <a:cubicBezTo>
                      <a:pt x="157" y="51"/>
                      <a:pt x="157" y="52"/>
                      <a:pt x="158" y="52"/>
                    </a:cubicBezTo>
                    <a:cubicBezTo>
                      <a:pt x="158" y="53"/>
                      <a:pt x="159" y="53"/>
                      <a:pt x="159" y="53"/>
                    </a:cubicBezTo>
                    <a:cubicBezTo>
                      <a:pt x="161" y="53"/>
                      <a:pt x="163" y="54"/>
                      <a:pt x="165" y="55"/>
                    </a:cubicBezTo>
                    <a:cubicBezTo>
                      <a:pt x="166" y="55"/>
                      <a:pt x="167" y="56"/>
                      <a:pt x="167" y="56"/>
                    </a:cubicBezTo>
                    <a:cubicBezTo>
                      <a:pt x="171" y="56"/>
                      <a:pt x="172" y="59"/>
                      <a:pt x="172" y="66"/>
                    </a:cubicBezTo>
                    <a:cubicBezTo>
                      <a:pt x="172" y="68"/>
                      <a:pt x="171" y="72"/>
                      <a:pt x="163" y="72"/>
                    </a:cubicBezTo>
                    <a:cubicBezTo>
                      <a:pt x="160" y="72"/>
                      <a:pt x="158" y="71"/>
                      <a:pt x="157" y="70"/>
                    </a:cubicBezTo>
                    <a:cubicBezTo>
                      <a:pt x="156" y="69"/>
                      <a:pt x="155" y="69"/>
                      <a:pt x="155" y="68"/>
                    </a:cubicBezTo>
                    <a:quadBezTo>
                      <a:pt x="155" y="69"/>
                      <a:pt x="154" y="70"/>
                    </a:quadBezTo>
                    <a:cubicBezTo>
                      <a:pt x="154" y="71"/>
                      <a:pt x="153" y="73"/>
                      <a:pt x="152" y="74"/>
                    </a:cubicBezTo>
                    <a:quadBezTo>
                      <a:pt x="151" y="74"/>
                      <a:pt x="150" y="74"/>
                    </a:quadBezTo>
                    <a:quadBezTo>
                      <a:pt x="150" y="74"/>
                      <a:pt x="149" y="74"/>
                    </a:quadBezTo>
                    <a:quadBezTo>
                      <a:pt x="148" y="73"/>
                      <a:pt x="147" y="72"/>
                    </a:quadBezTo>
                    <a:cubicBezTo>
                      <a:pt x="146" y="71"/>
                      <a:pt x="146" y="70"/>
                      <a:pt x="145" y="70"/>
                    </a:cubicBezTo>
                    <a:cubicBezTo>
                      <a:pt x="143" y="70"/>
                      <a:pt x="138" y="70"/>
                      <a:pt x="136" y="66"/>
                    </a:cubicBezTo>
                    <a:cubicBezTo>
                      <a:pt x="136" y="65"/>
                      <a:pt x="135" y="64"/>
                      <a:pt x="133" y="64"/>
                    </a:cubicBezTo>
                    <a:cubicBezTo>
                      <a:pt x="131" y="64"/>
                      <a:pt x="129" y="65"/>
                      <a:pt x="128" y="66"/>
                    </a:cubicBezTo>
                    <a:cubicBezTo>
                      <a:pt x="127" y="67"/>
                      <a:pt x="126" y="68"/>
                      <a:pt x="124" y="68"/>
                    </a:cubicBezTo>
                    <a:cubicBezTo>
                      <a:pt x="122" y="68"/>
                      <a:pt x="121" y="67"/>
                      <a:pt x="120" y="66"/>
                    </a:cubicBezTo>
                    <a:quadBezTo>
                      <a:pt x="119" y="65"/>
                      <a:pt x="119" y="65"/>
                    </a:quadBezTo>
                    <a:quadBezTo>
                      <a:pt x="119" y="65"/>
                      <a:pt x="118" y="65"/>
                    </a:quadBezTo>
                    <a:cubicBezTo>
                      <a:pt x="115" y="65"/>
                      <a:pt x="112" y="67"/>
                      <a:pt x="111" y="68"/>
                    </a:cubicBezTo>
                    <a:cubicBezTo>
                      <a:pt x="110" y="70"/>
                      <a:pt x="108" y="72"/>
                      <a:pt x="104" y="72"/>
                    </a:cubicBezTo>
                    <a:cubicBezTo>
                      <a:pt x="102" y="72"/>
                      <a:pt x="100" y="71"/>
                      <a:pt x="98" y="70"/>
                    </a:cubicBezTo>
                    <a:cubicBezTo>
                      <a:pt x="96" y="69"/>
                      <a:pt x="95" y="68"/>
                      <a:pt x="94" y="68"/>
                    </a:cubicBezTo>
                    <a:quadBezTo>
                      <a:pt x="94" y="68"/>
                      <a:pt x="94" y="68"/>
                    </a:quadBezTo>
                    <a:cubicBezTo>
                      <a:pt x="94" y="72"/>
                      <a:pt x="92" y="72"/>
                      <a:pt x="92" y="72"/>
                    </a:cubicBezTo>
                    <a:quadBezTo>
                      <a:pt x="91" y="72"/>
                      <a:pt x="91" y="72"/>
                    </a:quadBezTo>
                    <a:cubicBezTo>
                      <a:pt x="91" y="72"/>
                      <a:pt x="90" y="72"/>
                      <a:pt x="90" y="72"/>
                    </a:cubicBezTo>
                    <a:quadBezTo>
                      <a:pt x="90" y="72"/>
                      <a:pt x="90" y="71"/>
                    </a:quadBezTo>
                    <a:quadBezTo>
                      <a:pt x="90" y="71"/>
                      <a:pt x="90" y="71"/>
                    </a:quadBezTo>
                    <a:quadBezTo>
                      <a:pt x="89" y="71"/>
                      <a:pt x="89" y="71"/>
                    </a:quadBezTo>
                    <a:quadBezTo>
                      <a:pt x="89" y="71"/>
                      <a:pt x="89" y="71"/>
                    </a:quadBezTo>
                    <a:quadBezTo>
                      <a:pt x="89" y="70"/>
                      <a:pt x="89" y="70"/>
                    </a:quadBezTo>
                    <a:quadBezTo>
                      <a:pt x="89" y="70"/>
                      <a:pt x="89" y="70"/>
                    </a:quadBezTo>
                    <a:quadBezTo>
                      <a:pt x="89" y="70"/>
                      <a:pt x="89" y="70"/>
                    </a:quadBezTo>
                    <a:cubicBezTo>
                      <a:pt x="88" y="70"/>
                      <a:pt x="88" y="69"/>
                      <a:pt x="88" y="69"/>
                    </a:cubicBezTo>
                    <a:quadBezTo>
                      <a:pt x="88" y="69"/>
                      <a:pt x="88" y="68"/>
                    </a:quadBezTo>
                    <a:cubicBezTo>
                      <a:pt x="88" y="68"/>
                      <a:pt x="87" y="67"/>
                      <a:pt x="87" y="67"/>
                    </a:cubicBezTo>
                    <a:cubicBezTo>
                      <a:pt x="87" y="67"/>
                      <a:pt x="86" y="66"/>
                      <a:pt x="85" y="65"/>
                    </a:cubicBezTo>
                    <a:cubicBezTo>
                      <a:pt x="84" y="64"/>
                      <a:pt x="81" y="62"/>
                      <a:pt x="80" y="61"/>
                    </a:cubicBezTo>
                    <a:quadBezTo>
                      <a:pt x="79" y="61"/>
                      <a:pt x="79" y="61"/>
                    </a:quadBezTo>
                    <a:cubicBezTo>
                      <a:pt x="78" y="60"/>
                      <a:pt x="75" y="59"/>
                      <a:pt x="73" y="59"/>
                    </a:cubicBezTo>
                    <a:cubicBezTo>
                      <a:pt x="69" y="58"/>
                      <a:pt x="66" y="58"/>
                      <a:pt x="65" y="55"/>
                    </a:cubicBezTo>
                    <a:cubicBezTo>
                      <a:pt x="65" y="55"/>
                      <a:pt x="64" y="55"/>
                      <a:pt x="63" y="55"/>
                    </a:cubicBezTo>
                    <a:cubicBezTo>
                      <a:pt x="62" y="55"/>
                      <a:pt x="61" y="55"/>
                      <a:pt x="61" y="56"/>
                    </a:cubicBezTo>
                    <a:cubicBezTo>
                      <a:pt x="60" y="58"/>
                      <a:pt x="58" y="59"/>
                      <a:pt x="57" y="59"/>
                    </a:cubicBezTo>
                    <a:cubicBezTo>
                      <a:pt x="55" y="59"/>
                      <a:pt x="54" y="58"/>
                      <a:pt x="53" y="57"/>
                    </a:cubicBezTo>
                    <a:cubicBezTo>
                      <a:pt x="53" y="57"/>
                      <a:pt x="52" y="57"/>
                      <a:pt x="52" y="57"/>
                    </a:cubicBezTo>
                    <a:quadBezTo>
                      <a:pt x="52" y="57"/>
                      <a:pt x="52" y="57"/>
                    </a:quadBezTo>
                    <a:cubicBezTo>
                      <a:pt x="50" y="57"/>
                      <a:pt x="47" y="58"/>
                      <a:pt x="46" y="59"/>
                    </a:cubicBezTo>
                    <a:quadBezTo>
                      <a:pt x="45" y="59"/>
                      <a:pt x="45" y="59"/>
                    </a:quadBezTo>
                    <a:cubicBezTo>
                      <a:pt x="45" y="59"/>
                      <a:pt x="44" y="60"/>
                      <a:pt x="43" y="60"/>
                    </a:cubicBezTo>
                    <a:cubicBezTo>
                      <a:pt x="39" y="63"/>
                      <a:pt x="35" y="65"/>
                      <a:pt x="32" y="65"/>
                    </a:cubicBezTo>
                    <a:cubicBezTo>
                      <a:pt x="32" y="65"/>
                      <a:pt x="32" y="66"/>
                      <a:pt x="32" y="66"/>
                    </a:cubicBezTo>
                    <a:cubicBezTo>
                      <a:pt x="31" y="67"/>
                      <a:pt x="31" y="69"/>
                      <a:pt x="29" y="70"/>
                    </a:cubicBezTo>
                    <a:quadBezTo>
                      <a:pt x="28" y="70"/>
                      <a:pt x="27" y="70"/>
                    </a:quadBezTo>
                    <a:cubicBezTo>
                      <a:pt x="26" y="71"/>
                      <a:pt x="25" y="71"/>
                      <a:pt x="25" y="71"/>
                    </a:cubicBezTo>
                    <a:cubicBezTo>
                      <a:pt x="25" y="72"/>
                      <a:pt x="25" y="73"/>
                      <a:pt x="25" y="74"/>
                    </a:cubicBezTo>
                    <a:cubicBezTo>
                      <a:pt x="25" y="74"/>
                      <a:pt x="26" y="75"/>
                      <a:pt x="26" y="75"/>
                    </a:cubicBezTo>
                    <a:cubicBezTo>
                      <a:pt x="26" y="76"/>
                      <a:pt x="27" y="78"/>
                      <a:pt x="27" y="79"/>
                    </a:cubicBezTo>
                    <a:cubicBezTo>
                      <a:pt x="27" y="80"/>
                      <a:pt x="26" y="80"/>
                      <a:pt x="26" y="81"/>
                    </a:cubicBezTo>
                    <a:cubicBezTo>
                      <a:pt x="26" y="82"/>
                      <a:pt x="25" y="83"/>
                      <a:pt x="23" y="83"/>
                    </a:cubicBezTo>
                    <a:quadBezTo>
                      <a:pt x="22" y="84"/>
                      <a:pt x="21" y="84"/>
                    </a:quadBezTo>
                    <a:cubicBezTo>
                      <a:pt x="18" y="84"/>
                      <a:pt x="17" y="81"/>
                      <a:pt x="15" y="79"/>
                    </a:cubicBezTo>
                    <a:cubicBezTo>
                      <a:pt x="14" y="78"/>
                      <a:pt x="13" y="76"/>
                      <a:pt x="12" y="76"/>
                    </a:cubicBezTo>
                    <a:cubicBezTo>
                      <a:pt x="12" y="75"/>
                      <a:pt x="11" y="75"/>
                      <a:pt x="11" y="75"/>
                    </a:cubicBezTo>
                    <a:cubicBezTo>
                      <a:pt x="10" y="75"/>
                      <a:pt x="9" y="76"/>
                      <a:pt x="9" y="78"/>
                    </a:cubicBezTo>
                    <a:cubicBezTo>
                      <a:pt x="9" y="81"/>
                      <a:pt x="7" y="82"/>
                      <a:pt x="5" y="83"/>
                    </a:cubicBezTo>
                    <a:cubicBezTo>
                      <a:pt x="4" y="84"/>
                      <a:pt x="3" y="85"/>
                      <a:pt x="3" y="86"/>
                    </a:cubicBezTo>
                    <a:quadBezTo>
                      <a:pt x="2" y="86"/>
                      <a:pt x="2" y="86"/>
                    </a:quadBezTo>
                    <a:quadBezTo>
                      <a:pt x="3" y="87"/>
                      <a:pt x="4" y="87"/>
                    </a:quadBezTo>
                    <a:cubicBezTo>
                      <a:pt x="5" y="88"/>
                      <a:pt x="6" y="89"/>
                      <a:pt x="6" y="90"/>
                    </a:cubicBezTo>
                    <a:cubicBezTo>
                      <a:pt x="6" y="93"/>
                      <a:pt x="4" y="94"/>
                      <a:pt x="1" y="96"/>
                    </a:cubicBezTo>
                    <a:cubicBezTo>
                      <a:pt x="1" y="96"/>
                      <a:pt x="0" y="99"/>
                      <a:pt x="0" y="100"/>
                    </a:cubicBezTo>
                    <a:cubicBezTo>
                      <a:pt x="0" y="100"/>
                      <a:pt x="1" y="100"/>
                      <a:pt x="1" y="100"/>
                    </a:cubicBezTo>
                    <a:cubicBezTo>
                      <a:pt x="3" y="101"/>
                      <a:pt x="7" y="102"/>
                      <a:pt x="6" y="106"/>
                    </a:cubicBezTo>
                    <a:cubicBezTo>
                      <a:pt x="6" y="107"/>
                      <a:pt x="6" y="108"/>
                      <a:pt x="6" y="109"/>
                    </a:cubicBezTo>
                    <a:cubicBezTo>
                      <a:pt x="8" y="109"/>
                      <a:pt x="9" y="109"/>
                      <a:pt x="11" y="109"/>
                    </a:cubicBezTo>
                    <a:quadBezTo>
                      <a:pt x="12" y="109"/>
                      <a:pt x="13" y="109"/>
                    </a:quadBezTo>
                    <a:cubicBezTo>
                      <a:pt x="13" y="109"/>
                      <a:pt x="14" y="109"/>
                      <a:pt x="14" y="109"/>
                    </a:cubicBezTo>
                    <a:cubicBezTo>
                      <a:pt x="17" y="109"/>
                      <a:pt x="18" y="111"/>
                      <a:pt x="20" y="113"/>
                    </a:cubicBezTo>
                    <a:cubicBezTo>
                      <a:pt x="21" y="115"/>
                      <a:pt x="22" y="116"/>
                      <a:pt x="23" y="118"/>
                    </a:cubicBezTo>
                    <a:cubicBezTo>
                      <a:pt x="26" y="121"/>
                      <a:pt x="27" y="123"/>
                      <a:pt x="27" y="125"/>
                    </a:cubicBezTo>
                    <a:cubicBezTo>
                      <a:pt x="26" y="127"/>
                      <a:pt x="25" y="127"/>
                      <a:pt x="24" y="128"/>
                    </a:cubicBezTo>
                    <a:cubicBezTo>
                      <a:pt x="24" y="128"/>
                      <a:pt x="25" y="129"/>
                      <a:pt x="26" y="129"/>
                    </a:cubicBezTo>
                    <a:cubicBezTo>
                      <a:pt x="27" y="129"/>
                      <a:pt x="27" y="130"/>
                      <a:pt x="28" y="130"/>
                    </a:cubicBezTo>
                    <a:quadBezTo>
                      <a:pt x="28" y="130"/>
                      <a:pt x="29" y="131"/>
                    </a:quadBezTo>
                    <a:quadBezTo>
                      <a:pt x="29" y="131"/>
                      <a:pt x="29" y="131"/>
                    </a:quadBezTo>
                    <a:cubicBezTo>
                      <a:pt x="29" y="130"/>
                      <a:pt x="30" y="130"/>
                      <a:pt x="30" y="130"/>
                    </a:cubicBezTo>
                    <a:close/>
                    <a:moveTo>
                      <a:pt x="311" y="132"/>
                    </a:moveTo>
                    <a:cubicBezTo>
                      <a:pt x="315" y="128"/>
                      <a:pt x="324" y="126"/>
                      <a:pt x="332" y="126"/>
                    </a:cubicBezTo>
                    <a:cubicBezTo>
                      <a:pt x="336" y="126"/>
                      <a:pt x="339" y="126"/>
                      <a:pt x="342" y="127"/>
                    </a:cubicBezTo>
                    <a:cubicBezTo>
                      <a:pt x="347" y="128"/>
                      <a:pt x="356" y="127"/>
                      <a:pt x="363" y="126"/>
                    </a:cubicBezTo>
                    <a:cubicBezTo>
                      <a:pt x="366" y="126"/>
                      <a:pt x="369" y="125"/>
                      <a:pt x="370" y="126"/>
                    </a:cubicBezTo>
                    <a:cubicBezTo>
                      <a:pt x="371" y="126"/>
                      <a:pt x="372" y="127"/>
                      <a:pt x="372" y="129"/>
                    </a:cubicBezTo>
                    <a:cubicBezTo>
                      <a:pt x="372" y="132"/>
                      <a:pt x="366" y="135"/>
                      <a:pt x="358" y="135"/>
                    </a:cubicBezTo>
                    <a:cubicBezTo>
                      <a:pt x="356" y="135"/>
                      <a:pt x="353" y="135"/>
                      <a:pt x="350" y="134"/>
                    </a:cubicBezTo>
                    <a:cubicBezTo>
                      <a:pt x="346" y="134"/>
                      <a:pt x="342" y="134"/>
                      <a:pt x="338" y="134"/>
                    </a:cubicBezTo>
                    <a:cubicBezTo>
                      <a:pt x="329" y="134"/>
                      <a:pt x="324" y="135"/>
                      <a:pt x="321" y="139"/>
                    </a:cubicBezTo>
                    <a:cubicBezTo>
                      <a:pt x="316" y="143"/>
                      <a:pt x="317" y="147"/>
                      <a:pt x="317" y="149"/>
                    </a:cubicBezTo>
                    <a:cubicBezTo>
                      <a:pt x="317" y="150"/>
                      <a:pt x="317" y="153"/>
                      <a:pt x="314" y="154"/>
                    </a:cubicBezTo>
                    <a:quadBezTo>
                      <a:pt x="313" y="154"/>
                      <a:pt x="313" y="154"/>
                    </a:quadBezTo>
                    <a:cubicBezTo>
                      <a:pt x="312" y="154"/>
                      <a:pt x="310" y="153"/>
                      <a:pt x="309" y="150"/>
                    </a:cubicBezTo>
                    <a:cubicBezTo>
                      <a:pt x="307" y="145"/>
                      <a:pt x="307" y="136"/>
                      <a:pt x="311" y="132"/>
                    </a:cubicBezTo>
                    <a:close/>
                    <a:moveTo>
                      <a:pt x="151" y="128"/>
                    </a:moveTo>
                    <a:cubicBezTo>
                      <a:pt x="152" y="127"/>
                      <a:pt x="153" y="127"/>
                      <a:pt x="156" y="127"/>
                    </a:cubicBezTo>
                    <a:cubicBezTo>
                      <a:pt x="159" y="127"/>
                      <a:pt x="169" y="128"/>
                      <a:pt x="170" y="132"/>
                    </a:cubicBezTo>
                    <a:cubicBezTo>
                      <a:pt x="171" y="133"/>
                      <a:pt x="171" y="134"/>
                      <a:pt x="170" y="135"/>
                    </a:cubicBezTo>
                    <a:cubicBezTo>
                      <a:pt x="169" y="136"/>
                      <a:pt x="168" y="137"/>
                      <a:pt x="166" y="137"/>
                    </a:cubicBezTo>
                    <a:cubicBezTo>
                      <a:pt x="163" y="137"/>
                      <a:pt x="152" y="134"/>
                      <a:pt x="151" y="131"/>
                    </a:cubicBezTo>
                    <a:cubicBezTo>
                      <a:pt x="151" y="130"/>
                      <a:pt x="151" y="129"/>
                      <a:pt x="151" y="1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27" name="Freeform 1143"/>
              <p:cNvSpPr/>
              <p:nvPr/>
            </p:nvSpPr>
            <p:spPr>
              <a:xfrm>
                <a:off x="4740" y="1272"/>
                <a:ext cx="83" cy="30"/>
              </a:xfrm>
              <a:custGeom>
                <a:avLst/>
                <a:gdLst>
                  <a:gd name="T0" fmla="*/ 3 w 87"/>
                  <a:gd name="T1" fmla="*/ 22 h 31"/>
                  <a:gd name="T2" fmla="*/ 11 w 87"/>
                  <a:gd name="T3" fmla="*/ 29 h 31"/>
                  <a:gd name="T4" fmla="*/ 12 w 87"/>
                  <a:gd name="T5" fmla="*/ 30 h 31"/>
                  <a:gd name="T6" fmla="*/ 14 w 87"/>
                  <a:gd name="T7" fmla="*/ 30 h 31"/>
                  <a:gd name="T8" fmla="*/ 25 w 87"/>
                  <a:gd name="T9" fmla="*/ 28 h 31"/>
                  <a:gd name="T10" fmla="*/ 27 w 87"/>
                  <a:gd name="T11" fmla="*/ 27 h 31"/>
                  <a:gd name="T12" fmla="*/ 33 w 87"/>
                  <a:gd name="T13" fmla="*/ 29 h 31"/>
                  <a:gd name="T14" fmla="*/ 37 w 87"/>
                  <a:gd name="T15" fmla="*/ 29 h 31"/>
                  <a:gd name="T16" fmla="*/ 48 w 87"/>
                  <a:gd name="T17" fmla="*/ 26 h 31"/>
                  <a:gd name="T18" fmla="*/ 53 w 87"/>
                  <a:gd name="T19" fmla="*/ 27 h 31"/>
                  <a:gd name="T20" fmla="*/ 58 w 87"/>
                  <a:gd name="T21" fmla="*/ 27 h 31"/>
                  <a:gd name="T22" fmla="*/ 59 w 87"/>
                  <a:gd name="T23" fmla="*/ 27 h 31"/>
                  <a:gd name="T24" fmla="*/ 57 w 87"/>
                  <a:gd name="T25" fmla="*/ 22 h 31"/>
                  <a:gd name="T26" fmla="*/ 55 w 87"/>
                  <a:gd name="T27" fmla="*/ 16 h 31"/>
                  <a:gd name="T28" fmla="*/ 60 w 87"/>
                  <a:gd name="T29" fmla="*/ 12 h 31"/>
                  <a:gd name="T30" fmla="*/ 65 w 87"/>
                  <a:gd name="T31" fmla="*/ 15 h 31"/>
                  <a:gd name="T32" fmla="*/ 65 w 87"/>
                  <a:gd name="T33" fmla="*/ 19 h 31"/>
                  <a:gd name="T34" fmla="*/ 65 w 87"/>
                  <a:gd name="T35" fmla="*/ 21 h 31"/>
                  <a:gd name="T36" fmla="*/ 78 w 87"/>
                  <a:gd name="T37" fmla="*/ 26 h 31"/>
                  <a:gd name="T38" fmla="*/ 82 w 87"/>
                  <a:gd name="T39" fmla="*/ 23 h 31"/>
                  <a:gd name="T40" fmla="*/ 85 w 87"/>
                  <a:gd name="T41" fmla="*/ 17 h 31"/>
                  <a:gd name="T42" fmla="*/ 87 w 87"/>
                  <a:gd name="T43" fmla="*/ 15 h 31"/>
                  <a:gd name="T44" fmla="*/ 82 w 87"/>
                  <a:gd name="T45" fmla="*/ 11 h 31"/>
                  <a:gd name="T46" fmla="*/ 69 w 87"/>
                  <a:gd name="T47" fmla="*/ 8 h 31"/>
                  <a:gd name="T48" fmla="*/ 58 w 87"/>
                  <a:gd name="T49" fmla="*/ 6 h 31"/>
                  <a:gd name="T50" fmla="*/ 50 w 87"/>
                  <a:gd name="T51" fmla="*/ 4 h 31"/>
                  <a:gd name="T52" fmla="*/ 44 w 87"/>
                  <a:gd name="T53" fmla="*/ 8 h 31"/>
                  <a:gd name="T54" fmla="*/ 41 w 87"/>
                  <a:gd name="T55" fmla="*/ 12 h 31"/>
                  <a:gd name="T56" fmla="*/ 30 w 87"/>
                  <a:gd name="T57" fmla="*/ 6 h 31"/>
                  <a:gd name="T58" fmla="*/ 20 w 87"/>
                  <a:gd name="T59" fmla="*/ 0 h 31"/>
                  <a:gd name="T60" fmla="*/ 20 w 87"/>
                  <a:gd name="T61" fmla="*/ 0 h 31"/>
                  <a:gd name="T62" fmla="*/ 1 w 87"/>
                  <a:gd name="T63" fmla="*/ 18 h 31"/>
                  <a:gd name="T64" fmla="*/ 3 w 87"/>
                  <a:gd name="T65" fmla="*/ 2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7" h="31">
                    <a:moveTo>
                      <a:pt x="3" y="22"/>
                    </a:moveTo>
                    <a:cubicBezTo>
                      <a:pt x="7" y="25"/>
                      <a:pt x="9" y="27"/>
                      <a:pt x="11" y="29"/>
                    </a:cubicBezTo>
                    <a:cubicBezTo>
                      <a:pt x="11" y="29"/>
                      <a:pt x="12" y="30"/>
                      <a:pt x="12" y="30"/>
                    </a:cubicBezTo>
                    <a:quadBezTo>
                      <a:pt x="12" y="30"/>
                      <a:pt x="14" y="30"/>
                    </a:quadBezTo>
                    <a:cubicBezTo>
                      <a:pt x="17" y="30"/>
                      <a:pt x="22" y="29"/>
                      <a:pt x="25" y="28"/>
                    </a:cubicBezTo>
                    <a:quadBezTo>
                      <a:pt x="27" y="27"/>
                      <a:pt x="27" y="27"/>
                    </a:quadBezTo>
                    <a:cubicBezTo>
                      <a:pt x="29" y="26"/>
                      <a:pt x="31" y="28"/>
                      <a:pt x="33" y="29"/>
                    </a:cubicBezTo>
                    <a:cubicBezTo>
                      <a:pt x="34" y="30"/>
                      <a:pt x="35" y="31"/>
                      <a:pt x="37" y="29"/>
                    </a:cubicBezTo>
                    <a:cubicBezTo>
                      <a:pt x="41" y="27"/>
                      <a:pt x="45" y="26"/>
                      <a:pt x="48" y="26"/>
                    </a:cubicBezTo>
                    <a:cubicBezTo>
                      <a:pt x="49" y="26"/>
                      <a:pt x="51" y="27"/>
                      <a:pt x="53" y="27"/>
                    </a:cubicBezTo>
                    <a:cubicBezTo>
                      <a:pt x="54" y="27"/>
                      <a:pt x="56" y="27"/>
                      <a:pt x="58" y="27"/>
                    </a:cubicBezTo>
                    <a:quadBezTo>
                      <a:pt x="59" y="27"/>
                      <a:pt x="59" y="27"/>
                    </a:quadBezTo>
                    <a:cubicBezTo>
                      <a:pt x="59" y="26"/>
                      <a:pt x="58" y="24"/>
                      <a:pt x="57" y="22"/>
                    </a:cubicBezTo>
                    <a:cubicBezTo>
                      <a:pt x="56" y="20"/>
                      <a:pt x="55" y="18"/>
                      <a:pt x="55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62" y="12"/>
                      <a:pt x="64" y="13"/>
                      <a:pt x="65" y="15"/>
                    </a:cubicBezTo>
                    <a:cubicBezTo>
                      <a:pt x="66" y="16"/>
                      <a:pt x="66" y="18"/>
                      <a:pt x="65" y="19"/>
                    </a:cubicBezTo>
                    <a:cubicBezTo>
                      <a:pt x="64" y="20"/>
                      <a:pt x="65" y="20"/>
                      <a:pt x="65" y="21"/>
                    </a:cubicBezTo>
                    <a:cubicBezTo>
                      <a:pt x="66" y="24"/>
                      <a:pt x="71" y="27"/>
                      <a:pt x="78" y="26"/>
                    </a:cubicBezTo>
                    <a:cubicBezTo>
                      <a:pt x="82" y="26"/>
                      <a:pt x="82" y="25"/>
                      <a:pt x="82" y="23"/>
                    </a:cubicBezTo>
                    <a:cubicBezTo>
                      <a:pt x="82" y="21"/>
                      <a:pt x="81" y="18"/>
                      <a:pt x="85" y="17"/>
                    </a:cubicBezTo>
                    <a:cubicBezTo>
                      <a:pt x="87" y="16"/>
                      <a:pt x="87" y="15"/>
                      <a:pt x="87" y="15"/>
                    </a:cubicBezTo>
                    <a:cubicBezTo>
                      <a:pt x="87" y="15"/>
                      <a:pt x="87" y="14"/>
                      <a:pt x="82" y="11"/>
                    </a:cubicBezTo>
                    <a:cubicBezTo>
                      <a:pt x="78" y="8"/>
                      <a:pt x="73" y="8"/>
                      <a:pt x="69" y="8"/>
                    </a:cubicBezTo>
                    <a:cubicBezTo>
                      <a:pt x="65" y="8"/>
                      <a:pt x="61" y="8"/>
                      <a:pt x="58" y="6"/>
                    </a:cubicBezTo>
                    <a:cubicBezTo>
                      <a:pt x="55" y="5"/>
                      <a:pt x="52" y="4"/>
                      <a:pt x="50" y="4"/>
                    </a:cubicBezTo>
                    <a:cubicBezTo>
                      <a:pt x="45" y="4"/>
                      <a:pt x="44" y="7"/>
                      <a:pt x="44" y="8"/>
                    </a:cubicBezTo>
                    <a:cubicBezTo>
                      <a:pt x="44" y="11"/>
                      <a:pt x="42" y="12"/>
                      <a:pt x="41" y="12"/>
                    </a:cubicBezTo>
                    <a:cubicBezTo>
                      <a:pt x="38" y="12"/>
                      <a:pt x="35" y="10"/>
                      <a:pt x="30" y="6"/>
                    </a:cubicBezTo>
                    <a:cubicBezTo>
                      <a:pt x="27" y="4"/>
                      <a:pt x="23" y="1"/>
                      <a:pt x="20" y="0"/>
                    </a:cubicBezTo>
                    <a:quadBezTo>
                      <a:pt x="20" y="0"/>
                      <a:pt x="20" y="0"/>
                    </a:quadBezTo>
                    <a:cubicBezTo>
                      <a:pt x="15" y="0"/>
                      <a:pt x="3" y="10"/>
                      <a:pt x="1" y="18"/>
                    </a:cubicBezTo>
                    <a:cubicBezTo>
                      <a:pt x="0" y="21"/>
                      <a:pt x="1" y="22"/>
                      <a:pt x="3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28" name="Freeform 1144"/>
              <p:cNvSpPr/>
              <p:nvPr/>
            </p:nvSpPr>
            <p:spPr>
              <a:xfrm>
                <a:off x="4332" y="1196"/>
                <a:ext cx="63" cy="32"/>
              </a:xfrm>
              <a:custGeom>
                <a:avLst/>
                <a:gdLst>
                  <a:gd name="T0" fmla="*/ 13 w 66"/>
                  <a:gd name="T1" fmla="*/ 33 h 34"/>
                  <a:gd name="T2" fmla="*/ 28 w 66"/>
                  <a:gd name="T3" fmla="*/ 31 h 34"/>
                  <a:gd name="T4" fmla="*/ 29 w 66"/>
                  <a:gd name="T5" fmla="*/ 31 h 34"/>
                  <a:gd name="T6" fmla="*/ 65 w 66"/>
                  <a:gd name="T7" fmla="*/ 19 h 34"/>
                  <a:gd name="T8" fmla="*/ 60 w 66"/>
                  <a:gd name="T9" fmla="*/ 16 h 34"/>
                  <a:gd name="T10" fmla="*/ 51 w 66"/>
                  <a:gd name="T11" fmla="*/ 11 h 34"/>
                  <a:gd name="T12" fmla="*/ 47 w 66"/>
                  <a:gd name="T13" fmla="*/ 10 h 34"/>
                  <a:gd name="T14" fmla="*/ 38 w 66"/>
                  <a:gd name="T15" fmla="*/ 14 h 34"/>
                  <a:gd name="T16" fmla="*/ 35 w 66"/>
                  <a:gd name="T17" fmla="*/ 17 h 34"/>
                  <a:gd name="T18" fmla="*/ 32 w 66"/>
                  <a:gd name="T19" fmla="*/ 15 h 34"/>
                  <a:gd name="T20" fmla="*/ 36 w 66"/>
                  <a:gd name="T21" fmla="*/ 6 h 34"/>
                  <a:gd name="T22" fmla="*/ 37 w 66"/>
                  <a:gd name="T23" fmla="*/ 3 h 34"/>
                  <a:gd name="T24" fmla="*/ 33 w 66"/>
                  <a:gd name="T25" fmla="*/ 0 h 34"/>
                  <a:gd name="T26" fmla="*/ 33 w 66"/>
                  <a:gd name="T27" fmla="*/ 0 h 34"/>
                  <a:gd name="T28" fmla="*/ 25 w 66"/>
                  <a:gd name="T29" fmla="*/ 4 h 34"/>
                  <a:gd name="T30" fmla="*/ 21 w 66"/>
                  <a:gd name="T31" fmla="*/ 5 h 34"/>
                  <a:gd name="T32" fmla="*/ 19 w 66"/>
                  <a:gd name="T33" fmla="*/ 10 h 34"/>
                  <a:gd name="T34" fmla="*/ 17 w 66"/>
                  <a:gd name="T35" fmla="*/ 13 h 34"/>
                  <a:gd name="T36" fmla="*/ 16 w 66"/>
                  <a:gd name="T37" fmla="*/ 16 h 34"/>
                  <a:gd name="T38" fmla="*/ 13 w 66"/>
                  <a:gd name="T39" fmla="*/ 17 h 34"/>
                  <a:gd name="T40" fmla="*/ 12 w 66"/>
                  <a:gd name="T41" fmla="*/ 17 h 34"/>
                  <a:gd name="T42" fmla="*/ 9 w 66"/>
                  <a:gd name="T43" fmla="*/ 20 h 34"/>
                  <a:gd name="T44" fmla="*/ 2 w 66"/>
                  <a:gd name="T45" fmla="*/ 31 h 34"/>
                  <a:gd name="T46" fmla="*/ 0 w 66"/>
                  <a:gd name="T47" fmla="*/ 34 h 34"/>
                  <a:gd name="T48" fmla="*/ 2 w 66"/>
                  <a:gd name="T49" fmla="*/ 34 h 34"/>
                  <a:gd name="T50" fmla="*/ 13 w 66"/>
                  <a:gd name="T51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34">
                    <a:moveTo>
                      <a:pt x="13" y="33"/>
                    </a:moveTo>
                    <a:cubicBezTo>
                      <a:pt x="18" y="32"/>
                      <a:pt x="23" y="31"/>
                      <a:pt x="28" y="31"/>
                    </a:cubicBezTo>
                    <a:quadBezTo>
                      <a:pt x="29" y="31"/>
                      <a:pt x="29" y="31"/>
                    </a:quadBezTo>
                    <a:cubicBezTo>
                      <a:pt x="41" y="31"/>
                      <a:pt x="64" y="23"/>
                      <a:pt x="65" y="19"/>
                    </a:cubicBezTo>
                    <a:cubicBezTo>
                      <a:pt x="66" y="18"/>
                      <a:pt x="64" y="17"/>
                      <a:pt x="60" y="16"/>
                    </a:cubicBezTo>
                    <a:cubicBezTo>
                      <a:pt x="57" y="15"/>
                      <a:pt x="53" y="14"/>
                      <a:pt x="51" y="11"/>
                    </a:cubicBezTo>
                    <a:cubicBezTo>
                      <a:pt x="50" y="10"/>
                      <a:pt x="49" y="10"/>
                      <a:pt x="47" y="10"/>
                    </a:cubicBezTo>
                    <a:cubicBezTo>
                      <a:pt x="44" y="10"/>
                      <a:pt x="39" y="12"/>
                      <a:pt x="38" y="14"/>
                    </a:cubicBezTo>
                    <a:cubicBezTo>
                      <a:pt x="37" y="17"/>
                      <a:pt x="35" y="17"/>
                      <a:pt x="35" y="17"/>
                    </a:cubicBezTo>
                    <a:cubicBezTo>
                      <a:pt x="33" y="17"/>
                      <a:pt x="32" y="16"/>
                      <a:pt x="32" y="15"/>
                    </a:cubicBezTo>
                    <a:cubicBezTo>
                      <a:pt x="31" y="13"/>
                      <a:pt x="33" y="9"/>
                      <a:pt x="36" y="6"/>
                    </a:cubicBezTo>
                    <a:cubicBezTo>
                      <a:pt x="38" y="4"/>
                      <a:pt x="38" y="3"/>
                      <a:pt x="37" y="3"/>
                    </a:cubicBezTo>
                    <a:cubicBezTo>
                      <a:pt x="37" y="2"/>
                      <a:pt x="35" y="0"/>
                      <a:pt x="33" y="0"/>
                    </a:cubicBezTo>
                    <a:quadBezTo>
                      <a:pt x="33" y="0"/>
                      <a:pt x="33" y="0"/>
                    </a:quadBezTo>
                    <a:cubicBezTo>
                      <a:pt x="32" y="4"/>
                      <a:pt x="28" y="4"/>
                      <a:pt x="25" y="4"/>
                    </a:cubicBezTo>
                    <a:cubicBezTo>
                      <a:pt x="24" y="4"/>
                      <a:pt x="22" y="4"/>
                      <a:pt x="21" y="5"/>
                    </a:cubicBezTo>
                    <a:cubicBezTo>
                      <a:pt x="21" y="7"/>
                      <a:pt x="20" y="9"/>
                      <a:pt x="19" y="10"/>
                    </a:cubicBezTo>
                    <a:cubicBezTo>
                      <a:pt x="18" y="11"/>
                      <a:pt x="17" y="12"/>
                      <a:pt x="17" y="13"/>
                    </a:cubicBezTo>
                    <a:cubicBezTo>
                      <a:pt x="17" y="14"/>
                      <a:pt x="17" y="15"/>
                      <a:pt x="16" y="16"/>
                    </a:cubicBezTo>
                    <a:cubicBezTo>
                      <a:pt x="15" y="17"/>
                      <a:pt x="14" y="17"/>
                      <a:pt x="13" y="17"/>
                    </a:cubicBezTo>
                    <a:quadBezTo>
                      <a:pt x="12" y="17"/>
                      <a:pt x="12" y="17"/>
                    </a:quadBezTo>
                    <a:cubicBezTo>
                      <a:pt x="10" y="17"/>
                      <a:pt x="9" y="17"/>
                      <a:pt x="9" y="20"/>
                    </a:cubicBezTo>
                    <a:cubicBezTo>
                      <a:pt x="9" y="25"/>
                      <a:pt x="5" y="28"/>
                      <a:pt x="2" y="31"/>
                    </a:cubicBezTo>
                    <a:cubicBezTo>
                      <a:pt x="1" y="32"/>
                      <a:pt x="0" y="33"/>
                      <a:pt x="0" y="34"/>
                    </a:cubicBezTo>
                    <a:cubicBezTo>
                      <a:pt x="0" y="34"/>
                      <a:pt x="1" y="34"/>
                      <a:pt x="2" y="34"/>
                    </a:cubicBezTo>
                    <a:cubicBezTo>
                      <a:pt x="5" y="34"/>
                      <a:pt x="9" y="33"/>
                      <a:pt x="13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29" name="Freeform 1145"/>
              <p:cNvSpPr/>
              <p:nvPr/>
            </p:nvSpPr>
            <p:spPr>
              <a:xfrm>
                <a:off x="4257" y="1150"/>
                <a:ext cx="53" cy="39"/>
              </a:xfrm>
              <a:custGeom>
                <a:avLst/>
                <a:gdLst>
                  <a:gd name="T0" fmla="*/ 9 w 56"/>
                  <a:gd name="T1" fmla="*/ 25 h 41"/>
                  <a:gd name="T2" fmla="*/ 14 w 56"/>
                  <a:gd name="T3" fmla="*/ 30 h 41"/>
                  <a:gd name="T4" fmla="*/ 6 w 56"/>
                  <a:gd name="T5" fmla="*/ 34 h 41"/>
                  <a:gd name="T6" fmla="*/ 0 w 56"/>
                  <a:gd name="T7" fmla="*/ 34 h 41"/>
                  <a:gd name="T8" fmla="*/ 2 w 56"/>
                  <a:gd name="T9" fmla="*/ 37 h 41"/>
                  <a:gd name="T10" fmla="*/ 8 w 56"/>
                  <a:gd name="T11" fmla="*/ 40 h 41"/>
                  <a:gd name="T12" fmla="*/ 18 w 56"/>
                  <a:gd name="T13" fmla="*/ 37 h 41"/>
                  <a:gd name="T14" fmla="*/ 19 w 56"/>
                  <a:gd name="T15" fmla="*/ 35 h 41"/>
                  <a:gd name="T16" fmla="*/ 45 w 56"/>
                  <a:gd name="T17" fmla="*/ 24 h 41"/>
                  <a:gd name="T18" fmla="*/ 52 w 56"/>
                  <a:gd name="T19" fmla="*/ 23 h 41"/>
                  <a:gd name="T20" fmla="*/ 52 w 56"/>
                  <a:gd name="T21" fmla="*/ 23 h 41"/>
                  <a:gd name="T22" fmla="*/ 52 w 56"/>
                  <a:gd name="T23" fmla="*/ 21 h 41"/>
                  <a:gd name="T24" fmla="*/ 51 w 56"/>
                  <a:gd name="T25" fmla="*/ 16 h 41"/>
                  <a:gd name="T26" fmla="*/ 55 w 56"/>
                  <a:gd name="T27" fmla="*/ 14 h 41"/>
                  <a:gd name="T28" fmla="*/ 56 w 56"/>
                  <a:gd name="T29" fmla="*/ 14 h 41"/>
                  <a:gd name="T30" fmla="*/ 50 w 56"/>
                  <a:gd name="T31" fmla="*/ 12 h 41"/>
                  <a:gd name="T32" fmla="*/ 42 w 56"/>
                  <a:gd name="T33" fmla="*/ 3 h 41"/>
                  <a:gd name="T34" fmla="*/ 41 w 56"/>
                  <a:gd name="T35" fmla="*/ 0 h 41"/>
                  <a:gd name="T36" fmla="*/ 38 w 56"/>
                  <a:gd name="T37" fmla="*/ 1 h 41"/>
                  <a:gd name="T38" fmla="*/ 26 w 56"/>
                  <a:gd name="T39" fmla="*/ 6 h 41"/>
                  <a:gd name="T40" fmla="*/ 14 w 56"/>
                  <a:gd name="T41" fmla="*/ 10 h 41"/>
                  <a:gd name="T42" fmla="*/ 14 w 56"/>
                  <a:gd name="T43" fmla="*/ 10 h 41"/>
                  <a:gd name="T44" fmla="*/ 17 w 56"/>
                  <a:gd name="T45" fmla="*/ 16 h 41"/>
                  <a:gd name="T46" fmla="*/ 8 w 56"/>
                  <a:gd name="T47" fmla="*/ 22 h 41"/>
                  <a:gd name="T48" fmla="*/ 8 w 56"/>
                  <a:gd name="T49" fmla="*/ 22 h 41"/>
                  <a:gd name="T50" fmla="*/ 6 w 56"/>
                  <a:gd name="T51" fmla="*/ 22 h 41"/>
                  <a:gd name="T52" fmla="*/ 9 w 56"/>
                  <a:gd name="T53" fmla="*/ 2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" h="41">
                    <a:moveTo>
                      <a:pt x="9" y="25"/>
                    </a:moveTo>
                    <a:cubicBezTo>
                      <a:pt x="11" y="26"/>
                      <a:pt x="15" y="28"/>
                      <a:pt x="14" y="30"/>
                    </a:cubicBezTo>
                    <a:cubicBezTo>
                      <a:pt x="14" y="33"/>
                      <a:pt x="11" y="34"/>
                      <a:pt x="6" y="34"/>
                    </a:cubicBezTo>
                    <a:cubicBezTo>
                      <a:pt x="3" y="34"/>
                      <a:pt x="1" y="34"/>
                      <a:pt x="0" y="34"/>
                    </a:cubicBezTo>
                    <a:cubicBezTo>
                      <a:pt x="1" y="35"/>
                      <a:pt x="1" y="36"/>
                      <a:pt x="2" y="37"/>
                    </a:cubicBezTo>
                    <a:cubicBezTo>
                      <a:pt x="3" y="38"/>
                      <a:pt x="5" y="39"/>
                      <a:pt x="8" y="40"/>
                    </a:cubicBezTo>
                    <a:cubicBezTo>
                      <a:pt x="12" y="41"/>
                      <a:pt x="16" y="39"/>
                      <a:pt x="18" y="37"/>
                    </a:cubicBezTo>
                    <a:cubicBezTo>
                      <a:pt x="19" y="36"/>
                      <a:pt x="19" y="35"/>
                      <a:pt x="19" y="35"/>
                    </a:cubicBezTo>
                    <a:cubicBezTo>
                      <a:pt x="18" y="30"/>
                      <a:pt x="25" y="28"/>
                      <a:pt x="45" y="24"/>
                    </a:cubicBezTo>
                    <a:cubicBezTo>
                      <a:pt x="48" y="24"/>
                      <a:pt x="50" y="23"/>
                      <a:pt x="52" y="23"/>
                    </a:cubicBezTo>
                    <a:quadBezTo>
                      <a:pt x="52" y="23"/>
                      <a:pt x="52" y="23"/>
                    </a:quadBezTo>
                    <a:cubicBezTo>
                      <a:pt x="52" y="22"/>
                      <a:pt x="52" y="21"/>
                      <a:pt x="52" y="21"/>
                    </a:cubicBezTo>
                    <a:cubicBezTo>
                      <a:pt x="51" y="19"/>
                      <a:pt x="50" y="17"/>
                      <a:pt x="51" y="16"/>
                    </a:cubicBezTo>
                    <a:cubicBezTo>
                      <a:pt x="52" y="14"/>
                      <a:pt x="54" y="14"/>
                      <a:pt x="55" y="14"/>
                    </a:cubicBezTo>
                    <a:quadBezTo>
                      <a:pt x="55" y="14"/>
                      <a:pt x="56" y="14"/>
                    </a:quadBezTo>
                    <a:cubicBezTo>
                      <a:pt x="54" y="13"/>
                      <a:pt x="53" y="13"/>
                      <a:pt x="50" y="12"/>
                    </a:cubicBezTo>
                    <a:cubicBezTo>
                      <a:pt x="43" y="11"/>
                      <a:pt x="42" y="6"/>
                      <a:pt x="42" y="3"/>
                    </a:cubicBezTo>
                    <a:cubicBezTo>
                      <a:pt x="41" y="2"/>
                      <a:pt x="41" y="1"/>
                      <a:pt x="41" y="0"/>
                    </a:cubicBezTo>
                    <a:cubicBezTo>
                      <a:pt x="40" y="0"/>
                      <a:pt x="39" y="1"/>
                      <a:pt x="38" y="1"/>
                    </a:cubicBezTo>
                    <a:cubicBezTo>
                      <a:pt x="36" y="3"/>
                      <a:pt x="33" y="5"/>
                      <a:pt x="26" y="6"/>
                    </a:cubicBezTo>
                    <a:cubicBezTo>
                      <a:pt x="18" y="8"/>
                      <a:pt x="15" y="9"/>
                      <a:pt x="14" y="10"/>
                    </a:cubicBezTo>
                    <a:quadBezTo>
                      <a:pt x="14" y="10"/>
                      <a:pt x="14" y="10"/>
                    </a:quadBezTo>
                    <a:cubicBezTo>
                      <a:pt x="16" y="11"/>
                      <a:pt x="17" y="13"/>
                      <a:pt x="17" y="16"/>
                    </a:cubicBezTo>
                    <a:cubicBezTo>
                      <a:pt x="16" y="19"/>
                      <a:pt x="12" y="22"/>
                      <a:pt x="8" y="22"/>
                    </a:cubicBezTo>
                    <a:quadBezTo>
                      <a:pt x="8" y="22"/>
                      <a:pt x="8" y="22"/>
                    </a:quad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3"/>
                      <a:pt x="7" y="24"/>
                      <a:pt x="9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30" name="Freeform 1146"/>
              <p:cNvSpPr/>
              <p:nvPr/>
            </p:nvSpPr>
            <p:spPr>
              <a:xfrm>
                <a:off x="4276" y="1180"/>
                <a:ext cx="58" cy="28"/>
              </a:xfrm>
              <a:custGeom>
                <a:avLst/>
                <a:gdLst>
                  <a:gd name="T0" fmla="*/ 3 w 61"/>
                  <a:gd name="T1" fmla="*/ 12 h 30"/>
                  <a:gd name="T2" fmla="*/ 0 w 61"/>
                  <a:gd name="T3" fmla="*/ 14 h 30"/>
                  <a:gd name="T4" fmla="*/ 4 w 61"/>
                  <a:gd name="T5" fmla="*/ 16 h 30"/>
                  <a:gd name="T6" fmla="*/ 7 w 61"/>
                  <a:gd name="T7" fmla="*/ 16 h 30"/>
                  <a:gd name="T8" fmla="*/ 12 w 61"/>
                  <a:gd name="T9" fmla="*/ 20 h 30"/>
                  <a:gd name="T10" fmla="*/ 17 w 61"/>
                  <a:gd name="T11" fmla="*/ 24 h 30"/>
                  <a:gd name="T12" fmla="*/ 19 w 61"/>
                  <a:gd name="T13" fmla="*/ 23 h 30"/>
                  <a:gd name="T14" fmla="*/ 33 w 61"/>
                  <a:gd name="T15" fmla="*/ 27 h 30"/>
                  <a:gd name="T16" fmla="*/ 50 w 61"/>
                  <a:gd name="T17" fmla="*/ 30 h 30"/>
                  <a:gd name="T18" fmla="*/ 56 w 61"/>
                  <a:gd name="T19" fmla="*/ 27 h 30"/>
                  <a:gd name="T20" fmla="*/ 57 w 61"/>
                  <a:gd name="T21" fmla="*/ 26 h 30"/>
                  <a:gd name="T22" fmla="*/ 57 w 61"/>
                  <a:gd name="T23" fmla="*/ 26 h 30"/>
                  <a:gd name="T24" fmla="*/ 54 w 61"/>
                  <a:gd name="T25" fmla="*/ 24 h 30"/>
                  <a:gd name="T26" fmla="*/ 61 w 61"/>
                  <a:gd name="T27" fmla="*/ 10 h 30"/>
                  <a:gd name="T28" fmla="*/ 61 w 61"/>
                  <a:gd name="T29" fmla="*/ 8 h 30"/>
                  <a:gd name="T30" fmla="*/ 50 w 61"/>
                  <a:gd name="T31" fmla="*/ 3 h 30"/>
                  <a:gd name="T32" fmla="*/ 48 w 61"/>
                  <a:gd name="T33" fmla="*/ 4 h 30"/>
                  <a:gd name="T34" fmla="*/ 45 w 61"/>
                  <a:gd name="T35" fmla="*/ 8 h 30"/>
                  <a:gd name="T36" fmla="*/ 36 w 61"/>
                  <a:gd name="T37" fmla="*/ 0 h 30"/>
                  <a:gd name="T38" fmla="*/ 33 w 61"/>
                  <a:gd name="T39" fmla="*/ 0 h 30"/>
                  <a:gd name="T40" fmla="*/ 8 w 61"/>
                  <a:gd name="T41" fmla="*/ 6 h 30"/>
                  <a:gd name="T42" fmla="*/ 3 w 61"/>
                  <a:gd name="T43" fmla="*/ 1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30">
                    <a:moveTo>
                      <a:pt x="3" y="12"/>
                    </a:moveTo>
                    <a:cubicBezTo>
                      <a:pt x="2" y="13"/>
                      <a:pt x="1" y="14"/>
                      <a:pt x="0" y="14"/>
                    </a:cubicBezTo>
                    <a:cubicBezTo>
                      <a:pt x="1" y="15"/>
                      <a:pt x="2" y="15"/>
                      <a:pt x="4" y="16"/>
                    </a:cubicBezTo>
                    <a:cubicBezTo>
                      <a:pt x="5" y="16"/>
                      <a:pt x="6" y="16"/>
                      <a:pt x="7" y="16"/>
                    </a:cubicBezTo>
                    <a:cubicBezTo>
                      <a:pt x="9" y="16"/>
                      <a:pt x="11" y="18"/>
                      <a:pt x="12" y="20"/>
                    </a:cubicBezTo>
                    <a:cubicBezTo>
                      <a:pt x="14" y="23"/>
                      <a:pt x="15" y="24"/>
                      <a:pt x="17" y="24"/>
                    </a:cubicBezTo>
                    <a:cubicBezTo>
                      <a:pt x="18" y="23"/>
                      <a:pt x="19" y="23"/>
                      <a:pt x="19" y="23"/>
                    </a:cubicBezTo>
                    <a:cubicBezTo>
                      <a:pt x="23" y="23"/>
                      <a:pt x="28" y="25"/>
                      <a:pt x="33" y="27"/>
                    </a:cubicBezTo>
                    <a:cubicBezTo>
                      <a:pt x="39" y="28"/>
                      <a:pt x="45" y="30"/>
                      <a:pt x="50" y="30"/>
                    </a:cubicBezTo>
                    <a:cubicBezTo>
                      <a:pt x="54" y="30"/>
                      <a:pt x="56" y="28"/>
                      <a:pt x="56" y="27"/>
                    </a:cubicBezTo>
                    <a:cubicBezTo>
                      <a:pt x="57" y="27"/>
                      <a:pt x="57" y="26"/>
                      <a:pt x="57" y="26"/>
                    </a:cubicBezTo>
                    <a:quadBezTo>
                      <a:pt x="57" y="26"/>
                      <a:pt x="57" y="26"/>
                    </a:quadBezTo>
                    <a:cubicBezTo>
                      <a:pt x="55" y="26"/>
                      <a:pt x="55" y="25"/>
                      <a:pt x="54" y="24"/>
                    </a:cubicBezTo>
                    <a:cubicBezTo>
                      <a:pt x="53" y="22"/>
                      <a:pt x="55" y="19"/>
                      <a:pt x="61" y="10"/>
                    </a:cubicBezTo>
                    <a:quadBezTo>
                      <a:pt x="61" y="9"/>
                      <a:pt x="61" y="8"/>
                    </a:quadBezTo>
                    <a:cubicBezTo>
                      <a:pt x="60" y="6"/>
                      <a:pt x="54" y="3"/>
                      <a:pt x="50" y="3"/>
                    </a:cubicBezTo>
                    <a:cubicBezTo>
                      <a:pt x="48" y="3"/>
                      <a:pt x="48" y="4"/>
                      <a:pt x="48" y="4"/>
                    </a:cubicBezTo>
                    <a:cubicBezTo>
                      <a:pt x="48" y="8"/>
                      <a:pt x="45" y="8"/>
                      <a:pt x="45" y="8"/>
                    </a:cubicBezTo>
                    <a:cubicBezTo>
                      <a:pt x="41" y="8"/>
                      <a:pt x="37" y="2"/>
                      <a:pt x="36" y="0"/>
                    </a:cubicBezTo>
                    <a:cubicBezTo>
                      <a:pt x="36" y="0"/>
                      <a:pt x="35" y="0"/>
                      <a:pt x="33" y="0"/>
                    </a:cubicBezTo>
                    <a:cubicBezTo>
                      <a:pt x="25" y="0"/>
                      <a:pt x="10" y="4"/>
                      <a:pt x="8" y="6"/>
                    </a:cubicBezTo>
                    <a:cubicBezTo>
                      <a:pt x="8" y="9"/>
                      <a:pt x="5" y="10"/>
                      <a:pt x="3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31" name="Freeform 1147"/>
              <p:cNvSpPr>
                <a:spLocks noEditPoints="1"/>
              </p:cNvSpPr>
              <p:nvPr/>
            </p:nvSpPr>
            <p:spPr>
              <a:xfrm>
                <a:off x="3564" y="1238"/>
                <a:ext cx="1749" cy="606"/>
              </a:xfrm>
              <a:custGeom>
                <a:avLst/>
                <a:gdLst>
                  <a:gd name="T0" fmla="*/ 49 w 1831"/>
                  <a:gd name="T1" fmla="*/ 223 h 635"/>
                  <a:gd name="T2" fmla="*/ 53 w 1831"/>
                  <a:gd name="T3" fmla="*/ 179 h 635"/>
                  <a:gd name="T4" fmla="*/ 15 w 1831"/>
                  <a:gd name="T5" fmla="*/ 190 h 635"/>
                  <a:gd name="T6" fmla="*/ 32 w 1831"/>
                  <a:gd name="T7" fmla="*/ 275 h 635"/>
                  <a:gd name="T8" fmla="*/ 7 w 1831"/>
                  <a:gd name="T9" fmla="*/ 361 h 635"/>
                  <a:gd name="T10" fmla="*/ 1 w 1831"/>
                  <a:gd name="T11" fmla="*/ 391 h 635"/>
                  <a:gd name="T12" fmla="*/ 45 w 1831"/>
                  <a:gd name="T13" fmla="*/ 445 h 635"/>
                  <a:gd name="T14" fmla="*/ 75 w 1831"/>
                  <a:gd name="T15" fmla="*/ 484 h 635"/>
                  <a:gd name="T16" fmla="*/ 139 w 1831"/>
                  <a:gd name="T17" fmla="*/ 532 h 635"/>
                  <a:gd name="T18" fmla="*/ 136 w 1831"/>
                  <a:gd name="T19" fmla="*/ 603 h 635"/>
                  <a:gd name="T20" fmla="*/ 216 w 1831"/>
                  <a:gd name="T21" fmla="*/ 628 h 635"/>
                  <a:gd name="T22" fmla="*/ 236 w 1831"/>
                  <a:gd name="T23" fmla="*/ 554 h 635"/>
                  <a:gd name="T24" fmla="*/ 234 w 1831"/>
                  <a:gd name="T25" fmla="*/ 511 h 635"/>
                  <a:gd name="T26" fmla="*/ 320 w 1831"/>
                  <a:gd name="T27" fmla="*/ 502 h 635"/>
                  <a:gd name="T28" fmla="*/ 377 w 1831"/>
                  <a:gd name="T29" fmla="*/ 470 h 635"/>
                  <a:gd name="T30" fmla="*/ 501 w 1831"/>
                  <a:gd name="T31" fmla="*/ 446 h 635"/>
                  <a:gd name="T32" fmla="*/ 563 w 1831"/>
                  <a:gd name="T33" fmla="*/ 447 h 635"/>
                  <a:gd name="T34" fmla="*/ 672 w 1831"/>
                  <a:gd name="T35" fmla="*/ 520 h 635"/>
                  <a:gd name="T36" fmla="*/ 732 w 1831"/>
                  <a:gd name="T37" fmla="*/ 501 h 635"/>
                  <a:gd name="T38" fmla="*/ 822 w 1831"/>
                  <a:gd name="T39" fmla="*/ 490 h 635"/>
                  <a:gd name="T40" fmla="*/ 931 w 1831"/>
                  <a:gd name="T41" fmla="*/ 524 h 635"/>
                  <a:gd name="T42" fmla="*/ 1000 w 1831"/>
                  <a:gd name="T43" fmla="*/ 516 h 635"/>
                  <a:gd name="T44" fmla="*/ 1041 w 1831"/>
                  <a:gd name="T45" fmla="*/ 482 h 635"/>
                  <a:gd name="T46" fmla="*/ 1091 w 1831"/>
                  <a:gd name="T47" fmla="*/ 464 h 635"/>
                  <a:gd name="T48" fmla="*/ 1160 w 1831"/>
                  <a:gd name="T49" fmla="*/ 543 h 635"/>
                  <a:gd name="T50" fmla="*/ 1181 w 1831"/>
                  <a:gd name="T51" fmla="*/ 588 h 635"/>
                  <a:gd name="T52" fmla="*/ 1267 w 1831"/>
                  <a:gd name="T53" fmla="*/ 502 h 635"/>
                  <a:gd name="T54" fmla="*/ 1232 w 1831"/>
                  <a:gd name="T55" fmla="*/ 454 h 635"/>
                  <a:gd name="T56" fmla="*/ 1342 w 1831"/>
                  <a:gd name="T57" fmla="*/ 367 h 635"/>
                  <a:gd name="T58" fmla="*/ 1444 w 1831"/>
                  <a:gd name="T59" fmla="*/ 340 h 635"/>
                  <a:gd name="T60" fmla="*/ 1525 w 1831"/>
                  <a:gd name="T61" fmla="*/ 328 h 635"/>
                  <a:gd name="T62" fmla="*/ 1457 w 1831"/>
                  <a:gd name="T63" fmla="*/ 395 h 635"/>
                  <a:gd name="T64" fmla="*/ 1508 w 1831"/>
                  <a:gd name="T65" fmla="*/ 445 h 635"/>
                  <a:gd name="T66" fmla="*/ 1540 w 1831"/>
                  <a:gd name="T67" fmla="*/ 355 h 635"/>
                  <a:gd name="T68" fmla="*/ 1687 w 1831"/>
                  <a:gd name="T69" fmla="*/ 309 h 635"/>
                  <a:gd name="T70" fmla="*/ 1710 w 1831"/>
                  <a:gd name="T71" fmla="*/ 271 h 635"/>
                  <a:gd name="T72" fmla="*/ 1775 w 1831"/>
                  <a:gd name="T73" fmla="*/ 272 h 635"/>
                  <a:gd name="T74" fmla="*/ 1825 w 1831"/>
                  <a:gd name="T75" fmla="*/ 256 h 635"/>
                  <a:gd name="T76" fmla="*/ 1685 w 1831"/>
                  <a:gd name="T77" fmla="*/ 181 h 635"/>
                  <a:gd name="T78" fmla="*/ 1565 w 1831"/>
                  <a:gd name="T79" fmla="*/ 185 h 635"/>
                  <a:gd name="T80" fmla="*/ 1389 w 1831"/>
                  <a:gd name="T81" fmla="*/ 145 h 635"/>
                  <a:gd name="T82" fmla="*/ 1315 w 1831"/>
                  <a:gd name="T83" fmla="*/ 121 h 635"/>
                  <a:gd name="T84" fmla="*/ 1244 w 1831"/>
                  <a:gd name="T85" fmla="*/ 141 h 635"/>
                  <a:gd name="T86" fmla="*/ 1135 w 1831"/>
                  <a:gd name="T87" fmla="*/ 125 h 635"/>
                  <a:gd name="T88" fmla="*/ 1076 w 1831"/>
                  <a:gd name="T89" fmla="*/ 97 h 635"/>
                  <a:gd name="T90" fmla="*/ 957 w 1831"/>
                  <a:gd name="T91" fmla="*/ 95 h 635"/>
                  <a:gd name="T92" fmla="*/ 905 w 1831"/>
                  <a:gd name="T93" fmla="*/ 87 h 635"/>
                  <a:gd name="T94" fmla="*/ 949 w 1831"/>
                  <a:gd name="T95" fmla="*/ 27 h 635"/>
                  <a:gd name="T96" fmla="*/ 866 w 1831"/>
                  <a:gd name="T97" fmla="*/ 9 h 635"/>
                  <a:gd name="T98" fmla="*/ 781 w 1831"/>
                  <a:gd name="T99" fmla="*/ 40 h 635"/>
                  <a:gd name="T100" fmla="*/ 701 w 1831"/>
                  <a:gd name="T101" fmla="*/ 55 h 635"/>
                  <a:gd name="T102" fmla="*/ 654 w 1831"/>
                  <a:gd name="T103" fmla="*/ 93 h 635"/>
                  <a:gd name="T104" fmla="*/ 564 w 1831"/>
                  <a:gd name="T105" fmla="*/ 129 h 635"/>
                  <a:gd name="T106" fmla="*/ 523 w 1831"/>
                  <a:gd name="T107" fmla="*/ 140 h 635"/>
                  <a:gd name="T108" fmla="*/ 565 w 1831"/>
                  <a:gd name="T109" fmla="*/ 206 h 635"/>
                  <a:gd name="T110" fmla="*/ 483 w 1831"/>
                  <a:gd name="T111" fmla="*/ 235 h 635"/>
                  <a:gd name="T112" fmla="*/ 514 w 1831"/>
                  <a:gd name="T113" fmla="*/ 176 h 635"/>
                  <a:gd name="T114" fmla="*/ 454 w 1831"/>
                  <a:gd name="T115" fmla="*/ 170 h 635"/>
                  <a:gd name="T116" fmla="*/ 358 w 1831"/>
                  <a:gd name="T117" fmla="*/ 163 h 635"/>
                  <a:gd name="T118" fmla="*/ 294 w 1831"/>
                  <a:gd name="T119" fmla="*/ 206 h 635"/>
                  <a:gd name="T120" fmla="*/ 203 w 1831"/>
                  <a:gd name="T121" fmla="*/ 227 h 635"/>
                  <a:gd name="T122" fmla="*/ 185 w 1831"/>
                  <a:gd name="T123" fmla="*/ 245 h 635"/>
                  <a:gd name="T124" fmla="*/ 104 w 1831"/>
                  <a:gd name="T125" fmla="*/ 268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31" h="635">
                    <a:moveTo>
                      <a:pt x="104" y="268"/>
                    </a:moveTo>
                    <a:cubicBezTo>
                      <a:pt x="105" y="269"/>
                      <a:pt x="106" y="270"/>
                      <a:pt x="107" y="272"/>
                    </a:cubicBezTo>
                    <a:cubicBezTo>
                      <a:pt x="107" y="274"/>
                      <a:pt x="110" y="275"/>
                      <a:pt x="116" y="275"/>
                    </a:cubicBezTo>
                    <a:cubicBezTo>
                      <a:pt x="117" y="275"/>
                      <a:pt x="118" y="275"/>
                      <a:pt x="119" y="277"/>
                    </a:cubicBezTo>
                    <a:cubicBezTo>
                      <a:pt x="121" y="279"/>
                      <a:pt x="119" y="283"/>
                      <a:pt x="119" y="284"/>
                    </a:cubicBezTo>
                    <a:cubicBezTo>
                      <a:pt x="117" y="287"/>
                      <a:pt x="114" y="288"/>
                      <a:pt x="111" y="288"/>
                    </a:cubicBezTo>
                    <a:cubicBezTo>
                      <a:pt x="109" y="288"/>
                      <a:pt x="108" y="287"/>
                      <a:pt x="107" y="286"/>
                    </a:cubicBezTo>
                    <a:cubicBezTo>
                      <a:pt x="106" y="286"/>
                      <a:pt x="105" y="286"/>
                      <a:pt x="104" y="286"/>
                    </a:cubicBezTo>
                    <a:cubicBezTo>
                      <a:pt x="101" y="286"/>
                      <a:pt x="98" y="286"/>
                      <a:pt x="97" y="282"/>
                    </a:cubicBezTo>
                    <a:cubicBezTo>
                      <a:pt x="97" y="281"/>
                      <a:pt x="94" y="278"/>
                      <a:pt x="89" y="278"/>
                    </a:cubicBezTo>
                    <a:cubicBezTo>
                      <a:pt x="86" y="279"/>
                      <a:pt x="84" y="278"/>
                      <a:pt x="83" y="277"/>
                    </a:cubicBezTo>
                    <a:cubicBezTo>
                      <a:pt x="82" y="275"/>
                      <a:pt x="81" y="273"/>
                      <a:pt x="81" y="270"/>
                    </a:cubicBezTo>
                    <a:cubicBezTo>
                      <a:pt x="81" y="268"/>
                      <a:pt x="81" y="267"/>
                      <a:pt x="80" y="265"/>
                    </a:cubicBezTo>
                    <a:cubicBezTo>
                      <a:pt x="79" y="264"/>
                      <a:pt x="78" y="263"/>
                      <a:pt x="79" y="262"/>
                    </a:cubicBezTo>
                    <a:cubicBezTo>
                      <a:pt x="79" y="261"/>
                      <a:pt x="78" y="261"/>
                      <a:pt x="78" y="260"/>
                    </a:cubicBezTo>
                    <a:cubicBezTo>
                      <a:pt x="78" y="258"/>
                      <a:pt x="77" y="255"/>
                      <a:pt x="80" y="253"/>
                    </a:cubicBezTo>
                    <a:quadBezTo>
                      <a:pt x="80" y="252"/>
                      <a:pt x="80" y="250"/>
                    </a:quadBezTo>
                    <a:cubicBezTo>
                      <a:pt x="80" y="249"/>
                      <a:pt x="80" y="248"/>
                      <a:pt x="80" y="247"/>
                    </a:cubicBezTo>
                    <a:cubicBezTo>
                      <a:pt x="80" y="247"/>
                      <a:pt x="80" y="246"/>
                      <a:pt x="79" y="246"/>
                    </a:cubicBezTo>
                    <a:cubicBezTo>
                      <a:pt x="77" y="244"/>
                      <a:pt x="75" y="243"/>
                      <a:pt x="73" y="243"/>
                    </a:cubicBezTo>
                    <a:cubicBezTo>
                      <a:pt x="70" y="243"/>
                      <a:pt x="68" y="241"/>
                      <a:pt x="68" y="240"/>
                    </a:cubicBezTo>
                    <a:cubicBezTo>
                      <a:pt x="67" y="239"/>
                      <a:pt x="67" y="238"/>
                      <a:pt x="66" y="238"/>
                    </a:cubicBezTo>
                    <a:cubicBezTo>
                      <a:pt x="62" y="237"/>
                      <a:pt x="54" y="231"/>
                      <a:pt x="53" y="227"/>
                    </a:cubicBezTo>
                    <a:cubicBezTo>
                      <a:pt x="53" y="227"/>
                      <a:pt x="52" y="226"/>
                      <a:pt x="51" y="226"/>
                    </a:cubicBezTo>
                    <a:cubicBezTo>
                      <a:pt x="50" y="226"/>
                      <a:pt x="49" y="225"/>
                      <a:pt x="49" y="223"/>
                    </a:cubicBezTo>
                    <a:cubicBezTo>
                      <a:pt x="49" y="223"/>
                      <a:pt x="49" y="222"/>
                      <a:pt x="50" y="221"/>
                    </a:cubicBezTo>
                    <a:cubicBezTo>
                      <a:pt x="53" y="220"/>
                      <a:pt x="58" y="222"/>
                      <a:pt x="62" y="225"/>
                    </a:cubicBezTo>
                    <a:cubicBezTo>
                      <a:pt x="65" y="228"/>
                      <a:pt x="70" y="230"/>
                      <a:pt x="76" y="231"/>
                    </a:cubicBezTo>
                    <a:cubicBezTo>
                      <a:pt x="80" y="232"/>
                      <a:pt x="83" y="233"/>
                      <a:pt x="86" y="234"/>
                    </a:cubicBezTo>
                    <a:cubicBezTo>
                      <a:pt x="89" y="235"/>
                      <a:pt x="92" y="237"/>
                      <a:pt x="96" y="237"/>
                    </a:cubicBezTo>
                    <a:quadBezTo>
                      <a:pt x="101" y="238"/>
                      <a:pt x="101" y="238"/>
                    </a:quadBezTo>
                    <a:cubicBezTo>
                      <a:pt x="107" y="239"/>
                      <a:pt x="112" y="240"/>
                      <a:pt x="122" y="242"/>
                    </a:cubicBezTo>
                    <a:cubicBezTo>
                      <a:pt x="134" y="243"/>
                      <a:pt x="150" y="231"/>
                      <a:pt x="153" y="228"/>
                    </a:cubicBezTo>
                    <a:cubicBezTo>
                      <a:pt x="155" y="226"/>
                      <a:pt x="154" y="223"/>
                      <a:pt x="153" y="220"/>
                    </a:cubicBezTo>
                    <a:cubicBezTo>
                      <a:pt x="152" y="218"/>
                      <a:pt x="152" y="217"/>
                      <a:pt x="152" y="216"/>
                    </a:cubicBezTo>
                    <a:cubicBezTo>
                      <a:pt x="151" y="216"/>
                      <a:pt x="150" y="215"/>
                      <a:pt x="149" y="215"/>
                    </a:cubicBezTo>
                    <a:cubicBezTo>
                      <a:pt x="148" y="214"/>
                      <a:pt x="146" y="213"/>
                      <a:pt x="145" y="212"/>
                    </a:cubicBezTo>
                    <a:cubicBezTo>
                      <a:pt x="145" y="210"/>
                      <a:pt x="142" y="207"/>
                      <a:pt x="138" y="207"/>
                    </a:cubicBezTo>
                    <a:cubicBezTo>
                      <a:pt x="134" y="207"/>
                      <a:pt x="132" y="205"/>
                      <a:pt x="131" y="204"/>
                    </a:cubicBezTo>
                    <a:cubicBezTo>
                      <a:pt x="130" y="203"/>
                      <a:pt x="129" y="202"/>
                      <a:pt x="129" y="202"/>
                    </a:cubicBezTo>
                    <a:quadBezTo>
                      <a:pt x="128" y="202"/>
                      <a:pt x="128" y="202"/>
                    </a:quadBezTo>
                    <a:cubicBezTo>
                      <a:pt x="124" y="202"/>
                      <a:pt x="121" y="200"/>
                      <a:pt x="113" y="195"/>
                    </a:cubicBezTo>
                    <a:quadBezTo>
                      <a:pt x="111" y="193"/>
                      <a:pt x="111" y="193"/>
                    </a:quadBezTo>
                    <a:cubicBezTo>
                      <a:pt x="102" y="188"/>
                      <a:pt x="90" y="183"/>
                      <a:pt x="87" y="183"/>
                    </a:cubicBezTo>
                    <a:cubicBezTo>
                      <a:pt x="85" y="184"/>
                      <a:pt x="84" y="184"/>
                      <a:pt x="82" y="184"/>
                    </a:cubicBezTo>
                    <a:cubicBezTo>
                      <a:pt x="81" y="184"/>
                      <a:pt x="79" y="184"/>
                      <a:pt x="78" y="182"/>
                    </a:cubicBezTo>
                    <a:cubicBezTo>
                      <a:pt x="77" y="181"/>
                      <a:pt x="75" y="181"/>
                      <a:pt x="73" y="182"/>
                    </a:cubicBezTo>
                    <a:cubicBezTo>
                      <a:pt x="71" y="184"/>
                      <a:pt x="69" y="183"/>
                      <a:pt x="67" y="182"/>
                    </a:cubicBezTo>
                    <a:cubicBezTo>
                      <a:pt x="65" y="182"/>
                      <a:pt x="63" y="181"/>
                      <a:pt x="62" y="182"/>
                    </a:cubicBezTo>
                    <a:cubicBezTo>
                      <a:pt x="58" y="183"/>
                      <a:pt x="54" y="181"/>
                      <a:pt x="53" y="179"/>
                    </a:cubicBezTo>
                    <a:cubicBezTo>
                      <a:pt x="52" y="177"/>
                      <a:pt x="52" y="176"/>
                      <a:pt x="53" y="175"/>
                    </a:cubicBezTo>
                    <a:cubicBezTo>
                      <a:pt x="54" y="174"/>
                      <a:pt x="56" y="174"/>
                      <a:pt x="57" y="174"/>
                    </a:cubicBezTo>
                    <a:cubicBezTo>
                      <a:pt x="56" y="173"/>
                      <a:pt x="55" y="173"/>
                      <a:pt x="55" y="172"/>
                    </a:cubicBezTo>
                    <a:cubicBezTo>
                      <a:pt x="52" y="171"/>
                      <a:pt x="50" y="171"/>
                      <a:pt x="50" y="173"/>
                    </a:cubicBezTo>
                    <a:cubicBezTo>
                      <a:pt x="48" y="176"/>
                      <a:pt x="44" y="176"/>
                      <a:pt x="41" y="174"/>
                    </a:cubicBezTo>
                    <a:quadBezTo>
                      <a:pt x="41" y="174"/>
                      <a:pt x="41" y="175"/>
                    </a:quadBezTo>
                    <a:cubicBezTo>
                      <a:pt x="41" y="175"/>
                      <a:pt x="40" y="175"/>
                      <a:pt x="40" y="176"/>
                    </a:cubicBezTo>
                    <a:quadBezTo>
                      <a:pt x="40" y="176"/>
                      <a:pt x="40" y="176"/>
                    </a:quadBezTo>
                    <a:cubicBezTo>
                      <a:pt x="39" y="176"/>
                      <a:pt x="39" y="177"/>
                      <a:pt x="39" y="177"/>
                    </a:cubicBezTo>
                    <a:quadBezTo>
                      <a:pt x="39" y="177"/>
                      <a:pt x="39" y="177"/>
                    </a:quadBezTo>
                    <a:quadBezTo>
                      <a:pt x="38" y="177"/>
                      <a:pt x="37" y="177"/>
                    </a:quadBezTo>
                    <a:quadBezTo>
                      <a:pt x="37" y="177"/>
                      <a:pt x="37" y="177"/>
                    </a:quadBezTo>
                    <a:cubicBezTo>
                      <a:pt x="37" y="177"/>
                      <a:pt x="36" y="177"/>
                      <a:pt x="36" y="177"/>
                    </a:cubicBezTo>
                    <a:quadBezTo>
                      <a:pt x="35" y="177"/>
                      <a:pt x="34" y="177"/>
                    </a:quadBezTo>
                    <a:cubicBezTo>
                      <a:pt x="34" y="177"/>
                      <a:pt x="33" y="177"/>
                      <a:pt x="33" y="178"/>
                    </a:cubicBezTo>
                    <a:quadBezTo>
                      <a:pt x="32" y="178"/>
                      <a:pt x="31" y="179"/>
                    </a:quadBezTo>
                    <a:cubicBezTo>
                      <a:pt x="29" y="180"/>
                      <a:pt x="27" y="182"/>
                      <a:pt x="25" y="182"/>
                    </a:cubicBezTo>
                    <a:cubicBezTo>
                      <a:pt x="24" y="182"/>
                      <a:pt x="23" y="182"/>
                      <a:pt x="21" y="184"/>
                    </a:cubicBezTo>
                    <a:cubicBezTo>
                      <a:pt x="21" y="184"/>
                      <a:pt x="20" y="185"/>
                      <a:pt x="20" y="185"/>
                    </a:cubicBezTo>
                    <a:quadBezTo>
                      <a:pt x="20" y="185"/>
                      <a:pt x="20" y="185"/>
                    </a:quadBezTo>
                    <a:cubicBezTo>
                      <a:pt x="20" y="186"/>
                      <a:pt x="19" y="186"/>
                      <a:pt x="19" y="187"/>
                    </a:cubicBezTo>
                    <a:quadBezTo>
                      <a:pt x="19" y="187"/>
                      <a:pt x="19" y="187"/>
                    </a:quadBezTo>
                    <a:cubicBezTo>
                      <a:pt x="19" y="189"/>
                      <a:pt x="17" y="190"/>
                      <a:pt x="16" y="190"/>
                    </a:cubicBezTo>
                    <a:cubicBezTo>
                      <a:pt x="16" y="190"/>
                      <a:pt x="15" y="190"/>
                      <a:pt x="15" y="190"/>
                    </a:cubicBezTo>
                    <a:quadBezTo>
                      <a:pt x="15" y="190"/>
                      <a:pt x="15" y="190"/>
                    </a:quadBezTo>
                    <a:cubicBezTo>
                      <a:pt x="15" y="192"/>
                      <a:pt x="15" y="195"/>
                      <a:pt x="13" y="197"/>
                    </a:cubicBezTo>
                    <a:quadBezTo>
                      <a:pt x="13" y="197"/>
                      <a:pt x="13" y="197"/>
                    </a:quadBezTo>
                    <a:cubicBezTo>
                      <a:pt x="13" y="197"/>
                      <a:pt x="13" y="198"/>
                      <a:pt x="14" y="199"/>
                    </a:cubicBezTo>
                    <a:cubicBezTo>
                      <a:pt x="14" y="199"/>
                      <a:pt x="14" y="200"/>
                      <a:pt x="15" y="201"/>
                    </a:cubicBezTo>
                    <a:cubicBezTo>
                      <a:pt x="16" y="202"/>
                      <a:pt x="17" y="203"/>
                      <a:pt x="19" y="203"/>
                    </a:cubicBezTo>
                    <a:cubicBezTo>
                      <a:pt x="19" y="204"/>
                      <a:pt x="20" y="204"/>
                      <a:pt x="21" y="204"/>
                    </a:cubicBezTo>
                    <a:cubicBezTo>
                      <a:pt x="21" y="204"/>
                      <a:pt x="30" y="211"/>
                      <a:pt x="30" y="214"/>
                    </a:cubicBezTo>
                    <a:cubicBezTo>
                      <a:pt x="30" y="216"/>
                      <a:pt x="29" y="217"/>
                      <a:pt x="28" y="219"/>
                    </a:cubicBezTo>
                    <a:cubicBezTo>
                      <a:pt x="26" y="221"/>
                      <a:pt x="23" y="224"/>
                      <a:pt x="22" y="224"/>
                    </a:cubicBezTo>
                    <a:cubicBezTo>
                      <a:pt x="21" y="225"/>
                      <a:pt x="20" y="226"/>
                      <a:pt x="20" y="227"/>
                    </a:cubicBezTo>
                    <a:cubicBezTo>
                      <a:pt x="20" y="227"/>
                      <a:pt x="19" y="227"/>
                      <a:pt x="19" y="228"/>
                    </a:cubicBezTo>
                    <a:quadBezTo>
                      <a:pt x="20" y="229"/>
                      <a:pt x="20" y="229"/>
                    </a:quadBezTo>
                    <a:quadBezTo>
                      <a:pt x="20" y="229"/>
                      <a:pt x="20" y="229"/>
                    </a:quadBezTo>
                    <a:cubicBezTo>
                      <a:pt x="22" y="232"/>
                      <a:pt x="27" y="239"/>
                      <a:pt x="30" y="245"/>
                    </a:cubicBezTo>
                    <a:cubicBezTo>
                      <a:pt x="31" y="248"/>
                      <a:pt x="32" y="249"/>
                      <a:pt x="31" y="251"/>
                    </a:cubicBezTo>
                    <a:cubicBezTo>
                      <a:pt x="31" y="253"/>
                      <a:pt x="29" y="253"/>
                      <a:pt x="28" y="253"/>
                    </a:cubicBezTo>
                    <a:cubicBezTo>
                      <a:pt x="27" y="253"/>
                      <a:pt x="27" y="254"/>
                      <a:pt x="26" y="254"/>
                    </a:cubicBezTo>
                    <a:cubicBezTo>
                      <a:pt x="25" y="255"/>
                      <a:pt x="26" y="257"/>
                      <a:pt x="27" y="259"/>
                    </a:cubicBezTo>
                    <a:quadBezTo>
                      <a:pt x="28" y="260"/>
                      <a:pt x="28" y="261"/>
                    </a:quadBezTo>
                    <a:cubicBezTo>
                      <a:pt x="29" y="263"/>
                      <a:pt x="28" y="264"/>
                      <a:pt x="27" y="265"/>
                    </a:cubicBezTo>
                    <a:quadBezTo>
                      <a:pt x="27" y="265"/>
                      <a:pt x="28" y="265"/>
                    </a:quadBezTo>
                    <a:cubicBezTo>
                      <a:pt x="29" y="266"/>
                      <a:pt x="31" y="266"/>
                      <a:pt x="31" y="268"/>
                    </a:cubicBezTo>
                    <a:cubicBezTo>
                      <a:pt x="32" y="270"/>
                      <a:pt x="31" y="271"/>
                      <a:pt x="30" y="272"/>
                    </a:cubicBezTo>
                    <a:quadBezTo>
                      <a:pt x="29" y="273"/>
                      <a:pt x="29" y="273"/>
                    </a:quadBezTo>
                    <a:cubicBezTo>
                      <a:pt x="30" y="274"/>
                      <a:pt x="31" y="274"/>
                      <a:pt x="32" y="275"/>
                    </a:cubicBezTo>
                    <a:cubicBezTo>
                      <a:pt x="33" y="276"/>
                      <a:pt x="35" y="277"/>
                      <a:pt x="36" y="280"/>
                    </a:cubicBezTo>
                    <a:cubicBezTo>
                      <a:pt x="36" y="283"/>
                      <a:pt x="33" y="285"/>
                      <a:pt x="31" y="286"/>
                    </a:cubicBezTo>
                    <a:cubicBezTo>
                      <a:pt x="30" y="286"/>
                      <a:pt x="29" y="286"/>
                      <a:pt x="29" y="287"/>
                    </a:cubicBezTo>
                    <a:quadBezTo>
                      <a:pt x="29" y="287"/>
                      <a:pt x="30" y="287"/>
                    </a:quadBezTo>
                    <a:cubicBezTo>
                      <a:pt x="31" y="288"/>
                      <a:pt x="32" y="289"/>
                      <a:pt x="33" y="290"/>
                    </a:cubicBezTo>
                    <a:cubicBezTo>
                      <a:pt x="36" y="291"/>
                      <a:pt x="38" y="292"/>
                      <a:pt x="41" y="294"/>
                    </a:cubicBezTo>
                    <a:cubicBezTo>
                      <a:pt x="41" y="295"/>
                      <a:pt x="42" y="296"/>
                      <a:pt x="43" y="296"/>
                    </a:cubicBezTo>
                    <a:cubicBezTo>
                      <a:pt x="47" y="301"/>
                      <a:pt x="47" y="304"/>
                      <a:pt x="46" y="307"/>
                    </a:cubicBezTo>
                    <a:cubicBezTo>
                      <a:pt x="45" y="311"/>
                      <a:pt x="41" y="313"/>
                      <a:pt x="37" y="316"/>
                    </a:cubicBezTo>
                    <a:cubicBezTo>
                      <a:pt x="34" y="318"/>
                      <a:pt x="30" y="321"/>
                      <a:pt x="29" y="323"/>
                    </a:cubicBezTo>
                    <a:cubicBezTo>
                      <a:pt x="27" y="328"/>
                      <a:pt x="23" y="330"/>
                      <a:pt x="18" y="333"/>
                    </a:cubicBezTo>
                    <a:cubicBezTo>
                      <a:pt x="16" y="335"/>
                      <a:pt x="13" y="336"/>
                      <a:pt x="11" y="338"/>
                    </a:cubicBezTo>
                    <a:cubicBezTo>
                      <a:pt x="11" y="338"/>
                      <a:pt x="11" y="339"/>
                      <a:pt x="10" y="339"/>
                    </a:cubicBezTo>
                    <a:quadBezTo>
                      <a:pt x="10" y="340"/>
                      <a:pt x="10" y="340"/>
                    </a:quadBezTo>
                    <a:quadBezTo>
                      <a:pt x="10" y="340"/>
                      <a:pt x="10" y="340"/>
                    </a:quadBezTo>
                    <a:cubicBezTo>
                      <a:pt x="13" y="340"/>
                      <a:pt x="14" y="342"/>
                      <a:pt x="15" y="344"/>
                    </a:cubicBezTo>
                    <a:cubicBezTo>
                      <a:pt x="16" y="346"/>
                      <a:pt x="17" y="347"/>
                      <a:pt x="18" y="348"/>
                    </a:cubicBezTo>
                    <a:cubicBezTo>
                      <a:pt x="19" y="348"/>
                      <a:pt x="20" y="348"/>
                      <a:pt x="22" y="348"/>
                    </a:cubicBezTo>
                    <a:cubicBezTo>
                      <a:pt x="24" y="348"/>
                      <a:pt x="26" y="348"/>
                      <a:pt x="28" y="350"/>
                    </a:cubicBezTo>
                    <a:cubicBezTo>
                      <a:pt x="29" y="351"/>
                      <a:pt x="29" y="353"/>
                      <a:pt x="29" y="353"/>
                    </a:cubicBezTo>
                    <a:cubicBezTo>
                      <a:pt x="28" y="355"/>
                      <a:pt x="25" y="355"/>
                      <a:pt x="25" y="355"/>
                    </a:cubicBezTo>
                    <a:cubicBezTo>
                      <a:pt x="23" y="355"/>
                      <a:pt x="22" y="355"/>
                      <a:pt x="21" y="355"/>
                    </a:cubicBezTo>
                    <a:cubicBezTo>
                      <a:pt x="19" y="354"/>
                      <a:pt x="18" y="355"/>
                      <a:pt x="16" y="356"/>
                    </a:cubicBezTo>
                    <a:cubicBezTo>
                      <a:pt x="15" y="357"/>
                      <a:pt x="13" y="357"/>
                      <a:pt x="11" y="358"/>
                    </a:cubicBezTo>
                    <a:cubicBezTo>
                      <a:pt x="8" y="359"/>
                      <a:pt x="8" y="360"/>
                      <a:pt x="7" y="361"/>
                    </a:cubicBezTo>
                    <a:quadBezTo>
                      <a:pt x="7" y="361"/>
                      <a:pt x="7" y="361"/>
                    </a:quadBezTo>
                    <a:quadBezTo>
                      <a:pt x="7" y="361"/>
                      <a:pt x="7" y="361"/>
                    </a:quadBezTo>
                    <a:quadBezTo>
                      <a:pt x="7" y="361"/>
                      <a:pt x="7" y="361"/>
                    </a:quadBezTo>
                    <a:quadBezTo>
                      <a:pt x="7" y="362"/>
                      <a:pt x="8" y="362"/>
                    </a:quadBezTo>
                    <a:quadBezTo>
                      <a:pt x="8" y="362"/>
                      <a:pt x="8" y="363"/>
                    </a:quadBezTo>
                    <a:quadBezTo>
                      <a:pt x="8" y="363"/>
                      <a:pt x="8" y="363"/>
                    </a:quadBezTo>
                    <a:cubicBezTo>
                      <a:pt x="8" y="363"/>
                      <a:pt x="8" y="364"/>
                      <a:pt x="8" y="364"/>
                    </a:cubicBezTo>
                    <a:quadBezTo>
                      <a:pt x="8" y="364"/>
                      <a:pt x="8" y="364"/>
                    </a:quadBezTo>
                    <a:quadBezTo>
                      <a:pt x="7" y="364"/>
                      <a:pt x="7" y="365"/>
                    </a:quadBezTo>
                    <a:quadBezTo>
                      <a:pt x="7" y="365"/>
                      <a:pt x="7" y="365"/>
                    </a:quadBezTo>
                    <a:quadBezTo>
                      <a:pt x="7" y="365"/>
                      <a:pt x="7" y="365"/>
                    </a:quadBezTo>
                    <a:quadBezTo>
                      <a:pt x="7" y="366"/>
                      <a:pt x="7" y="366"/>
                    </a:quadBezTo>
                    <a:quadBezTo>
                      <a:pt x="7" y="366"/>
                      <a:pt x="7" y="366"/>
                    </a:quadBezTo>
                    <a:quadBezTo>
                      <a:pt x="6" y="366"/>
                      <a:pt x="6" y="367"/>
                    </a:quadBezTo>
                    <a:quadBezTo>
                      <a:pt x="6" y="367"/>
                      <a:pt x="6" y="367"/>
                    </a:quadBezTo>
                    <a:quadBezTo>
                      <a:pt x="6" y="367"/>
                      <a:pt x="6" y="367"/>
                    </a:quadBezTo>
                    <a:quadBezTo>
                      <a:pt x="5" y="368"/>
                      <a:pt x="4" y="369"/>
                    </a:quadBezTo>
                    <a:cubicBezTo>
                      <a:pt x="3" y="371"/>
                      <a:pt x="2" y="372"/>
                      <a:pt x="2" y="373"/>
                    </a:cubicBezTo>
                    <a:quadBezTo>
                      <a:pt x="1" y="374"/>
                      <a:pt x="1" y="374"/>
                    </a:quadBezTo>
                    <a:cubicBezTo>
                      <a:pt x="1" y="375"/>
                      <a:pt x="1" y="376"/>
                      <a:pt x="1" y="377"/>
                    </a:cubicBezTo>
                    <a:cubicBezTo>
                      <a:pt x="1" y="378"/>
                      <a:pt x="1" y="379"/>
                      <a:pt x="1" y="380"/>
                    </a:cubicBezTo>
                    <a:cubicBezTo>
                      <a:pt x="2" y="382"/>
                      <a:pt x="2" y="383"/>
                      <a:pt x="3" y="385"/>
                    </a:cubicBezTo>
                    <a:quadBezTo>
                      <a:pt x="4" y="385"/>
                      <a:pt x="4" y="385"/>
                    </a:quadBezTo>
                    <a:cubicBezTo>
                      <a:pt x="4" y="386"/>
                      <a:pt x="5" y="387"/>
                      <a:pt x="4" y="388"/>
                    </a:cubicBezTo>
                    <a:cubicBezTo>
                      <a:pt x="4" y="390"/>
                      <a:pt x="2" y="391"/>
                      <a:pt x="1" y="391"/>
                    </a:cubicBezTo>
                    <a:cubicBezTo>
                      <a:pt x="1" y="391"/>
                      <a:pt x="0" y="392"/>
                      <a:pt x="0" y="392"/>
                    </a:cubicBezTo>
                    <a:quadBezTo>
                      <a:pt x="0" y="392"/>
                      <a:pt x="0" y="393"/>
                    </a:quadBezTo>
                    <a:quadBezTo>
                      <a:pt x="0" y="393"/>
                      <a:pt x="0" y="393"/>
                    </a:quadBezTo>
                    <a:cubicBezTo>
                      <a:pt x="1" y="393"/>
                      <a:pt x="1" y="394"/>
                      <a:pt x="2" y="395"/>
                    </a:cubicBezTo>
                    <a:cubicBezTo>
                      <a:pt x="4" y="396"/>
                      <a:pt x="4" y="398"/>
                      <a:pt x="4" y="400"/>
                    </a:cubicBezTo>
                    <a:cubicBezTo>
                      <a:pt x="4" y="401"/>
                      <a:pt x="4" y="402"/>
                      <a:pt x="4" y="402"/>
                    </a:cubicBezTo>
                    <a:quadBezTo>
                      <a:pt x="4" y="403"/>
                      <a:pt x="3" y="403"/>
                    </a:quadBezTo>
                    <a:cubicBezTo>
                      <a:pt x="3" y="404"/>
                      <a:pt x="4" y="405"/>
                      <a:pt x="7" y="407"/>
                    </a:cubicBezTo>
                    <a:cubicBezTo>
                      <a:pt x="8" y="409"/>
                      <a:pt x="8" y="411"/>
                      <a:pt x="9" y="413"/>
                    </a:cubicBezTo>
                    <a:quadBezTo>
                      <a:pt x="9" y="414"/>
                      <a:pt x="9" y="415"/>
                    </a:quadBezTo>
                    <a:quadBezTo>
                      <a:pt x="9" y="415"/>
                      <a:pt x="9" y="415"/>
                    </a:quadBezTo>
                    <a:cubicBezTo>
                      <a:pt x="10" y="416"/>
                      <a:pt x="11" y="416"/>
                      <a:pt x="12" y="417"/>
                    </a:cubicBezTo>
                    <a:cubicBezTo>
                      <a:pt x="12" y="417"/>
                      <a:pt x="13" y="417"/>
                      <a:pt x="14" y="416"/>
                    </a:cubicBezTo>
                    <a:cubicBezTo>
                      <a:pt x="17" y="416"/>
                      <a:pt x="20" y="417"/>
                      <a:pt x="22" y="420"/>
                    </a:cubicBezTo>
                    <a:quadBezTo>
                      <a:pt x="22" y="421"/>
                      <a:pt x="22" y="421"/>
                    </a:quadBezTo>
                    <a:cubicBezTo>
                      <a:pt x="23" y="421"/>
                      <a:pt x="24" y="420"/>
                      <a:pt x="25" y="419"/>
                    </a:cubicBezTo>
                    <a:quadBezTo>
                      <a:pt x="26" y="419"/>
                      <a:pt x="27" y="419"/>
                    </a:quadBezTo>
                    <a:cubicBezTo>
                      <a:pt x="30" y="419"/>
                      <a:pt x="34" y="421"/>
                      <a:pt x="37" y="422"/>
                    </a:cubicBezTo>
                    <a:quadBezTo>
                      <a:pt x="37" y="422"/>
                      <a:pt x="37" y="422"/>
                    </a:quadBezTo>
                    <a:cubicBezTo>
                      <a:pt x="39" y="423"/>
                      <a:pt x="39" y="426"/>
                      <a:pt x="39" y="429"/>
                    </a:cubicBezTo>
                    <a:cubicBezTo>
                      <a:pt x="39" y="430"/>
                      <a:pt x="39" y="431"/>
                      <a:pt x="39" y="432"/>
                    </a:cubicBezTo>
                    <a:cubicBezTo>
                      <a:pt x="39" y="433"/>
                      <a:pt x="39" y="434"/>
                      <a:pt x="39" y="435"/>
                    </a:cubicBezTo>
                    <a:cubicBezTo>
                      <a:pt x="39" y="437"/>
                      <a:pt x="39" y="438"/>
                      <a:pt x="40" y="438"/>
                    </a:cubicBezTo>
                    <a:cubicBezTo>
                      <a:pt x="42" y="439"/>
                      <a:pt x="42" y="441"/>
                      <a:pt x="43" y="443"/>
                    </a:cubicBezTo>
                    <a:cubicBezTo>
                      <a:pt x="43" y="444"/>
                      <a:pt x="44" y="445"/>
                      <a:pt x="45" y="445"/>
                    </a:cubicBezTo>
                    <a:cubicBezTo>
                      <a:pt x="47" y="446"/>
                      <a:pt x="48" y="448"/>
                      <a:pt x="50" y="450"/>
                    </a:cubicBezTo>
                    <a:quadBezTo>
                      <a:pt x="50" y="450"/>
                      <a:pt x="50" y="450"/>
                    </a:quadBezTo>
                    <a:cubicBezTo>
                      <a:pt x="50" y="451"/>
                      <a:pt x="51" y="451"/>
                      <a:pt x="51" y="451"/>
                    </a:cubicBezTo>
                    <a:cubicBezTo>
                      <a:pt x="53" y="452"/>
                      <a:pt x="55" y="453"/>
                      <a:pt x="57" y="455"/>
                    </a:cubicBezTo>
                    <a:cubicBezTo>
                      <a:pt x="58" y="456"/>
                      <a:pt x="58" y="457"/>
                      <a:pt x="59" y="458"/>
                    </a:cubicBezTo>
                    <a:cubicBezTo>
                      <a:pt x="60" y="463"/>
                      <a:pt x="54" y="465"/>
                      <a:pt x="52" y="466"/>
                    </a:cubicBezTo>
                    <a:quadBezTo>
                      <a:pt x="51" y="466"/>
                      <a:pt x="50" y="466"/>
                    </a:quadBezTo>
                    <a:quadBezTo>
                      <a:pt x="50" y="466"/>
                      <a:pt x="50" y="466"/>
                    </a:quadBezTo>
                    <a:quadBezTo>
                      <a:pt x="50" y="466"/>
                      <a:pt x="49" y="466"/>
                    </a:quadBezTo>
                    <a:quadBezTo>
                      <a:pt x="49" y="466"/>
                      <a:pt x="49" y="466"/>
                    </a:quadBezTo>
                    <a:quadBezTo>
                      <a:pt x="48" y="466"/>
                      <a:pt x="48" y="466"/>
                    </a:quadBezTo>
                    <a:cubicBezTo>
                      <a:pt x="47" y="466"/>
                      <a:pt x="47" y="465"/>
                      <a:pt x="46" y="465"/>
                    </a:cubicBezTo>
                    <a:cubicBezTo>
                      <a:pt x="46" y="465"/>
                      <a:pt x="45" y="465"/>
                      <a:pt x="44" y="465"/>
                    </a:cubicBezTo>
                    <a:cubicBezTo>
                      <a:pt x="44" y="465"/>
                      <a:pt x="45" y="467"/>
                      <a:pt x="45" y="468"/>
                    </a:cubicBezTo>
                    <a:cubicBezTo>
                      <a:pt x="46" y="470"/>
                      <a:pt x="46" y="471"/>
                      <a:pt x="47" y="473"/>
                    </a:cubicBezTo>
                    <a:cubicBezTo>
                      <a:pt x="47" y="475"/>
                      <a:pt x="48" y="476"/>
                      <a:pt x="48" y="477"/>
                    </a:cubicBezTo>
                    <a:quadBezTo>
                      <a:pt x="48" y="477"/>
                      <a:pt x="49" y="477"/>
                    </a:quadBezTo>
                    <a:quadBezTo>
                      <a:pt x="49" y="477"/>
                      <a:pt x="49" y="477"/>
                    </a:quadBezTo>
                    <a:cubicBezTo>
                      <a:pt x="50" y="477"/>
                      <a:pt x="51" y="477"/>
                      <a:pt x="52" y="476"/>
                    </a:cubicBezTo>
                    <a:cubicBezTo>
                      <a:pt x="52" y="476"/>
                      <a:pt x="53" y="475"/>
                      <a:pt x="54" y="475"/>
                    </a:cubicBezTo>
                    <a:cubicBezTo>
                      <a:pt x="55" y="474"/>
                      <a:pt x="57" y="474"/>
                      <a:pt x="59" y="474"/>
                    </a:cubicBezTo>
                    <a:cubicBezTo>
                      <a:pt x="60" y="475"/>
                      <a:pt x="61" y="475"/>
                      <a:pt x="61" y="475"/>
                    </a:cubicBezTo>
                    <a:cubicBezTo>
                      <a:pt x="63" y="474"/>
                      <a:pt x="65" y="474"/>
                      <a:pt x="66" y="474"/>
                    </a:cubicBezTo>
                    <a:cubicBezTo>
                      <a:pt x="69" y="474"/>
                      <a:pt x="72" y="474"/>
                      <a:pt x="73" y="476"/>
                    </a:cubicBezTo>
                    <a:cubicBezTo>
                      <a:pt x="74" y="478"/>
                      <a:pt x="75" y="482"/>
                      <a:pt x="75" y="484"/>
                    </a:cubicBezTo>
                    <a:cubicBezTo>
                      <a:pt x="75" y="485"/>
                      <a:pt x="75" y="486"/>
                      <a:pt x="75" y="487"/>
                    </a:cubicBezTo>
                    <a:cubicBezTo>
                      <a:pt x="75" y="487"/>
                      <a:pt x="75" y="488"/>
                      <a:pt x="76" y="489"/>
                    </a:cubicBezTo>
                    <a:cubicBezTo>
                      <a:pt x="76" y="490"/>
                      <a:pt x="77" y="490"/>
                      <a:pt x="77" y="491"/>
                    </a:cubicBezTo>
                    <a:cubicBezTo>
                      <a:pt x="77" y="492"/>
                      <a:pt x="80" y="492"/>
                      <a:pt x="81" y="492"/>
                    </a:cubicBezTo>
                    <a:cubicBezTo>
                      <a:pt x="82" y="492"/>
                      <a:pt x="83" y="492"/>
                      <a:pt x="84" y="492"/>
                    </a:cubicBezTo>
                    <a:cubicBezTo>
                      <a:pt x="87" y="493"/>
                      <a:pt x="92" y="500"/>
                      <a:pt x="91" y="503"/>
                    </a:cubicBezTo>
                    <a:quadBezTo>
                      <a:pt x="91" y="503"/>
                      <a:pt x="91" y="503"/>
                    </a:quadBezTo>
                    <a:quadBezTo>
                      <a:pt x="92" y="503"/>
                      <a:pt x="92" y="503"/>
                    </a:quadBezTo>
                    <a:cubicBezTo>
                      <a:pt x="94" y="502"/>
                      <a:pt x="96" y="504"/>
                      <a:pt x="98" y="505"/>
                    </a:cubicBezTo>
                    <a:cubicBezTo>
                      <a:pt x="99" y="505"/>
                      <a:pt x="99" y="506"/>
                      <a:pt x="99" y="506"/>
                    </a:cubicBezTo>
                    <a:quadBezTo>
                      <a:pt x="100" y="506"/>
                      <a:pt x="101" y="506"/>
                    </a:quadBezTo>
                    <a:cubicBezTo>
                      <a:pt x="101" y="506"/>
                      <a:pt x="102" y="506"/>
                      <a:pt x="103" y="505"/>
                    </a:cubicBezTo>
                    <a:cubicBezTo>
                      <a:pt x="104" y="505"/>
                      <a:pt x="106" y="504"/>
                      <a:pt x="108" y="504"/>
                    </a:cubicBezTo>
                    <a:cubicBezTo>
                      <a:pt x="111" y="504"/>
                      <a:pt x="112" y="505"/>
                      <a:pt x="112" y="506"/>
                    </a:cubicBezTo>
                    <a:cubicBezTo>
                      <a:pt x="112" y="506"/>
                      <a:pt x="114" y="507"/>
                      <a:pt x="114" y="508"/>
                    </a:cubicBezTo>
                    <a:cubicBezTo>
                      <a:pt x="116" y="509"/>
                      <a:pt x="116" y="510"/>
                      <a:pt x="117" y="511"/>
                    </a:cubicBezTo>
                    <a:cubicBezTo>
                      <a:pt x="117" y="511"/>
                      <a:pt x="118" y="511"/>
                      <a:pt x="118" y="511"/>
                    </a:cubicBezTo>
                    <a:cubicBezTo>
                      <a:pt x="121" y="511"/>
                      <a:pt x="124" y="511"/>
                      <a:pt x="126" y="512"/>
                    </a:cubicBezTo>
                    <a:cubicBezTo>
                      <a:pt x="127" y="513"/>
                      <a:pt x="128" y="513"/>
                      <a:pt x="129" y="513"/>
                    </a:cubicBezTo>
                    <a:cubicBezTo>
                      <a:pt x="131" y="514"/>
                      <a:pt x="133" y="514"/>
                      <a:pt x="135" y="515"/>
                    </a:cubicBezTo>
                    <a:cubicBezTo>
                      <a:pt x="136" y="515"/>
                      <a:pt x="137" y="516"/>
                      <a:pt x="138" y="516"/>
                    </a:cubicBezTo>
                    <a:cubicBezTo>
                      <a:pt x="140" y="517"/>
                      <a:pt x="142" y="518"/>
                      <a:pt x="143" y="520"/>
                    </a:cubicBezTo>
                    <a:cubicBezTo>
                      <a:pt x="143" y="523"/>
                      <a:pt x="141" y="524"/>
                      <a:pt x="140" y="525"/>
                    </a:cubicBezTo>
                    <a:cubicBezTo>
                      <a:pt x="141" y="526"/>
                      <a:pt x="142" y="527"/>
                      <a:pt x="142" y="529"/>
                    </a:cubicBezTo>
                    <a:cubicBezTo>
                      <a:pt x="142" y="531"/>
                      <a:pt x="140" y="532"/>
                      <a:pt x="139" y="532"/>
                    </a:cubicBezTo>
                    <a:quadBezTo>
                      <a:pt x="139" y="532"/>
                      <a:pt x="139" y="532"/>
                    </a:quadBezTo>
                    <a:cubicBezTo>
                      <a:pt x="139" y="532"/>
                      <a:pt x="139" y="533"/>
                      <a:pt x="139" y="533"/>
                    </a:cubicBezTo>
                    <a:cubicBezTo>
                      <a:pt x="140" y="533"/>
                      <a:pt x="140" y="534"/>
                      <a:pt x="141" y="535"/>
                    </a:cubicBezTo>
                    <a:cubicBezTo>
                      <a:pt x="141" y="536"/>
                      <a:pt x="140" y="538"/>
                      <a:pt x="139" y="540"/>
                    </a:cubicBezTo>
                    <a:cubicBezTo>
                      <a:pt x="139" y="541"/>
                      <a:pt x="139" y="542"/>
                      <a:pt x="139" y="543"/>
                    </a:cubicBezTo>
                    <a:cubicBezTo>
                      <a:pt x="139" y="543"/>
                      <a:pt x="138" y="545"/>
                      <a:pt x="135" y="545"/>
                    </a:cubicBezTo>
                    <a:cubicBezTo>
                      <a:pt x="134" y="545"/>
                      <a:pt x="132" y="545"/>
                      <a:pt x="130" y="544"/>
                    </a:cubicBezTo>
                    <a:cubicBezTo>
                      <a:pt x="129" y="544"/>
                      <a:pt x="128" y="544"/>
                      <a:pt x="127" y="544"/>
                    </a:cubicBezTo>
                    <a:cubicBezTo>
                      <a:pt x="127" y="544"/>
                      <a:pt x="125" y="546"/>
                      <a:pt x="124" y="547"/>
                    </a:cubicBezTo>
                    <a:cubicBezTo>
                      <a:pt x="122" y="548"/>
                      <a:pt x="121" y="549"/>
                      <a:pt x="120" y="550"/>
                    </a:cubicBezTo>
                    <a:cubicBezTo>
                      <a:pt x="120" y="550"/>
                      <a:pt x="120" y="551"/>
                      <a:pt x="120" y="551"/>
                    </a:cubicBezTo>
                    <a:cubicBezTo>
                      <a:pt x="123" y="551"/>
                      <a:pt x="125" y="551"/>
                      <a:pt x="127" y="551"/>
                    </a:cubicBezTo>
                    <a:cubicBezTo>
                      <a:pt x="129" y="551"/>
                      <a:pt x="131" y="551"/>
                      <a:pt x="132" y="552"/>
                    </a:cubicBezTo>
                    <a:cubicBezTo>
                      <a:pt x="132" y="553"/>
                      <a:pt x="132" y="554"/>
                      <a:pt x="132" y="555"/>
                    </a:cubicBezTo>
                    <a:cubicBezTo>
                      <a:pt x="131" y="557"/>
                      <a:pt x="122" y="561"/>
                      <a:pt x="118" y="563"/>
                    </a:cubicBezTo>
                    <a:quadBezTo>
                      <a:pt x="119" y="563"/>
                      <a:pt x="119" y="563"/>
                    </a:quadBezTo>
                    <a:cubicBezTo>
                      <a:pt x="121" y="564"/>
                      <a:pt x="122" y="566"/>
                      <a:pt x="122" y="568"/>
                    </a:cubicBezTo>
                    <a:cubicBezTo>
                      <a:pt x="122" y="570"/>
                      <a:pt x="120" y="571"/>
                      <a:pt x="118" y="572"/>
                    </a:cubicBezTo>
                    <a:cubicBezTo>
                      <a:pt x="116" y="573"/>
                      <a:pt x="115" y="573"/>
                      <a:pt x="116" y="574"/>
                    </a:cubicBezTo>
                    <a:cubicBezTo>
                      <a:pt x="116" y="576"/>
                      <a:pt x="116" y="578"/>
                      <a:pt x="114" y="579"/>
                    </a:cubicBezTo>
                    <a:cubicBezTo>
                      <a:pt x="113" y="581"/>
                      <a:pt x="110" y="581"/>
                      <a:pt x="107" y="581"/>
                    </a:cubicBezTo>
                    <a:quadBezTo>
                      <a:pt x="107" y="581"/>
                      <a:pt x="107" y="581"/>
                    </a:quadBezTo>
                    <a:quadBezTo>
                      <a:pt x="107" y="582"/>
                      <a:pt x="108" y="582"/>
                    </a:quadBezTo>
                    <a:cubicBezTo>
                      <a:pt x="109" y="584"/>
                      <a:pt x="110" y="586"/>
                      <a:pt x="114" y="587"/>
                    </a:cubicBezTo>
                    <a:cubicBezTo>
                      <a:pt x="120" y="589"/>
                      <a:pt x="128" y="594"/>
                      <a:pt x="136" y="603"/>
                    </a:cubicBezTo>
                    <a:cubicBezTo>
                      <a:pt x="136" y="603"/>
                      <a:pt x="137" y="604"/>
                      <a:pt x="137" y="604"/>
                    </a:cubicBezTo>
                    <a:cubicBezTo>
                      <a:pt x="137" y="604"/>
                      <a:pt x="138" y="604"/>
                      <a:pt x="138" y="604"/>
                    </a:cubicBezTo>
                    <a:quadBezTo>
                      <a:pt x="138" y="604"/>
                      <a:pt x="138" y="603"/>
                    </a:quadBezTo>
                    <a:quadBezTo>
                      <a:pt x="139" y="603"/>
                      <a:pt x="139" y="603"/>
                    </a:quadBezTo>
                    <a:quadBezTo>
                      <a:pt x="139" y="603"/>
                      <a:pt x="140" y="603"/>
                    </a:quadBezTo>
                    <a:quadBezTo>
                      <a:pt x="140" y="603"/>
                      <a:pt x="140" y="603"/>
                    </a:quadBezTo>
                    <a:quadBezTo>
                      <a:pt x="140" y="603"/>
                      <a:pt x="141" y="603"/>
                    </a:quadBezTo>
                    <a:quadBezTo>
                      <a:pt x="141" y="602"/>
                      <a:pt x="141" y="602"/>
                    </a:quadBezTo>
                    <a:cubicBezTo>
                      <a:pt x="145" y="602"/>
                      <a:pt x="152" y="604"/>
                      <a:pt x="156" y="607"/>
                    </a:cubicBezTo>
                    <a:cubicBezTo>
                      <a:pt x="156" y="607"/>
                      <a:pt x="157" y="607"/>
                      <a:pt x="161" y="607"/>
                    </a:cubicBezTo>
                    <a:cubicBezTo>
                      <a:pt x="162" y="607"/>
                      <a:pt x="164" y="607"/>
                      <a:pt x="165" y="607"/>
                    </a:cubicBezTo>
                    <a:cubicBezTo>
                      <a:pt x="169" y="607"/>
                      <a:pt x="173" y="607"/>
                      <a:pt x="174" y="609"/>
                    </a:cubicBezTo>
                    <a:cubicBezTo>
                      <a:pt x="175" y="610"/>
                      <a:pt x="178" y="612"/>
                      <a:pt x="179" y="612"/>
                    </a:cubicBezTo>
                    <a:cubicBezTo>
                      <a:pt x="181" y="612"/>
                      <a:pt x="183" y="614"/>
                      <a:pt x="184" y="615"/>
                    </a:cubicBezTo>
                    <a:cubicBezTo>
                      <a:pt x="184" y="615"/>
                      <a:pt x="185" y="616"/>
                      <a:pt x="186" y="616"/>
                    </a:cubicBezTo>
                    <a:cubicBezTo>
                      <a:pt x="187" y="615"/>
                      <a:pt x="190" y="614"/>
                      <a:pt x="198" y="614"/>
                    </a:cubicBezTo>
                    <a:cubicBezTo>
                      <a:pt x="200" y="614"/>
                      <a:pt x="200" y="615"/>
                      <a:pt x="201" y="616"/>
                    </a:cubicBezTo>
                    <a:quadBezTo>
                      <a:pt x="202" y="616"/>
                      <a:pt x="202" y="616"/>
                    </a:quadBezTo>
                    <a:cubicBezTo>
                      <a:pt x="205" y="616"/>
                      <a:pt x="205" y="619"/>
                      <a:pt x="206" y="621"/>
                    </a:cubicBezTo>
                    <a:quadBezTo>
                      <a:pt x="206" y="622"/>
                      <a:pt x="206" y="623"/>
                    </a:quadBezTo>
                    <a:cubicBezTo>
                      <a:pt x="207" y="623"/>
                      <a:pt x="209" y="624"/>
                      <a:pt x="211" y="625"/>
                    </a:cubicBezTo>
                    <a:quadBezTo>
                      <a:pt x="212" y="626"/>
                      <a:pt x="213" y="627"/>
                    </a:quadBezTo>
                    <a:quadBezTo>
                      <a:pt x="213" y="627"/>
                      <a:pt x="213" y="627"/>
                    </a:quadBezTo>
                    <a:cubicBezTo>
                      <a:pt x="215" y="627"/>
                      <a:pt x="215" y="628"/>
                      <a:pt x="216" y="628"/>
                    </a:cubicBezTo>
                    <a:quadBezTo>
                      <a:pt x="216" y="628"/>
                      <a:pt x="216" y="628"/>
                    </a:quadBezTo>
                    <a:cubicBezTo>
                      <a:pt x="219" y="628"/>
                      <a:pt x="221" y="631"/>
                      <a:pt x="223" y="632"/>
                    </a:cubicBezTo>
                    <a:cubicBezTo>
                      <a:pt x="223" y="633"/>
                      <a:pt x="224" y="634"/>
                      <a:pt x="224" y="634"/>
                    </a:cubicBezTo>
                    <a:quadBezTo>
                      <a:pt x="225" y="634"/>
                      <a:pt x="225" y="634"/>
                    </a:quadBezTo>
                    <a:quadBezTo>
                      <a:pt x="225" y="634"/>
                      <a:pt x="226" y="634"/>
                    </a:quadBezTo>
                    <a:quadBezTo>
                      <a:pt x="226" y="634"/>
                      <a:pt x="226" y="634"/>
                    </a:quadBezTo>
                    <a:cubicBezTo>
                      <a:pt x="226" y="634"/>
                      <a:pt x="227" y="634"/>
                      <a:pt x="227" y="635"/>
                    </a:cubicBezTo>
                    <a:cubicBezTo>
                      <a:pt x="227" y="635"/>
                      <a:pt x="228" y="635"/>
                      <a:pt x="228" y="635"/>
                    </a:cubicBezTo>
                    <a:cubicBezTo>
                      <a:pt x="229" y="633"/>
                      <a:pt x="230" y="633"/>
                      <a:pt x="232" y="632"/>
                    </a:cubicBezTo>
                    <a:cubicBezTo>
                      <a:pt x="232" y="632"/>
                      <a:pt x="233" y="632"/>
                      <a:pt x="233" y="632"/>
                    </a:cubicBezTo>
                    <a:quadBezTo>
                      <a:pt x="233" y="632"/>
                      <a:pt x="233" y="632"/>
                    </a:quadBezTo>
                    <a:quadBezTo>
                      <a:pt x="234" y="631"/>
                      <a:pt x="234" y="631"/>
                    </a:quadBezTo>
                    <a:quadBezTo>
                      <a:pt x="234" y="631"/>
                      <a:pt x="234" y="631"/>
                    </a:quadBezTo>
                    <a:cubicBezTo>
                      <a:pt x="226" y="621"/>
                      <a:pt x="222" y="614"/>
                      <a:pt x="222" y="611"/>
                    </a:cubicBezTo>
                    <a:cubicBezTo>
                      <a:pt x="222" y="610"/>
                      <a:pt x="222" y="609"/>
                      <a:pt x="222" y="608"/>
                    </a:cubicBezTo>
                    <a:cubicBezTo>
                      <a:pt x="223" y="604"/>
                      <a:pt x="223" y="601"/>
                      <a:pt x="218" y="597"/>
                    </a:cubicBezTo>
                    <a:cubicBezTo>
                      <a:pt x="216" y="595"/>
                      <a:pt x="215" y="593"/>
                      <a:pt x="215" y="591"/>
                    </a:cubicBezTo>
                    <a:cubicBezTo>
                      <a:pt x="214" y="588"/>
                      <a:pt x="217" y="585"/>
                      <a:pt x="220" y="582"/>
                    </a:cubicBezTo>
                    <a:cubicBezTo>
                      <a:pt x="221" y="581"/>
                      <a:pt x="222" y="579"/>
                      <a:pt x="224" y="578"/>
                    </a:cubicBezTo>
                    <a:cubicBezTo>
                      <a:pt x="227" y="574"/>
                      <a:pt x="232" y="572"/>
                      <a:pt x="237" y="569"/>
                    </a:cubicBezTo>
                    <a:cubicBezTo>
                      <a:pt x="238" y="569"/>
                      <a:pt x="240" y="568"/>
                      <a:pt x="241" y="567"/>
                    </a:cubicBezTo>
                    <a:quadBezTo>
                      <a:pt x="241" y="567"/>
                      <a:pt x="241" y="567"/>
                    </a:quadBezTo>
                    <a:cubicBezTo>
                      <a:pt x="237" y="565"/>
                      <a:pt x="235" y="563"/>
                      <a:pt x="235" y="561"/>
                    </a:cubicBezTo>
                    <a:cubicBezTo>
                      <a:pt x="235" y="560"/>
                      <a:pt x="236" y="559"/>
                      <a:pt x="238" y="558"/>
                    </a:cubicBezTo>
                    <a:quadBezTo>
                      <a:pt x="239" y="558"/>
                      <a:pt x="239" y="558"/>
                    </a:quadBezTo>
                    <a:cubicBezTo>
                      <a:pt x="238" y="557"/>
                      <a:pt x="237" y="555"/>
                      <a:pt x="236" y="554"/>
                    </a:cubicBezTo>
                    <a:cubicBezTo>
                      <a:pt x="234" y="553"/>
                      <a:pt x="233" y="551"/>
                      <a:pt x="232" y="550"/>
                    </a:cubicBezTo>
                    <a:cubicBezTo>
                      <a:pt x="232" y="549"/>
                      <a:pt x="231" y="547"/>
                      <a:pt x="230" y="547"/>
                    </a:cubicBezTo>
                    <a:quadBezTo>
                      <a:pt x="230" y="547"/>
                      <a:pt x="229" y="547"/>
                    </a:quadBezTo>
                    <a:quadBezTo>
                      <a:pt x="229" y="547"/>
                      <a:pt x="229" y="547"/>
                    </a:quadBezTo>
                    <a:cubicBezTo>
                      <a:pt x="228" y="547"/>
                      <a:pt x="227" y="547"/>
                      <a:pt x="226" y="547"/>
                    </a:cubicBezTo>
                    <a:cubicBezTo>
                      <a:pt x="226" y="547"/>
                      <a:pt x="225" y="547"/>
                      <a:pt x="224" y="547"/>
                    </a:cubicBezTo>
                    <a:cubicBezTo>
                      <a:pt x="224" y="547"/>
                      <a:pt x="223" y="547"/>
                      <a:pt x="223" y="547"/>
                    </a:cubicBezTo>
                    <a:cubicBezTo>
                      <a:pt x="222" y="548"/>
                      <a:pt x="221" y="548"/>
                      <a:pt x="220" y="547"/>
                    </a:cubicBezTo>
                    <a:cubicBezTo>
                      <a:pt x="220" y="547"/>
                      <a:pt x="219" y="547"/>
                      <a:pt x="219" y="546"/>
                    </a:cubicBezTo>
                    <a:cubicBezTo>
                      <a:pt x="218" y="546"/>
                      <a:pt x="218" y="545"/>
                      <a:pt x="218" y="543"/>
                    </a:cubicBezTo>
                    <a:cubicBezTo>
                      <a:pt x="218" y="542"/>
                      <a:pt x="218" y="541"/>
                      <a:pt x="218" y="539"/>
                    </a:cubicBezTo>
                    <a:cubicBezTo>
                      <a:pt x="218" y="539"/>
                      <a:pt x="217" y="538"/>
                      <a:pt x="217" y="538"/>
                    </a:cubicBezTo>
                    <a:quadBezTo>
                      <a:pt x="216" y="538"/>
                      <a:pt x="216" y="538"/>
                    </a:quadBezTo>
                    <a:cubicBezTo>
                      <a:pt x="214" y="538"/>
                      <a:pt x="213" y="537"/>
                      <a:pt x="212" y="536"/>
                    </a:cubicBezTo>
                    <a:cubicBezTo>
                      <a:pt x="212" y="535"/>
                      <a:pt x="211" y="534"/>
                      <a:pt x="212" y="532"/>
                    </a:cubicBezTo>
                    <a:cubicBezTo>
                      <a:pt x="212" y="531"/>
                      <a:pt x="214" y="527"/>
                      <a:pt x="216" y="526"/>
                    </a:cubicBezTo>
                    <a:cubicBezTo>
                      <a:pt x="217" y="526"/>
                      <a:pt x="217" y="525"/>
                      <a:pt x="218" y="525"/>
                    </a:cubicBezTo>
                    <a:quadBezTo>
                      <a:pt x="218" y="525"/>
                      <a:pt x="218" y="525"/>
                    </a:quadBezTo>
                    <a:cubicBezTo>
                      <a:pt x="217" y="524"/>
                      <a:pt x="216" y="524"/>
                      <a:pt x="215" y="523"/>
                    </a:cubicBezTo>
                    <a:cubicBezTo>
                      <a:pt x="215" y="522"/>
                      <a:pt x="214" y="520"/>
                      <a:pt x="215" y="518"/>
                    </a:cubicBezTo>
                    <a:cubicBezTo>
                      <a:pt x="216" y="516"/>
                      <a:pt x="218" y="515"/>
                      <a:pt x="219" y="514"/>
                    </a:cubicBezTo>
                    <a:quadBezTo>
                      <a:pt x="221" y="513"/>
                      <a:pt x="221" y="512"/>
                    </a:quadBezTo>
                    <a:cubicBezTo>
                      <a:pt x="221" y="508"/>
                      <a:pt x="224" y="505"/>
                      <a:pt x="227" y="505"/>
                    </a:cubicBezTo>
                    <a:cubicBezTo>
                      <a:pt x="228" y="505"/>
                      <a:pt x="229" y="505"/>
                      <a:pt x="231" y="506"/>
                    </a:cubicBezTo>
                    <a:cubicBezTo>
                      <a:pt x="232" y="507"/>
                      <a:pt x="233" y="509"/>
                      <a:pt x="234" y="511"/>
                    </a:cubicBezTo>
                    <a:cubicBezTo>
                      <a:pt x="235" y="512"/>
                      <a:pt x="236" y="514"/>
                      <a:pt x="237" y="514"/>
                    </a:cubicBezTo>
                    <a:cubicBezTo>
                      <a:pt x="237" y="514"/>
                      <a:pt x="238" y="514"/>
                      <a:pt x="238" y="514"/>
                    </a:cubicBezTo>
                    <a:cubicBezTo>
                      <a:pt x="238" y="513"/>
                      <a:pt x="239" y="513"/>
                      <a:pt x="239" y="513"/>
                    </a:cubicBezTo>
                    <a:cubicBezTo>
                      <a:pt x="239" y="512"/>
                      <a:pt x="238" y="511"/>
                      <a:pt x="238" y="510"/>
                    </a:cubicBezTo>
                    <a:cubicBezTo>
                      <a:pt x="238" y="510"/>
                      <a:pt x="238" y="509"/>
                      <a:pt x="237" y="509"/>
                    </a:cubicBezTo>
                    <a:cubicBezTo>
                      <a:pt x="237" y="507"/>
                      <a:pt x="236" y="505"/>
                      <a:pt x="238" y="503"/>
                    </a:cubicBezTo>
                    <a:cubicBezTo>
                      <a:pt x="238" y="502"/>
                      <a:pt x="240" y="501"/>
                      <a:pt x="242" y="500"/>
                    </a:cubicBezTo>
                    <a:cubicBezTo>
                      <a:pt x="243" y="500"/>
                      <a:pt x="244" y="500"/>
                      <a:pt x="244" y="498"/>
                    </a:cubicBezTo>
                    <a:cubicBezTo>
                      <a:pt x="244" y="497"/>
                      <a:pt x="245" y="495"/>
                      <a:pt x="248" y="495"/>
                    </a:cubicBezTo>
                    <a:cubicBezTo>
                      <a:pt x="251" y="495"/>
                      <a:pt x="255" y="492"/>
                      <a:pt x="257" y="491"/>
                    </a:cubicBezTo>
                    <a:cubicBezTo>
                      <a:pt x="258" y="490"/>
                      <a:pt x="259" y="490"/>
                      <a:pt x="260" y="490"/>
                    </a:cubicBezTo>
                    <a:quadBezTo>
                      <a:pt x="260" y="489"/>
                      <a:pt x="260" y="489"/>
                    </a:quadBezTo>
                    <a:cubicBezTo>
                      <a:pt x="264" y="488"/>
                      <a:pt x="267" y="486"/>
                      <a:pt x="270" y="487"/>
                    </a:cubicBezTo>
                    <a:cubicBezTo>
                      <a:pt x="270" y="487"/>
                      <a:pt x="271" y="488"/>
                      <a:pt x="271" y="488"/>
                    </a:cubicBezTo>
                    <a:cubicBezTo>
                      <a:pt x="272" y="488"/>
                      <a:pt x="272" y="489"/>
                      <a:pt x="273" y="489"/>
                    </a:cubicBezTo>
                    <a:quadBezTo>
                      <a:pt x="273" y="489"/>
                      <a:pt x="273" y="488"/>
                    </a:quadBezTo>
                    <a:cubicBezTo>
                      <a:pt x="274" y="486"/>
                      <a:pt x="276" y="485"/>
                      <a:pt x="279" y="485"/>
                    </a:cubicBezTo>
                    <a:cubicBezTo>
                      <a:pt x="281" y="485"/>
                      <a:pt x="284" y="486"/>
                      <a:pt x="285" y="488"/>
                    </a:cubicBezTo>
                    <a:cubicBezTo>
                      <a:pt x="285" y="488"/>
                      <a:pt x="288" y="489"/>
                      <a:pt x="289" y="489"/>
                    </a:cubicBezTo>
                    <a:cubicBezTo>
                      <a:pt x="292" y="490"/>
                      <a:pt x="295" y="490"/>
                      <a:pt x="297" y="491"/>
                    </a:cubicBezTo>
                    <a:quadBezTo>
                      <a:pt x="298" y="492"/>
                      <a:pt x="298" y="492"/>
                    </a:quadBezTo>
                    <a:cubicBezTo>
                      <a:pt x="303" y="495"/>
                      <a:pt x="306" y="498"/>
                      <a:pt x="307" y="500"/>
                    </a:cubicBezTo>
                    <a:cubicBezTo>
                      <a:pt x="308" y="498"/>
                      <a:pt x="309" y="498"/>
                      <a:pt x="310" y="498"/>
                    </a:cubicBezTo>
                    <a:cubicBezTo>
                      <a:pt x="312" y="498"/>
                      <a:pt x="313" y="499"/>
                      <a:pt x="316" y="501"/>
                    </a:cubicBezTo>
                    <a:cubicBezTo>
                      <a:pt x="317" y="501"/>
                      <a:pt x="319" y="502"/>
                      <a:pt x="320" y="502"/>
                    </a:cubicBezTo>
                    <a:cubicBezTo>
                      <a:pt x="322" y="502"/>
                      <a:pt x="323" y="501"/>
                      <a:pt x="324" y="501"/>
                    </a:cubicBezTo>
                    <a:cubicBezTo>
                      <a:pt x="325" y="498"/>
                      <a:pt x="330" y="495"/>
                      <a:pt x="334" y="495"/>
                    </a:cubicBezTo>
                    <a:cubicBezTo>
                      <a:pt x="336" y="495"/>
                      <a:pt x="337" y="496"/>
                      <a:pt x="338" y="496"/>
                    </a:cubicBezTo>
                    <a:quadBezTo>
                      <a:pt x="338" y="497"/>
                      <a:pt x="338" y="497"/>
                    </a:quadBezTo>
                    <a:cubicBezTo>
                      <a:pt x="339" y="497"/>
                      <a:pt x="340" y="498"/>
                      <a:pt x="340" y="498"/>
                    </a:cubicBezTo>
                    <a:quadBezTo>
                      <a:pt x="340" y="498"/>
                      <a:pt x="341" y="497"/>
                    </a:quadBezTo>
                    <a:cubicBezTo>
                      <a:pt x="343" y="495"/>
                      <a:pt x="346" y="494"/>
                      <a:pt x="349" y="494"/>
                    </a:cubicBezTo>
                    <a:cubicBezTo>
                      <a:pt x="352" y="494"/>
                      <a:pt x="355" y="496"/>
                      <a:pt x="356" y="498"/>
                    </a:cubicBezTo>
                    <a:cubicBezTo>
                      <a:pt x="356" y="499"/>
                      <a:pt x="357" y="500"/>
                      <a:pt x="361" y="500"/>
                    </a:cubicBezTo>
                    <a:cubicBezTo>
                      <a:pt x="364" y="500"/>
                      <a:pt x="365" y="502"/>
                      <a:pt x="366" y="503"/>
                    </a:cubicBezTo>
                    <a:quadBezTo>
                      <a:pt x="366" y="503"/>
                      <a:pt x="366" y="504"/>
                    </a:quadBezTo>
                    <a:cubicBezTo>
                      <a:pt x="366" y="503"/>
                      <a:pt x="367" y="503"/>
                      <a:pt x="367" y="502"/>
                    </a:cubicBezTo>
                    <a:cubicBezTo>
                      <a:pt x="367" y="501"/>
                      <a:pt x="368" y="500"/>
                      <a:pt x="369" y="499"/>
                    </a:cubicBezTo>
                    <a:cubicBezTo>
                      <a:pt x="369" y="499"/>
                      <a:pt x="370" y="498"/>
                      <a:pt x="371" y="498"/>
                    </a:cubicBezTo>
                    <a:quadBezTo>
                      <a:pt x="371" y="498"/>
                      <a:pt x="371" y="498"/>
                    </a:quadBezTo>
                    <a:cubicBezTo>
                      <a:pt x="373" y="499"/>
                      <a:pt x="374" y="499"/>
                      <a:pt x="375" y="500"/>
                    </a:cubicBezTo>
                    <a:cubicBezTo>
                      <a:pt x="376" y="501"/>
                      <a:pt x="378" y="502"/>
                      <a:pt x="379" y="502"/>
                    </a:cubicBezTo>
                    <a:cubicBezTo>
                      <a:pt x="383" y="502"/>
                      <a:pt x="384" y="501"/>
                      <a:pt x="384" y="500"/>
                    </a:cubicBezTo>
                    <a:cubicBezTo>
                      <a:pt x="384" y="496"/>
                      <a:pt x="384" y="494"/>
                      <a:pt x="383" y="494"/>
                    </a:cubicBezTo>
                    <a:cubicBezTo>
                      <a:pt x="382" y="494"/>
                      <a:pt x="380" y="493"/>
                      <a:pt x="379" y="493"/>
                    </a:cubicBezTo>
                    <a:cubicBezTo>
                      <a:pt x="378" y="492"/>
                      <a:pt x="377" y="491"/>
                      <a:pt x="375" y="491"/>
                    </a:cubicBezTo>
                    <a:cubicBezTo>
                      <a:pt x="372" y="491"/>
                      <a:pt x="370" y="488"/>
                      <a:pt x="369" y="486"/>
                    </a:cubicBezTo>
                    <a:cubicBezTo>
                      <a:pt x="369" y="484"/>
                      <a:pt x="370" y="482"/>
                      <a:pt x="372" y="482"/>
                    </a:cubicBezTo>
                    <a:cubicBezTo>
                      <a:pt x="375" y="480"/>
                      <a:pt x="377" y="479"/>
                      <a:pt x="378" y="478"/>
                    </a:cubicBezTo>
                    <a:cubicBezTo>
                      <a:pt x="377" y="477"/>
                      <a:pt x="376" y="473"/>
                      <a:pt x="377" y="470"/>
                    </a:cubicBezTo>
                    <a:cubicBezTo>
                      <a:pt x="378" y="469"/>
                      <a:pt x="379" y="468"/>
                      <a:pt x="381" y="467"/>
                    </a:cubicBezTo>
                    <a:cubicBezTo>
                      <a:pt x="382" y="467"/>
                      <a:pt x="384" y="467"/>
                      <a:pt x="385" y="467"/>
                    </a:cubicBezTo>
                    <a:cubicBezTo>
                      <a:pt x="386" y="467"/>
                      <a:pt x="387" y="467"/>
                      <a:pt x="387" y="467"/>
                    </a:cubicBezTo>
                    <a:cubicBezTo>
                      <a:pt x="385" y="466"/>
                      <a:pt x="383" y="465"/>
                      <a:pt x="382" y="463"/>
                    </a:cubicBezTo>
                    <a:cubicBezTo>
                      <a:pt x="380" y="461"/>
                      <a:pt x="379" y="453"/>
                      <a:pt x="382" y="451"/>
                    </a:cubicBezTo>
                    <a:cubicBezTo>
                      <a:pt x="383" y="451"/>
                      <a:pt x="384" y="451"/>
                      <a:pt x="385" y="451"/>
                    </a:cubicBezTo>
                    <a:quadBezTo>
                      <a:pt x="386" y="451"/>
                      <a:pt x="387" y="451"/>
                    </a:quadBezTo>
                    <a:cubicBezTo>
                      <a:pt x="389" y="451"/>
                      <a:pt x="391" y="451"/>
                      <a:pt x="392" y="451"/>
                    </a:cubicBezTo>
                    <a:cubicBezTo>
                      <a:pt x="393" y="450"/>
                      <a:pt x="395" y="450"/>
                      <a:pt x="397" y="450"/>
                    </a:cubicBezTo>
                    <a:cubicBezTo>
                      <a:pt x="398" y="450"/>
                      <a:pt x="399" y="450"/>
                      <a:pt x="400" y="450"/>
                    </a:cubicBezTo>
                    <a:cubicBezTo>
                      <a:pt x="402" y="450"/>
                      <a:pt x="403" y="450"/>
                      <a:pt x="404" y="450"/>
                    </a:cubicBezTo>
                    <a:quadBezTo>
                      <a:pt x="404" y="450"/>
                      <a:pt x="405" y="449"/>
                    </a:quadBezTo>
                    <a:cubicBezTo>
                      <a:pt x="409" y="446"/>
                      <a:pt x="418" y="445"/>
                      <a:pt x="423" y="445"/>
                    </a:cubicBezTo>
                    <a:cubicBezTo>
                      <a:pt x="425" y="445"/>
                      <a:pt x="427" y="445"/>
                      <a:pt x="429" y="444"/>
                    </a:cubicBezTo>
                    <a:cubicBezTo>
                      <a:pt x="431" y="443"/>
                      <a:pt x="432" y="442"/>
                      <a:pt x="434" y="442"/>
                    </a:cubicBezTo>
                    <a:cubicBezTo>
                      <a:pt x="440" y="441"/>
                      <a:pt x="448" y="440"/>
                      <a:pt x="450" y="439"/>
                    </a:cubicBezTo>
                    <a:cubicBezTo>
                      <a:pt x="451" y="439"/>
                      <a:pt x="452" y="438"/>
                      <a:pt x="455" y="438"/>
                    </a:cubicBezTo>
                    <a:cubicBezTo>
                      <a:pt x="457" y="437"/>
                      <a:pt x="464" y="436"/>
                      <a:pt x="465" y="435"/>
                    </a:cubicBezTo>
                    <a:cubicBezTo>
                      <a:pt x="466" y="431"/>
                      <a:pt x="476" y="430"/>
                      <a:pt x="478" y="430"/>
                    </a:cubicBezTo>
                    <a:cubicBezTo>
                      <a:pt x="480" y="430"/>
                      <a:pt x="481" y="430"/>
                      <a:pt x="482" y="430"/>
                    </a:cubicBezTo>
                    <a:cubicBezTo>
                      <a:pt x="485" y="432"/>
                      <a:pt x="487" y="432"/>
                      <a:pt x="489" y="432"/>
                    </a:cubicBezTo>
                    <a:cubicBezTo>
                      <a:pt x="491" y="431"/>
                      <a:pt x="496" y="432"/>
                      <a:pt x="498" y="434"/>
                    </a:cubicBezTo>
                    <a:cubicBezTo>
                      <a:pt x="499" y="436"/>
                      <a:pt x="499" y="437"/>
                      <a:pt x="499" y="438"/>
                    </a:cubicBezTo>
                    <a:cubicBezTo>
                      <a:pt x="499" y="439"/>
                      <a:pt x="499" y="440"/>
                      <a:pt x="500" y="442"/>
                    </a:cubicBezTo>
                    <a:cubicBezTo>
                      <a:pt x="500" y="443"/>
                      <a:pt x="501" y="445"/>
                      <a:pt x="501" y="446"/>
                    </a:cubicBezTo>
                    <a:cubicBezTo>
                      <a:pt x="501" y="448"/>
                      <a:pt x="500" y="449"/>
                      <a:pt x="499" y="449"/>
                    </a:cubicBezTo>
                    <a:quadBezTo>
                      <a:pt x="499" y="449"/>
                      <a:pt x="499" y="449"/>
                    </a:quadBezTo>
                    <a:quadBezTo>
                      <a:pt x="500" y="449"/>
                      <a:pt x="500" y="449"/>
                    </a:quadBezTo>
                    <a:cubicBezTo>
                      <a:pt x="503" y="449"/>
                      <a:pt x="506" y="448"/>
                      <a:pt x="506" y="448"/>
                    </a:cubicBezTo>
                    <a:cubicBezTo>
                      <a:pt x="507" y="446"/>
                      <a:pt x="509" y="446"/>
                      <a:pt x="509" y="446"/>
                    </a:cubicBezTo>
                    <a:cubicBezTo>
                      <a:pt x="512" y="446"/>
                      <a:pt x="513" y="448"/>
                      <a:pt x="514" y="451"/>
                    </a:cubicBezTo>
                    <a:cubicBezTo>
                      <a:pt x="515" y="450"/>
                      <a:pt x="516" y="449"/>
                      <a:pt x="517" y="449"/>
                    </a:cubicBezTo>
                    <a:cubicBezTo>
                      <a:pt x="518" y="449"/>
                      <a:pt x="521" y="450"/>
                      <a:pt x="522" y="452"/>
                    </a:cubicBezTo>
                    <a:cubicBezTo>
                      <a:pt x="522" y="452"/>
                      <a:pt x="523" y="451"/>
                      <a:pt x="523" y="451"/>
                    </a:cubicBezTo>
                    <a:cubicBezTo>
                      <a:pt x="524" y="451"/>
                      <a:pt x="525" y="451"/>
                      <a:pt x="526" y="451"/>
                    </a:cubicBezTo>
                    <a:cubicBezTo>
                      <a:pt x="527" y="451"/>
                      <a:pt x="529" y="452"/>
                      <a:pt x="529" y="454"/>
                    </a:cubicBezTo>
                    <a:cubicBezTo>
                      <a:pt x="529" y="456"/>
                      <a:pt x="527" y="457"/>
                      <a:pt x="526" y="458"/>
                    </a:cubicBezTo>
                    <a:cubicBezTo>
                      <a:pt x="525" y="459"/>
                      <a:pt x="524" y="459"/>
                      <a:pt x="524" y="460"/>
                    </a:cubicBezTo>
                    <a:quadBezTo>
                      <a:pt x="524" y="460"/>
                      <a:pt x="524" y="460"/>
                    </a:quadBezTo>
                    <a:cubicBezTo>
                      <a:pt x="524" y="460"/>
                      <a:pt x="525" y="459"/>
                      <a:pt x="526" y="459"/>
                    </a:cubicBezTo>
                    <a:cubicBezTo>
                      <a:pt x="527" y="458"/>
                      <a:pt x="529" y="457"/>
                      <a:pt x="531" y="457"/>
                    </a:cubicBezTo>
                    <a:quadBezTo>
                      <a:pt x="531" y="457"/>
                      <a:pt x="532" y="457"/>
                    </a:quadBezTo>
                    <a:quadBezTo>
                      <a:pt x="532" y="457"/>
                      <a:pt x="532" y="457"/>
                    </a:quadBezTo>
                    <a:cubicBezTo>
                      <a:pt x="533" y="457"/>
                      <a:pt x="536" y="456"/>
                      <a:pt x="538" y="455"/>
                    </a:cubicBezTo>
                    <a:cubicBezTo>
                      <a:pt x="540" y="454"/>
                      <a:pt x="541" y="453"/>
                      <a:pt x="543" y="452"/>
                    </a:cubicBezTo>
                    <a:cubicBezTo>
                      <a:pt x="545" y="452"/>
                      <a:pt x="548" y="450"/>
                      <a:pt x="550" y="449"/>
                    </a:cubicBezTo>
                    <a:cubicBezTo>
                      <a:pt x="551" y="448"/>
                      <a:pt x="552" y="447"/>
                      <a:pt x="553" y="447"/>
                    </a:cubicBezTo>
                    <a:cubicBezTo>
                      <a:pt x="554" y="446"/>
                      <a:pt x="555" y="446"/>
                      <a:pt x="557" y="445"/>
                    </a:cubicBezTo>
                    <a:cubicBezTo>
                      <a:pt x="557" y="445"/>
                      <a:pt x="558" y="445"/>
                      <a:pt x="558" y="445"/>
                    </a:cubicBezTo>
                    <a:cubicBezTo>
                      <a:pt x="560" y="445"/>
                      <a:pt x="563" y="446"/>
                      <a:pt x="563" y="447"/>
                    </a:cubicBezTo>
                    <a:cubicBezTo>
                      <a:pt x="563" y="448"/>
                      <a:pt x="564" y="449"/>
                      <a:pt x="563" y="451"/>
                    </a:cubicBezTo>
                    <a:cubicBezTo>
                      <a:pt x="562" y="452"/>
                      <a:pt x="561" y="452"/>
                      <a:pt x="561" y="453"/>
                    </a:cubicBezTo>
                    <a:cubicBezTo>
                      <a:pt x="561" y="453"/>
                      <a:pt x="562" y="455"/>
                      <a:pt x="565" y="456"/>
                    </a:cubicBezTo>
                    <a:cubicBezTo>
                      <a:pt x="572" y="458"/>
                      <a:pt x="580" y="470"/>
                      <a:pt x="585" y="478"/>
                    </a:cubicBezTo>
                    <a:quadBezTo>
                      <a:pt x="587" y="481"/>
                      <a:pt x="587" y="481"/>
                    </a:quadBezTo>
                    <a:cubicBezTo>
                      <a:pt x="589" y="484"/>
                      <a:pt x="591" y="488"/>
                      <a:pt x="593" y="492"/>
                    </a:cubicBezTo>
                    <a:cubicBezTo>
                      <a:pt x="594" y="495"/>
                      <a:pt x="596" y="499"/>
                      <a:pt x="597" y="500"/>
                    </a:cubicBezTo>
                    <a:cubicBezTo>
                      <a:pt x="597" y="500"/>
                      <a:pt x="598" y="499"/>
                      <a:pt x="598" y="498"/>
                    </a:cubicBezTo>
                    <a:cubicBezTo>
                      <a:pt x="599" y="497"/>
                      <a:pt x="600" y="495"/>
                      <a:pt x="601" y="494"/>
                    </a:cubicBezTo>
                    <a:cubicBezTo>
                      <a:pt x="602" y="494"/>
                      <a:pt x="602" y="493"/>
                      <a:pt x="603" y="493"/>
                    </a:cubicBezTo>
                    <a:cubicBezTo>
                      <a:pt x="606" y="493"/>
                      <a:pt x="608" y="495"/>
                      <a:pt x="610" y="497"/>
                    </a:cubicBezTo>
                    <a:cubicBezTo>
                      <a:pt x="611" y="498"/>
                      <a:pt x="612" y="499"/>
                      <a:pt x="613" y="499"/>
                    </a:cubicBezTo>
                    <a:cubicBezTo>
                      <a:pt x="614" y="500"/>
                      <a:pt x="615" y="500"/>
                      <a:pt x="616" y="500"/>
                    </a:cubicBezTo>
                    <a:cubicBezTo>
                      <a:pt x="618" y="501"/>
                      <a:pt x="621" y="502"/>
                      <a:pt x="622" y="501"/>
                    </a:cubicBezTo>
                    <a:cubicBezTo>
                      <a:pt x="623" y="501"/>
                      <a:pt x="624" y="501"/>
                      <a:pt x="625" y="500"/>
                    </a:cubicBezTo>
                    <a:cubicBezTo>
                      <a:pt x="629" y="499"/>
                      <a:pt x="633" y="497"/>
                      <a:pt x="635" y="498"/>
                    </a:cubicBezTo>
                    <a:cubicBezTo>
                      <a:pt x="636" y="498"/>
                      <a:pt x="636" y="499"/>
                      <a:pt x="637" y="499"/>
                    </a:cubicBezTo>
                    <a:cubicBezTo>
                      <a:pt x="639" y="500"/>
                      <a:pt x="642" y="501"/>
                      <a:pt x="643" y="505"/>
                    </a:cubicBezTo>
                    <a:cubicBezTo>
                      <a:pt x="645" y="509"/>
                      <a:pt x="647" y="510"/>
                      <a:pt x="649" y="510"/>
                    </a:cubicBezTo>
                    <a:cubicBezTo>
                      <a:pt x="650" y="510"/>
                      <a:pt x="653" y="510"/>
                      <a:pt x="653" y="516"/>
                    </a:cubicBezTo>
                    <a:cubicBezTo>
                      <a:pt x="653" y="517"/>
                      <a:pt x="656" y="519"/>
                      <a:pt x="657" y="519"/>
                    </a:cubicBezTo>
                    <a:cubicBezTo>
                      <a:pt x="659" y="519"/>
                      <a:pt x="664" y="518"/>
                      <a:pt x="665" y="517"/>
                    </a:cubicBezTo>
                    <a:cubicBezTo>
                      <a:pt x="666" y="516"/>
                      <a:pt x="667" y="516"/>
                      <a:pt x="668" y="516"/>
                    </a:cubicBezTo>
                    <a:cubicBezTo>
                      <a:pt x="670" y="516"/>
                      <a:pt x="671" y="517"/>
                      <a:pt x="672" y="519"/>
                    </a:cubicBezTo>
                    <a:cubicBezTo>
                      <a:pt x="672" y="519"/>
                      <a:pt x="672" y="520"/>
                      <a:pt x="672" y="520"/>
                    </a:cubicBezTo>
                    <a:quadBezTo>
                      <a:pt x="672" y="520"/>
                      <a:pt x="672" y="521"/>
                    </a:quadBezTo>
                    <a:quadBezTo>
                      <a:pt x="673" y="521"/>
                      <a:pt x="673" y="521"/>
                    </a:quadBezTo>
                    <a:quadBezTo>
                      <a:pt x="673" y="522"/>
                      <a:pt x="673" y="522"/>
                    </a:quadBezTo>
                    <a:quadBezTo>
                      <a:pt x="674" y="522"/>
                      <a:pt x="674" y="523"/>
                    </a:quadBezTo>
                    <a:quadBezTo>
                      <a:pt x="674" y="523"/>
                      <a:pt x="674" y="523"/>
                    </a:quadBezTo>
                    <a:quadBezTo>
                      <a:pt x="675" y="523"/>
                      <a:pt x="675" y="523"/>
                    </a:quadBezTo>
                    <a:quadBezTo>
                      <a:pt x="675" y="523"/>
                      <a:pt x="675" y="523"/>
                    </a:quadBezTo>
                    <a:quadBezTo>
                      <a:pt x="675" y="523"/>
                      <a:pt x="675" y="523"/>
                    </a:quadBezTo>
                    <a:cubicBezTo>
                      <a:pt x="676" y="523"/>
                      <a:pt x="677" y="523"/>
                      <a:pt x="678" y="524"/>
                    </a:cubicBezTo>
                    <a:quadBezTo>
                      <a:pt x="678" y="524"/>
                      <a:pt x="678" y="524"/>
                    </a:quadBezTo>
                    <a:cubicBezTo>
                      <a:pt x="678" y="524"/>
                      <a:pt x="679" y="524"/>
                      <a:pt x="680" y="524"/>
                    </a:cubicBezTo>
                    <a:quadBezTo>
                      <a:pt x="680" y="524"/>
                      <a:pt x="680" y="524"/>
                    </a:quadBezTo>
                    <a:quadBezTo>
                      <a:pt x="680" y="524"/>
                      <a:pt x="680" y="524"/>
                    </a:quadBezTo>
                    <a:quadBezTo>
                      <a:pt x="680" y="524"/>
                      <a:pt x="680" y="523"/>
                    </a:quadBezTo>
                    <a:quadBezTo>
                      <a:pt x="680" y="523"/>
                      <a:pt x="680" y="523"/>
                    </a:quadBezTo>
                    <a:cubicBezTo>
                      <a:pt x="681" y="522"/>
                      <a:pt x="683" y="521"/>
                      <a:pt x="689" y="520"/>
                    </a:cubicBezTo>
                    <a:cubicBezTo>
                      <a:pt x="694" y="519"/>
                      <a:pt x="697" y="518"/>
                      <a:pt x="698" y="517"/>
                    </a:cubicBezTo>
                    <a:cubicBezTo>
                      <a:pt x="699" y="514"/>
                      <a:pt x="701" y="513"/>
                      <a:pt x="704" y="513"/>
                    </a:cubicBezTo>
                    <a:cubicBezTo>
                      <a:pt x="705" y="512"/>
                      <a:pt x="706" y="512"/>
                      <a:pt x="707" y="511"/>
                    </a:cubicBezTo>
                    <a:cubicBezTo>
                      <a:pt x="708" y="510"/>
                      <a:pt x="709" y="509"/>
                      <a:pt x="711" y="508"/>
                    </a:cubicBezTo>
                    <a:cubicBezTo>
                      <a:pt x="712" y="508"/>
                      <a:pt x="713" y="507"/>
                      <a:pt x="714" y="507"/>
                    </a:cubicBezTo>
                    <a:cubicBezTo>
                      <a:pt x="715" y="505"/>
                      <a:pt x="717" y="504"/>
                      <a:pt x="719" y="504"/>
                    </a:cubicBezTo>
                    <a:cubicBezTo>
                      <a:pt x="720" y="504"/>
                      <a:pt x="721" y="503"/>
                      <a:pt x="721" y="503"/>
                    </a:cubicBezTo>
                    <a:cubicBezTo>
                      <a:pt x="723" y="501"/>
                      <a:pt x="727" y="501"/>
                      <a:pt x="728" y="501"/>
                    </a:cubicBezTo>
                    <a:cubicBezTo>
                      <a:pt x="730" y="501"/>
                      <a:pt x="731" y="501"/>
                      <a:pt x="732" y="501"/>
                    </a:cubicBezTo>
                    <a:cubicBezTo>
                      <a:pt x="734" y="502"/>
                      <a:pt x="744" y="504"/>
                      <a:pt x="746" y="504"/>
                    </a:cubicBezTo>
                    <a:quadBezTo>
                      <a:pt x="747" y="504"/>
                      <a:pt x="747" y="504"/>
                    </a:quadBezTo>
                    <a:cubicBezTo>
                      <a:pt x="749" y="504"/>
                      <a:pt x="750" y="506"/>
                      <a:pt x="751" y="508"/>
                    </a:cubicBezTo>
                    <a:cubicBezTo>
                      <a:pt x="751" y="509"/>
                      <a:pt x="751" y="510"/>
                      <a:pt x="751" y="510"/>
                    </a:cubicBezTo>
                    <a:cubicBezTo>
                      <a:pt x="752" y="510"/>
                      <a:pt x="753" y="511"/>
                      <a:pt x="754" y="512"/>
                    </a:cubicBezTo>
                    <a:cubicBezTo>
                      <a:pt x="756" y="512"/>
                      <a:pt x="758" y="514"/>
                      <a:pt x="759" y="514"/>
                    </a:cubicBezTo>
                    <a:cubicBezTo>
                      <a:pt x="760" y="513"/>
                      <a:pt x="762" y="512"/>
                      <a:pt x="765" y="512"/>
                    </a:cubicBezTo>
                    <a:cubicBezTo>
                      <a:pt x="767" y="512"/>
                      <a:pt x="768" y="512"/>
                      <a:pt x="770" y="513"/>
                    </a:cubicBezTo>
                    <a:cubicBezTo>
                      <a:pt x="770" y="514"/>
                      <a:pt x="771" y="514"/>
                      <a:pt x="771" y="514"/>
                    </a:cubicBezTo>
                    <a:cubicBezTo>
                      <a:pt x="773" y="515"/>
                      <a:pt x="774" y="516"/>
                      <a:pt x="775" y="516"/>
                    </a:cubicBezTo>
                    <a:cubicBezTo>
                      <a:pt x="776" y="515"/>
                      <a:pt x="778" y="514"/>
                      <a:pt x="780" y="513"/>
                    </a:cubicBezTo>
                    <a:cubicBezTo>
                      <a:pt x="780" y="513"/>
                      <a:pt x="781" y="513"/>
                      <a:pt x="782" y="512"/>
                    </a:cubicBezTo>
                    <a:cubicBezTo>
                      <a:pt x="783" y="512"/>
                      <a:pt x="784" y="512"/>
                      <a:pt x="785" y="511"/>
                    </a:cubicBezTo>
                    <a:cubicBezTo>
                      <a:pt x="785" y="511"/>
                      <a:pt x="786" y="508"/>
                      <a:pt x="785" y="507"/>
                    </a:cubicBezTo>
                    <a:cubicBezTo>
                      <a:pt x="783" y="506"/>
                      <a:pt x="781" y="499"/>
                      <a:pt x="780" y="497"/>
                    </a:cubicBezTo>
                    <a:cubicBezTo>
                      <a:pt x="780" y="494"/>
                      <a:pt x="782" y="493"/>
                      <a:pt x="784" y="492"/>
                    </a:cubicBezTo>
                    <a:cubicBezTo>
                      <a:pt x="784" y="491"/>
                      <a:pt x="785" y="491"/>
                      <a:pt x="785" y="490"/>
                    </a:cubicBezTo>
                    <a:cubicBezTo>
                      <a:pt x="786" y="488"/>
                      <a:pt x="788" y="487"/>
                      <a:pt x="790" y="486"/>
                    </a:cubicBezTo>
                    <a:quadBezTo>
                      <a:pt x="791" y="486"/>
                      <a:pt x="792" y="485"/>
                    </a:quadBezTo>
                    <a:quadBezTo>
                      <a:pt x="792" y="485"/>
                      <a:pt x="792" y="484"/>
                    </a:quadBezTo>
                    <a:cubicBezTo>
                      <a:pt x="793" y="483"/>
                      <a:pt x="794" y="481"/>
                      <a:pt x="796" y="481"/>
                    </a:cubicBezTo>
                    <a:quadBezTo>
                      <a:pt x="797" y="481"/>
                      <a:pt x="798" y="481"/>
                    </a:quadBezTo>
                    <a:cubicBezTo>
                      <a:pt x="798" y="482"/>
                      <a:pt x="805" y="484"/>
                      <a:pt x="807" y="485"/>
                    </a:cubicBezTo>
                    <a:cubicBezTo>
                      <a:pt x="807" y="486"/>
                      <a:pt x="810" y="486"/>
                      <a:pt x="812" y="486"/>
                    </a:cubicBezTo>
                    <a:cubicBezTo>
                      <a:pt x="815" y="486"/>
                      <a:pt x="819" y="488"/>
                      <a:pt x="822" y="490"/>
                    </a:cubicBezTo>
                    <a:cubicBezTo>
                      <a:pt x="822" y="490"/>
                      <a:pt x="824" y="491"/>
                      <a:pt x="826" y="491"/>
                    </a:cubicBezTo>
                    <a:cubicBezTo>
                      <a:pt x="829" y="491"/>
                      <a:pt x="832" y="492"/>
                      <a:pt x="833" y="494"/>
                    </a:cubicBezTo>
                    <a:cubicBezTo>
                      <a:pt x="834" y="495"/>
                      <a:pt x="834" y="497"/>
                      <a:pt x="834" y="499"/>
                    </a:cubicBezTo>
                    <a:cubicBezTo>
                      <a:pt x="834" y="501"/>
                      <a:pt x="834" y="503"/>
                      <a:pt x="835" y="503"/>
                    </a:cubicBezTo>
                    <a:cubicBezTo>
                      <a:pt x="837" y="506"/>
                      <a:pt x="839" y="508"/>
                      <a:pt x="839" y="508"/>
                    </a:cubicBezTo>
                    <a:cubicBezTo>
                      <a:pt x="841" y="507"/>
                      <a:pt x="843" y="508"/>
                      <a:pt x="846" y="509"/>
                    </a:cubicBezTo>
                    <a:cubicBezTo>
                      <a:pt x="847" y="510"/>
                      <a:pt x="849" y="511"/>
                      <a:pt x="850" y="511"/>
                    </a:cubicBezTo>
                    <a:cubicBezTo>
                      <a:pt x="850" y="511"/>
                      <a:pt x="852" y="510"/>
                      <a:pt x="853" y="509"/>
                    </a:cubicBezTo>
                    <a:cubicBezTo>
                      <a:pt x="855" y="508"/>
                      <a:pt x="856" y="507"/>
                      <a:pt x="858" y="507"/>
                    </a:cubicBezTo>
                    <a:cubicBezTo>
                      <a:pt x="859" y="507"/>
                      <a:pt x="860" y="507"/>
                      <a:pt x="862" y="506"/>
                    </a:cubicBezTo>
                    <a:cubicBezTo>
                      <a:pt x="865" y="506"/>
                      <a:pt x="867" y="505"/>
                      <a:pt x="869" y="506"/>
                    </a:cubicBezTo>
                    <a:cubicBezTo>
                      <a:pt x="869" y="506"/>
                      <a:pt x="871" y="506"/>
                      <a:pt x="872" y="507"/>
                    </a:cubicBezTo>
                    <a:cubicBezTo>
                      <a:pt x="874" y="507"/>
                      <a:pt x="877" y="508"/>
                      <a:pt x="878" y="508"/>
                    </a:cubicBezTo>
                    <a:quadBezTo>
                      <a:pt x="879" y="508"/>
                      <a:pt x="880" y="508"/>
                    </a:quadBezTo>
                    <a:cubicBezTo>
                      <a:pt x="881" y="508"/>
                      <a:pt x="888" y="508"/>
                      <a:pt x="889" y="511"/>
                    </a:cubicBezTo>
                    <a:cubicBezTo>
                      <a:pt x="889" y="512"/>
                      <a:pt x="891" y="512"/>
                      <a:pt x="892" y="512"/>
                    </a:cubicBezTo>
                    <a:cubicBezTo>
                      <a:pt x="895" y="513"/>
                      <a:pt x="899" y="514"/>
                      <a:pt x="899" y="517"/>
                    </a:cubicBezTo>
                    <a:cubicBezTo>
                      <a:pt x="899" y="517"/>
                      <a:pt x="900" y="518"/>
                      <a:pt x="901" y="518"/>
                    </a:cubicBezTo>
                    <a:cubicBezTo>
                      <a:pt x="902" y="519"/>
                      <a:pt x="904" y="520"/>
                      <a:pt x="905" y="522"/>
                    </a:cubicBezTo>
                    <a:cubicBezTo>
                      <a:pt x="905" y="522"/>
                      <a:pt x="907" y="522"/>
                      <a:pt x="908" y="523"/>
                    </a:cubicBezTo>
                    <a:cubicBezTo>
                      <a:pt x="909" y="523"/>
                      <a:pt x="910" y="523"/>
                      <a:pt x="911" y="523"/>
                    </a:cubicBezTo>
                    <a:cubicBezTo>
                      <a:pt x="914" y="523"/>
                      <a:pt x="916" y="523"/>
                      <a:pt x="917" y="523"/>
                    </a:cubicBezTo>
                    <a:quadBezTo>
                      <a:pt x="918" y="524"/>
                      <a:pt x="918" y="524"/>
                    </a:quadBezTo>
                    <a:cubicBezTo>
                      <a:pt x="919" y="524"/>
                      <a:pt x="921" y="525"/>
                      <a:pt x="925" y="525"/>
                    </a:cubicBezTo>
                    <a:cubicBezTo>
                      <a:pt x="928" y="525"/>
                      <a:pt x="930" y="524"/>
                      <a:pt x="931" y="524"/>
                    </a:cubicBezTo>
                    <a:cubicBezTo>
                      <a:pt x="931" y="523"/>
                      <a:pt x="934" y="523"/>
                      <a:pt x="938" y="522"/>
                    </a:cubicBezTo>
                    <a:cubicBezTo>
                      <a:pt x="941" y="522"/>
                      <a:pt x="945" y="521"/>
                      <a:pt x="946" y="520"/>
                    </a:cubicBezTo>
                    <a:cubicBezTo>
                      <a:pt x="947" y="519"/>
                      <a:pt x="949" y="519"/>
                      <a:pt x="951" y="519"/>
                    </a:cubicBezTo>
                    <a:cubicBezTo>
                      <a:pt x="952" y="519"/>
                      <a:pt x="953" y="518"/>
                      <a:pt x="954" y="518"/>
                    </a:cubicBezTo>
                    <a:cubicBezTo>
                      <a:pt x="954" y="516"/>
                      <a:pt x="957" y="514"/>
                      <a:pt x="960" y="513"/>
                    </a:cubicBezTo>
                    <a:cubicBezTo>
                      <a:pt x="961" y="512"/>
                      <a:pt x="963" y="512"/>
                      <a:pt x="964" y="511"/>
                    </a:cubicBezTo>
                    <a:cubicBezTo>
                      <a:pt x="964" y="511"/>
                      <a:pt x="965" y="510"/>
                      <a:pt x="965" y="510"/>
                    </a:cubicBezTo>
                    <a:cubicBezTo>
                      <a:pt x="968" y="509"/>
                      <a:pt x="970" y="509"/>
                      <a:pt x="971" y="509"/>
                    </a:cubicBezTo>
                    <a:quadBezTo>
                      <a:pt x="971" y="509"/>
                      <a:pt x="971" y="509"/>
                    </a:quadBezTo>
                    <a:quadBezTo>
                      <a:pt x="971" y="509"/>
                      <a:pt x="971" y="509"/>
                    </a:quadBezTo>
                    <a:cubicBezTo>
                      <a:pt x="973" y="509"/>
                      <a:pt x="975" y="509"/>
                      <a:pt x="977" y="510"/>
                    </a:cubicBezTo>
                    <a:cubicBezTo>
                      <a:pt x="979" y="510"/>
                      <a:pt x="980" y="511"/>
                      <a:pt x="981" y="513"/>
                    </a:cubicBezTo>
                    <a:cubicBezTo>
                      <a:pt x="981" y="513"/>
                      <a:pt x="983" y="514"/>
                      <a:pt x="985" y="514"/>
                    </a:cubicBezTo>
                    <a:cubicBezTo>
                      <a:pt x="986" y="514"/>
                      <a:pt x="987" y="514"/>
                      <a:pt x="988" y="513"/>
                    </a:cubicBezTo>
                    <a:cubicBezTo>
                      <a:pt x="988" y="513"/>
                      <a:pt x="989" y="513"/>
                      <a:pt x="990" y="513"/>
                    </a:cubicBezTo>
                    <a:quadBezTo>
                      <a:pt x="990" y="513"/>
                      <a:pt x="990" y="513"/>
                    </a:quadBezTo>
                    <a:quadBezTo>
                      <a:pt x="990" y="513"/>
                      <a:pt x="991" y="513"/>
                    </a:quadBezTo>
                    <a:cubicBezTo>
                      <a:pt x="992" y="513"/>
                      <a:pt x="994" y="513"/>
                      <a:pt x="996" y="514"/>
                    </a:cubicBezTo>
                    <a:quadBezTo>
                      <a:pt x="996" y="513"/>
                      <a:pt x="996" y="513"/>
                    </a:quadBezTo>
                    <a:quadBezTo>
                      <a:pt x="996" y="514"/>
                      <a:pt x="996" y="514"/>
                    </a:quadBezTo>
                    <a:cubicBezTo>
                      <a:pt x="997" y="514"/>
                      <a:pt x="998" y="514"/>
                      <a:pt x="998" y="514"/>
                    </a:cubicBezTo>
                    <a:quadBezTo>
                      <a:pt x="999" y="515"/>
                      <a:pt x="999" y="515"/>
                    </a:quadBezTo>
                    <a:quadBezTo>
                      <a:pt x="999" y="515"/>
                      <a:pt x="999" y="515"/>
                    </a:quadBezTo>
                    <a:quadBezTo>
                      <a:pt x="999" y="515"/>
                      <a:pt x="999" y="515"/>
                    </a:quadBezTo>
                    <a:quadBezTo>
                      <a:pt x="1000" y="516"/>
                      <a:pt x="1000" y="516"/>
                    </a:quadBezTo>
                    <a:quadBezTo>
                      <a:pt x="1000" y="516"/>
                      <a:pt x="1000" y="516"/>
                    </a:quadBezTo>
                    <a:cubicBezTo>
                      <a:pt x="1001" y="516"/>
                      <a:pt x="1001" y="517"/>
                      <a:pt x="1001" y="517"/>
                    </a:cubicBezTo>
                    <a:quadBezTo>
                      <a:pt x="1001" y="517"/>
                      <a:pt x="1001" y="517"/>
                    </a:quadBezTo>
                    <a:quadBezTo>
                      <a:pt x="1001" y="517"/>
                      <a:pt x="1001" y="517"/>
                    </a:quadBezTo>
                    <a:cubicBezTo>
                      <a:pt x="1001" y="518"/>
                      <a:pt x="1002" y="518"/>
                      <a:pt x="1002" y="518"/>
                    </a:cubicBezTo>
                    <a:quadBezTo>
                      <a:pt x="1002" y="518"/>
                      <a:pt x="1002" y="518"/>
                    </a:quadBezTo>
                    <a:quadBezTo>
                      <a:pt x="1002" y="518"/>
                      <a:pt x="1003" y="518"/>
                    </a:quadBezTo>
                    <a:quadBezTo>
                      <a:pt x="1003" y="518"/>
                      <a:pt x="1003" y="518"/>
                    </a:quadBezTo>
                    <a:quadBezTo>
                      <a:pt x="1003" y="518"/>
                      <a:pt x="1003" y="518"/>
                    </a:quadBezTo>
                    <a:quadBezTo>
                      <a:pt x="1004" y="518"/>
                      <a:pt x="1004" y="518"/>
                    </a:quadBezTo>
                    <a:quadBezTo>
                      <a:pt x="1004" y="518"/>
                      <a:pt x="1004" y="518"/>
                    </a:quadBezTo>
                    <a:cubicBezTo>
                      <a:pt x="1004" y="519"/>
                      <a:pt x="1005" y="519"/>
                      <a:pt x="1005" y="519"/>
                    </a:cubicBezTo>
                    <a:quadBezTo>
                      <a:pt x="1005" y="519"/>
                      <a:pt x="1005" y="519"/>
                    </a:quadBezTo>
                    <a:cubicBezTo>
                      <a:pt x="1006" y="519"/>
                      <a:pt x="1007" y="519"/>
                      <a:pt x="1009" y="519"/>
                    </a:cubicBezTo>
                    <a:quadBezTo>
                      <a:pt x="1009" y="519"/>
                      <a:pt x="1009" y="519"/>
                    </a:quadBezTo>
                    <a:cubicBezTo>
                      <a:pt x="1010" y="519"/>
                      <a:pt x="1012" y="518"/>
                      <a:pt x="1013" y="517"/>
                    </a:cubicBezTo>
                    <a:cubicBezTo>
                      <a:pt x="1017" y="515"/>
                      <a:pt x="1019" y="514"/>
                      <a:pt x="1020" y="513"/>
                    </a:cubicBezTo>
                    <a:cubicBezTo>
                      <a:pt x="1022" y="513"/>
                      <a:pt x="1023" y="512"/>
                      <a:pt x="1024" y="511"/>
                    </a:cubicBezTo>
                    <a:quadBezTo>
                      <a:pt x="1024" y="511"/>
                      <a:pt x="1024" y="511"/>
                    </a:quadBezTo>
                    <a:quadBezTo>
                      <a:pt x="1024" y="510"/>
                      <a:pt x="1024" y="509"/>
                    </a:quadBezTo>
                    <a:cubicBezTo>
                      <a:pt x="1024" y="507"/>
                      <a:pt x="1025" y="505"/>
                      <a:pt x="1027" y="502"/>
                    </a:cubicBezTo>
                    <a:cubicBezTo>
                      <a:pt x="1028" y="501"/>
                      <a:pt x="1028" y="500"/>
                      <a:pt x="1029" y="499"/>
                    </a:cubicBezTo>
                    <a:cubicBezTo>
                      <a:pt x="1029" y="499"/>
                      <a:pt x="1029" y="498"/>
                      <a:pt x="1029" y="498"/>
                    </a:cubicBezTo>
                    <a:cubicBezTo>
                      <a:pt x="1030" y="495"/>
                      <a:pt x="1035" y="487"/>
                      <a:pt x="1037" y="486"/>
                    </a:cubicBezTo>
                    <a:cubicBezTo>
                      <a:pt x="1039" y="486"/>
                      <a:pt x="1041" y="483"/>
                      <a:pt x="1041" y="482"/>
                    </a:cubicBezTo>
                    <a:cubicBezTo>
                      <a:pt x="1041" y="482"/>
                      <a:pt x="1041" y="481"/>
                      <a:pt x="1041" y="481"/>
                    </a:cubicBezTo>
                    <a:quadBezTo>
                      <a:pt x="1041" y="481"/>
                      <a:pt x="1041" y="480"/>
                    </a:quadBezTo>
                    <a:quadBezTo>
                      <a:pt x="1041" y="480"/>
                      <a:pt x="1041" y="480"/>
                    </a:quadBezTo>
                    <a:quadBezTo>
                      <a:pt x="1040" y="479"/>
                      <a:pt x="1040" y="479"/>
                    </a:quadBezTo>
                    <a:quadBezTo>
                      <a:pt x="1040" y="479"/>
                      <a:pt x="1040" y="478"/>
                    </a:quadBezTo>
                    <a:quadBezTo>
                      <a:pt x="1040" y="478"/>
                      <a:pt x="1040" y="478"/>
                    </a:quadBezTo>
                    <a:quadBezTo>
                      <a:pt x="1040" y="478"/>
                      <a:pt x="1040" y="478"/>
                    </a:quadBezTo>
                    <a:cubicBezTo>
                      <a:pt x="1040" y="478"/>
                      <a:pt x="1040" y="477"/>
                      <a:pt x="1040" y="477"/>
                    </a:cubicBezTo>
                    <a:quadBezTo>
                      <a:pt x="1040" y="477"/>
                      <a:pt x="1040" y="477"/>
                    </a:quadBezTo>
                    <a:quadBezTo>
                      <a:pt x="1040" y="477"/>
                      <a:pt x="1040" y="477"/>
                    </a:quadBezTo>
                    <a:quadBezTo>
                      <a:pt x="1040" y="477"/>
                      <a:pt x="1039" y="476"/>
                    </a:quadBezTo>
                    <a:quadBezTo>
                      <a:pt x="1039" y="476"/>
                      <a:pt x="1039" y="476"/>
                    </a:quadBezTo>
                    <a:quadBezTo>
                      <a:pt x="1039" y="476"/>
                      <a:pt x="1039" y="476"/>
                    </a:quadBezTo>
                    <a:quadBezTo>
                      <a:pt x="1039" y="476"/>
                      <a:pt x="1039" y="476"/>
                    </a:quadBezTo>
                    <a:cubicBezTo>
                      <a:pt x="1038" y="476"/>
                      <a:pt x="1036" y="476"/>
                      <a:pt x="1035" y="474"/>
                    </a:cubicBezTo>
                    <a:cubicBezTo>
                      <a:pt x="1034" y="473"/>
                      <a:pt x="1035" y="470"/>
                      <a:pt x="1037" y="467"/>
                    </a:cubicBezTo>
                    <a:cubicBezTo>
                      <a:pt x="1040" y="463"/>
                      <a:pt x="1044" y="461"/>
                      <a:pt x="1050" y="461"/>
                    </a:cubicBezTo>
                    <a:cubicBezTo>
                      <a:pt x="1051" y="461"/>
                      <a:pt x="1052" y="461"/>
                      <a:pt x="1053" y="462"/>
                    </a:cubicBezTo>
                    <a:quadBezTo>
                      <a:pt x="1053" y="462"/>
                      <a:pt x="1053" y="462"/>
                    </a:quadBezTo>
                    <a:cubicBezTo>
                      <a:pt x="1053" y="462"/>
                      <a:pt x="1054" y="461"/>
                      <a:pt x="1055" y="461"/>
                    </a:cubicBezTo>
                    <a:cubicBezTo>
                      <a:pt x="1059" y="461"/>
                      <a:pt x="1067" y="459"/>
                      <a:pt x="1070" y="460"/>
                    </a:cubicBezTo>
                    <a:cubicBezTo>
                      <a:pt x="1072" y="461"/>
                      <a:pt x="1073" y="461"/>
                      <a:pt x="1074" y="461"/>
                    </a:cubicBezTo>
                    <a:quadBezTo>
                      <a:pt x="1076" y="461"/>
                      <a:pt x="1076" y="461"/>
                    </a:quadBezTo>
                    <a:cubicBezTo>
                      <a:pt x="1078" y="461"/>
                      <a:pt x="1080" y="461"/>
                      <a:pt x="1083" y="462"/>
                    </a:cubicBezTo>
                    <a:cubicBezTo>
                      <a:pt x="1085" y="464"/>
                      <a:pt x="1088" y="464"/>
                      <a:pt x="1091" y="464"/>
                    </a:cubicBezTo>
                    <a:cubicBezTo>
                      <a:pt x="1094" y="465"/>
                      <a:pt x="1096" y="465"/>
                      <a:pt x="1098" y="467"/>
                    </a:cubicBezTo>
                    <a:cubicBezTo>
                      <a:pt x="1098" y="468"/>
                      <a:pt x="1099" y="468"/>
                      <a:pt x="1100" y="469"/>
                    </a:cubicBezTo>
                    <a:cubicBezTo>
                      <a:pt x="1103" y="471"/>
                      <a:pt x="1106" y="473"/>
                      <a:pt x="1105" y="477"/>
                    </a:cubicBezTo>
                    <a:cubicBezTo>
                      <a:pt x="1105" y="477"/>
                      <a:pt x="1105" y="478"/>
                      <a:pt x="1105" y="478"/>
                    </a:cubicBezTo>
                    <a:cubicBezTo>
                      <a:pt x="1105" y="478"/>
                      <a:pt x="1106" y="478"/>
                      <a:pt x="1106" y="478"/>
                    </a:cubicBezTo>
                    <a:cubicBezTo>
                      <a:pt x="1107" y="479"/>
                      <a:pt x="1110" y="481"/>
                      <a:pt x="1111" y="487"/>
                    </a:cubicBezTo>
                    <a:cubicBezTo>
                      <a:pt x="1112" y="491"/>
                      <a:pt x="1113" y="493"/>
                      <a:pt x="1115" y="495"/>
                    </a:cubicBezTo>
                    <a:cubicBezTo>
                      <a:pt x="1116" y="496"/>
                      <a:pt x="1117" y="498"/>
                      <a:pt x="1117" y="500"/>
                    </a:cubicBezTo>
                    <a:cubicBezTo>
                      <a:pt x="1118" y="501"/>
                      <a:pt x="1119" y="504"/>
                      <a:pt x="1120" y="506"/>
                    </a:cubicBezTo>
                    <a:cubicBezTo>
                      <a:pt x="1122" y="510"/>
                      <a:pt x="1124" y="512"/>
                      <a:pt x="1123" y="514"/>
                    </a:cubicBezTo>
                    <a:cubicBezTo>
                      <a:pt x="1123" y="515"/>
                      <a:pt x="1122" y="517"/>
                      <a:pt x="1123" y="517"/>
                    </a:cubicBezTo>
                    <a:cubicBezTo>
                      <a:pt x="1123" y="518"/>
                      <a:pt x="1124" y="518"/>
                      <a:pt x="1126" y="518"/>
                    </a:cubicBezTo>
                    <a:cubicBezTo>
                      <a:pt x="1129" y="518"/>
                      <a:pt x="1132" y="520"/>
                      <a:pt x="1134" y="521"/>
                    </a:cubicBezTo>
                    <a:cubicBezTo>
                      <a:pt x="1135" y="522"/>
                      <a:pt x="1136" y="522"/>
                      <a:pt x="1136" y="522"/>
                    </a:cubicBezTo>
                    <a:cubicBezTo>
                      <a:pt x="1136" y="522"/>
                      <a:pt x="1137" y="522"/>
                      <a:pt x="1137" y="522"/>
                    </a:cubicBezTo>
                    <a:quadBezTo>
                      <a:pt x="1137" y="522"/>
                      <a:pt x="1137" y="522"/>
                    </a:quadBezTo>
                    <a:quadBezTo>
                      <a:pt x="1137" y="522"/>
                      <a:pt x="1137" y="522"/>
                    </a:quadBezTo>
                    <a:cubicBezTo>
                      <a:pt x="1139" y="522"/>
                      <a:pt x="1143" y="524"/>
                      <a:pt x="1146" y="526"/>
                    </a:cubicBezTo>
                    <a:cubicBezTo>
                      <a:pt x="1147" y="526"/>
                      <a:pt x="1148" y="527"/>
                      <a:pt x="1149" y="528"/>
                    </a:cubicBezTo>
                    <a:cubicBezTo>
                      <a:pt x="1150" y="529"/>
                      <a:pt x="1152" y="529"/>
                      <a:pt x="1153" y="530"/>
                    </a:cubicBezTo>
                    <a:cubicBezTo>
                      <a:pt x="1154" y="530"/>
                      <a:pt x="1155" y="530"/>
                      <a:pt x="1155" y="531"/>
                    </a:cubicBezTo>
                    <a:cubicBezTo>
                      <a:pt x="1157" y="531"/>
                      <a:pt x="1158" y="532"/>
                      <a:pt x="1158" y="535"/>
                    </a:cubicBezTo>
                    <a:cubicBezTo>
                      <a:pt x="1158" y="535"/>
                      <a:pt x="1158" y="536"/>
                      <a:pt x="1158" y="537"/>
                    </a:cubicBezTo>
                    <a:cubicBezTo>
                      <a:pt x="1158" y="538"/>
                      <a:pt x="1159" y="538"/>
                      <a:pt x="1159" y="539"/>
                    </a:cubicBezTo>
                    <a:cubicBezTo>
                      <a:pt x="1159" y="540"/>
                      <a:pt x="1160" y="542"/>
                      <a:pt x="1160" y="543"/>
                    </a:cubicBezTo>
                    <a:quadBezTo>
                      <a:pt x="1160" y="544"/>
                      <a:pt x="1160" y="544"/>
                    </a:quadBezTo>
                    <a:cubicBezTo>
                      <a:pt x="1160" y="545"/>
                      <a:pt x="1163" y="547"/>
                      <a:pt x="1167" y="547"/>
                    </a:cubicBezTo>
                    <a:quadBezTo>
                      <a:pt x="1168" y="547"/>
                      <a:pt x="1169" y="547"/>
                    </a:quadBezTo>
                    <a:cubicBezTo>
                      <a:pt x="1170" y="546"/>
                      <a:pt x="1172" y="546"/>
                      <a:pt x="1173" y="547"/>
                    </a:cubicBezTo>
                    <a:cubicBezTo>
                      <a:pt x="1174" y="547"/>
                      <a:pt x="1175" y="547"/>
                      <a:pt x="1175" y="547"/>
                    </a:cubicBezTo>
                    <a:cubicBezTo>
                      <a:pt x="1176" y="547"/>
                      <a:pt x="1177" y="546"/>
                      <a:pt x="1177" y="545"/>
                    </a:cubicBezTo>
                    <a:cubicBezTo>
                      <a:pt x="1179" y="542"/>
                      <a:pt x="1183" y="541"/>
                      <a:pt x="1186" y="541"/>
                    </a:cubicBezTo>
                    <a:cubicBezTo>
                      <a:pt x="1187" y="541"/>
                      <a:pt x="1188" y="541"/>
                      <a:pt x="1189" y="541"/>
                    </a:cubicBezTo>
                    <a:cubicBezTo>
                      <a:pt x="1190" y="540"/>
                      <a:pt x="1193" y="539"/>
                      <a:pt x="1195" y="539"/>
                    </a:cubicBezTo>
                    <a:cubicBezTo>
                      <a:pt x="1197" y="539"/>
                      <a:pt x="1199" y="539"/>
                      <a:pt x="1200" y="540"/>
                    </a:cubicBezTo>
                    <a:cubicBezTo>
                      <a:pt x="1201" y="541"/>
                      <a:pt x="1201" y="543"/>
                      <a:pt x="1201" y="545"/>
                    </a:cubicBezTo>
                    <a:cubicBezTo>
                      <a:pt x="1201" y="547"/>
                      <a:pt x="1202" y="548"/>
                      <a:pt x="1202" y="550"/>
                    </a:cubicBezTo>
                    <a:cubicBezTo>
                      <a:pt x="1203" y="551"/>
                      <a:pt x="1204" y="554"/>
                      <a:pt x="1200" y="556"/>
                    </a:cubicBezTo>
                    <a:cubicBezTo>
                      <a:pt x="1198" y="557"/>
                      <a:pt x="1197" y="564"/>
                      <a:pt x="1196" y="567"/>
                    </a:cubicBezTo>
                    <a:cubicBezTo>
                      <a:pt x="1196" y="568"/>
                      <a:pt x="1195" y="568"/>
                      <a:pt x="1195" y="569"/>
                    </a:cubicBezTo>
                    <a:cubicBezTo>
                      <a:pt x="1195" y="571"/>
                      <a:pt x="1193" y="573"/>
                      <a:pt x="1191" y="574"/>
                    </a:cubicBezTo>
                    <a:cubicBezTo>
                      <a:pt x="1190" y="575"/>
                      <a:pt x="1189" y="576"/>
                      <a:pt x="1189" y="577"/>
                    </a:cubicBezTo>
                    <a:cubicBezTo>
                      <a:pt x="1188" y="580"/>
                      <a:pt x="1186" y="582"/>
                      <a:pt x="1185" y="583"/>
                    </a:cubicBezTo>
                    <a:cubicBezTo>
                      <a:pt x="1184" y="583"/>
                      <a:pt x="1183" y="584"/>
                      <a:pt x="1183" y="584"/>
                    </a:cubicBezTo>
                    <a:quadBezTo>
                      <a:pt x="1183" y="585"/>
                      <a:pt x="1183" y="585"/>
                    </a:quadBezTo>
                    <a:quadBezTo>
                      <a:pt x="1183" y="585"/>
                      <a:pt x="1183" y="585"/>
                    </a:quadBezTo>
                    <a:quadBezTo>
                      <a:pt x="1183" y="586"/>
                      <a:pt x="1183" y="586"/>
                    </a:quadBezTo>
                    <a:quadBezTo>
                      <a:pt x="1183" y="586"/>
                      <a:pt x="1183" y="586"/>
                    </a:quadBezTo>
                    <a:cubicBezTo>
                      <a:pt x="1183" y="587"/>
                      <a:pt x="1182" y="587"/>
                      <a:pt x="1181" y="588"/>
                    </a:cubicBezTo>
                    <a:quadBezTo>
                      <a:pt x="1181" y="588"/>
                      <a:pt x="1181" y="588"/>
                    </a:quadBezTo>
                    <a:quadBezTo>
                      <a:pt x="1181" y="588"/>
                      <a:pt x="1181" y="588"/>
                    </a:quadBezTo>
                    <a:quadBezTo>
                      <a:pt x="1181" y="588"/>
                      <a:pt x="1180" y="588"/>
                    </a:quadBezTo>
                    <a:quadBezTo>
                      <a:pt x="1180" y="588"/>
                      <a:pt x="1180" y="588"/>
                    </a:quadBezTo>
                    <a:quadBezTo>
                      <a:pt x="1179" y="588"/>
                      <a:pt x="1178" y="588"/>
                    </a:quadBezTo>
                    <a:cubicBezTo>
                      <a:pt x="1175" y="588"/>
                      <a:pt x="1172" y="587"/>
                      <a:pt x="1170" y="586"/>
                    </a:cubicBezTo>
                    <a:cubicBezTo>
                      <a:pt x="1169" y="586"/>
                      <a:pt x="1168" y="587"/>
                      <a:pt x="1167" y="588"/>
                    </a:cubicBezTo>
                    <a:cubicBezTo>
                      <a:pt x="1165" y="589"/>
                      <a:pt x="1164" y="591"/>
                      <a:pt x="1162" y="591"/>
                    </a:cubicBezTo>
                    <a:cubicBezTo>
                      <a:pt x="1162" y="591"/>
                      <a:pt x="1162" y="594"/>
                      <a:pt x="1162" y="596"/>
                    </a:cubicBezTo>
                    <a:cubicBezTo>
                      <a:pt x="1163" y="597"/>
                      <a:pt x="1163" y="599"/>
                      <a:pt x="1162" y="600"/>
                    </a:cubicBezTo>
                    <a:cubicBezTo>
                      <a:pt x="1162" y="602"/>
                      <a:pt x="1162" y="603"/>
                      <a:pt x="1163" y="605"/>
                    </a:cubicBezTo>
                    <a:cubicBezTo>
                      <a:pt x="1164" y="607"/>
                      <a:pt x="1164" y="609"/>
                      <a:pt x="1164" y="612"/>
                    </a:cubicBezTo>
                    <a:cubicBezTo>
                      <a:pt x="1164" y="612"/>
                      <a:pt x="1164" y="613"/>
                      <a:pt x="1164" y="613"/>
                    </a:cubicBezTo>
                    <a:cubicBezTo>
                      <a:pt x="1169" y="610"/>
                      <a:pt x="1171" y="610"/>
                      <a:pt x="1171" y="610"/>
                    </a:cubicBezTo>
                    <a:cubicBezTo>
                      <a:pt x="1174" y="610"/>
                      <a:pt x="1176" y="612"/>
                      <a:pt x="1179" y="614"/>
                    </a:cubicBezTo>
                    <a:cubicBezTo>
                      <a:pt x="1181" y="615"/>
                      <a:pt x="1183" y="617"/>
                      <a:pt x="1184" y="617"/>
                    </a:cubicBezTo>
                    <a:cubicBezTo>
                      <a:pt x="1188" y="617"/>
                      <a:pt x="1206" y="605"/>
                      <a:pt x="1208" y="602"/>
                    </a:cubicBezTo>
                    <a:cubicBezTo>
                      <a:pt x="1209" y="600"/>
                      <a:pt x="1212" y="596"/>
                      <a:pt x="1222" y="586"/>
                    </a:cubicBezTo>
                    <a:cubicBezTo>
                      <a:pt x="1224" y="584"/>
                      <a:pt x="1226" y="582"/>
                      <a:pt x="1227" y="581"/>
                    </a:cubicBezTo>
                    <a:cubicBezTo>
                      <a:pt x="1232" y="576"/>
                      <a:pt x="1240" y="567"/>
                      <a:pt x="1243" y="559"/>
                    </a:cubicBezTo>
                    <a:cubicBezTo>
                      <a:pt x="1244" y="556"/>
                      <a:pt x="1248" y="552"/>
                      <a:pt x="1251" y="549"/>
                    </a:cubicBezTo>
                    <a:cubicBezTo>
                      <a:pt x="1253" y="546"/>
                      <a:pt x="1255" y="544"/>
                      <a:pt x="1255" y="543"/>
                    </a:cubicBezTo>
                    <a:cubicBezTo>
                      <a:pt x="1256" y="542"/>
                      <a:pt x="1257" y="541"/>
                      <a:pt x="1257" y="540"/>
                    </a:cubicBezTo>
                    <a:cubicBezTo>
                      <a:pt x="1259" y="539"/>
                      <a:pt x="1260" y="537"/>
                      <a:pt x="1262" y="532"/>
                    </a:cubicBezTo>
                    <a:cubicBezTo>
                      <a:pt x="1264" y="527"/>
                      <a:pt x="1265" y="517"/>
                      <a:pt x="1266" y="511"/>
                    </a:cubicBezTo>
                    <a:cubicBezTo>
                      <a:pt x="1266" y="504"/>
                      <a:pt x="1267" y="503"/>
                      <a:pt x="1267" y="502"/>
                    </a:cubicBezTo>
                    <a:cubicBezTo>
                      <a:pt x="1268" y="501"/>
                      <a:pt x="1268" y="500"/>
                      <a:pt x="1268" y="500"/>
                    </a:cubicBezTo>
                    <a:cubicBezTo>
                      <a:pt x="1268" y="498"/>
                      <a:pt x="1268" y="496"/>
                      <a:pt x="1269" y="495"/>
                    </a:cubicBezTo>
                    <a:cubicBezTo>
                      <a:pt x="1270" y="494"/>
                      <a:pt x="1270" y="493"/>
                      <a:pt x="1270" y="493"/>
                    </a:cubicBezTo>
                    <a:cubicBezTo>
                      <a:pt x="1271" y="491"/>
                      <a:pt x="1271" y="489"/>
                      <a:pt x="1274" y="486"/>
                    </a:cubicBezTo>
                    <a:cubicBezTo>
                      <a:pt x="1276" y="484"/>
                      <a:pt x="1276" y="483"/>
                      <a:pt x="1275" y="481"/>
                    </a:cubicBezTo>
                    <a:cubicBezTo>
                      <a:pt x="1275" y="480"/>
                      <a:pt x="1275" y="478"/>
                      <a:pt x="1275" y="476"/>
                    </a:cubicBezTo>
                    <a:cubicBezTo>
                      <a:pt x="1275" y="475"/>
                      <a:pt x="1275" y="473"/>
                      <a:pt x="1275" y="473"/>
                    </a:cubicBezTo>
                    <a:cubicBezTo>
                      <a:pt x="1273" y="470"/>
                      <a:pt x="1274" y="468"/>
                      <a:pt x="1276" y="467"/>
                    </a:cubicBezTo>
                    <a:cubicBezTo>
                      <a:pt x="1275" y="467"/>
                      <a:pt x="1274" y="466"/>
                      <a:pt x="1273" y="465"/>
                    </a:cubicBezTo>
                    <a:quadBezTo>
                      <a:pt x="1272" y="464"/>
                      <a:pt x="1272" y="464"/>
                    </a:quadBezTo>
                    <a:cubicBezTo>
                      <a:pt x="1269" y="463"/>
                      <a:pt x="1265" y="462"/>
                      <a:pt x="1265" y="458"/>
                    </a:cubicBezTo>
                    <a:cubicBezTo>
                      <a:pt x="1265" y="456"/>
                      <a:pt x="1261" y="453"/>
                      <a:pt x="1258" y="453"/>
                    </a:cubicBezTo>
                    <a:cubicBezTo>
                      <a:pt x="1258" y="453"/>
                      <a:pt x="1257" y="453"/>
                      <a:pt x="1257" y="453"/>
                    </a:cubicBezTo>
                    <a:cubicBezTo>
                      <a:pt x="1256" y="453"/>
                      <a:pt x="1254" y="453"/>
                      <a:pt x="1253" y="452"/>
                    </a:cubicBezTo>
                    <a:cubicBezTo>
                      <a:pt x="1252" y="452"/>
                      <a:pt x="1251" y="452"/>
                      <a:pt x="1250" y="452"/>
                    </a:cubicBezTo>
                    <a:cubicBezTo>
                      <a:pt x="1251" y="453"/>
                      <a:pt x="1250" y="454"/>
                      <a:pt x="1250" y="455"/>
                    </a:cubicBezTo>
                    <a:cubicBezTo>
                      <a:pt x="1249" y="457"/>
                      <a:pt x="1247" y="457"/>
                      <a:pt x="1246" y="457"/>
                    </a:cubicBezTo>
                    <a:cubicBezTo>
                      <a:pt x="1245" y="457"/>
                      <a:pt x="1244" y="458"/>
                      <a:pt x="1243" y="460"/>
                    </a:cubicBezTo>
                    <a:quadBezTo>
                      <a:pt x="1243" y="460"/>
                      <a:pt x="1243" y="460"/>
                    </a:quadBezTo>
                    <a:cubicBezTo>
                      <a:pt x="1241" y="463"/>
                      <a:pt x="1238" y="464"/>
                      <a:pt x="1236" y="464"/>
                    </a:cubicBezTo>
                    <a:cubicBezTo>
                      <a:pt x="1233" y="464"/>
                      <a:pt x="1232" y="463"/>
                      <a:pt x="1232" y="462"/>
                    </a:cubicBezTo>
                    <a:cubicBezTo>
                      <a:pt x="1232" y="461"/>
                      <a:pt x="1232" y="460"/>
                      <a:pt x="1234" y="458"/>
                    </a:cubicBezTo>
                    <a:quadBezTo>
                      <a:pt x="1234" y="458"/>
                      <a:pt x="1234" y="458"/>
                    </a:quadBezTo>
                    <a:cubicBezTo>
                      <a:pt x="1234" y="458"/>
                      <a:pt x="1234" y="457"/>
                      <a:pt x="1234" y="457"/>
                    </a:cubicBezTo>
                    <a:cubicBezTo>
                      <a:pt x="1233" y="457"/>
                      <a:pt x="1232" y="455"/>
                      <a:pt x="1232" y="454"/>
                    </a:cubicBezTo>
                    <a:quadBezTo>
                      <a:pt x="1232" y="454"/>
                      <a:pt x="1232" y="454"/>
                    </a:quadBezTo>
                    <a:cubicBezTo>
                      <a:pt x="1231" y="456"/>
                      <a:pt x="1230" y="458"/>
                      <a:pt x="1227" y="459"/>
                    </a:cubicBezTo>
                    <a:quadBezTo>
                      <a:pt x="1227" y="459"/>
                      <a:pt x="1227" y="459"/>
                    </a:quadBezTo>
                    <a:cubicBezTo>
                      <a:pt x="1226" y="459"/>
                      <a:pt x="1225" y="458"/>
                      <a:pt x="1224" y="457"/>
                    </a:cubicBezTo>
                    <a:cubicBezTo>
                      <a:pt x="1222" y="455"/>
                      <a:pt x="1223" y="449"/>
                      <a:pt x="1223" y="446"/>
                    </a:cubicBezTo>
                    <a:cubicBezTo>
                      <a:pt x="1223" y="446"/>
                      <a:pt x="1222" y="446"/>
                      <a:pt x="1221" y="446"/>
                    </a:cubicBezTo>
                    <a:cubicBezTo>
                      <a:pt x="1219" y="447"/>
                      <a:pt x="1216" y="447"/>
                      <a:pt x="1213" y="447"/>
                    </a:cubicBezTo>
                    <a:cubicBezTo>
                      <a:pt x="1208" y="446"/>
                      <a:pt x="1207" y="444"/>
                      <a:pt x="1206" y="443"/>
                    </a:cubicBezTo>
                    <a:cubicBezTo>
                      <a:pt x="1206" y="440"/>
                      <a:pt x="1208" y="437"/>
                      <a:pt x="1212" y="435"/>
                    </a:cubicBezTo>
                    <a:cubicBezTo>
                      <a:pt x="1215" y="433"/>
                      <a:pt x="1216" y="432"/>
                      <a:pt x="1217" y="431"/>
                    </a:cubicBezTo>
                    <a:cubicBezTo>
                      <a:pt x="1218" y="430"/>
                      <a:pt x="1218" y="428"/>
                      <a:pt x="1220" y="428"/>
                    </a:cubicBezTo>
                    <a:cubicBezTo>
                      <a:pt x="1222" y="427"/>
                      <a:pt x="1226" y="425"/>
                      <a:pt x="1229" y="422"/>
                    </a:cubicBezTo>
                    <a:cubicBezTo>
                      <a:pt x="1231" y="421"/>
                      <a:pt x="1233" y="420"/>
                      <a:pt x="1234" y="419"/>
                    </a:cubicBezTo>
                    <a:cubicBezTo>
                      <a:pt x="1238" y="417"/>
                      <a:pt x="1239" y="415"/>
                      <a:pt x="1240" y="412"/>
                    </a:cubicBezTo>
                    <a:cubicBezTo>
                      <a:pt x="1240" y="410"/>
                      <a:pt x="1243" y="408"/>
                      <a:pt x="1248" y="405"/>
                    </a:cubicBezTo>
                    <a:cubicBezTo>
                      <a:pt x="1250" y="403"/>
                      <a:pt x="1254" y="401"/>
                      <a:pt x="1256" y="399"/>
                    </a:cubicBezTo>
                    <a:cubicBezTo>
                      <a:pt x="1263" y="394"/>
                      <a:pt x="1267" y="390"/>
                      <a:pt x="1268" y="387"/>
                    </a:cubicBezTo>
                    <a:cubicBezTo>
                      <a:pt x="1269" y="385"/>
                      <a:pt x="1272" y="383"/>
                      <a:pt x="1276" y="381"/>
                    </a:cubicBezTo>
                    <a:cubicBezTo>
                      <a:pt x="1278" y="380"/>
                      <a:pt x="1280" y="378"/>
                      <a:pt x="1281" y="377"/>
                    </a:cubicBezTo>
                    <a:cubicBezTo>
                      <a:pt x="1281" y="373"/>
                      <a:pt x="1296" y="366"/>
                      <a:pt x="1303" y="364"/>
                    </a:cubicBezTo>
                    <a:cubicBezTo>
                      <a:pt x="1305" y="364"/>
                      <a:pt x="1308" y="364"/>
                      <a:pt x="1311" y="364"/>
                    </a:cubicBezTo>
                    <a:cubicBezTo>
                      <a:pt x="1318" y="364"/>
                      <a:pt x="1327" y="365"/>
                      <a:pt x="1330" y="368"/>
                    </a:cubicBezTo>
                    <a:quadBezTo>
                      <a:pt x="1331" y="369"/>
                      <a:pt x="1333" y="368"/>
                    </a:quadBezTo>
                    <a:cubicBezTo>
                      <a:pt x="1334" y="366"/>
                      <a:pt x="1336" y="366"/>
                      <a:pt x="1337" y="366"/>
                    </a:cubicBezTo>
                    <a:cubicBezTo>
                      <a:pt x="1338" y="366"/>
                      <a:pt x="1340" y="366"/>
                      <a:pt x="1342" y="367"/>
                    </a:cubicBezTo>
                    <a:quadBezTo>
                      <a:pt x="1345" y="367"/>
                      <a:pt x="1345" y="367"/>
                    </a:quadBezTo>
                    <a:cubicBezTo>
                      <a:pt x="1347" y="367"/>
                      <a:pt x="1349" y="367"/>
                      <a:pt x="1350" y="366"/>
                    </a:cubicBezTo>
                    <a:cubicBezTo>
                      <a:pt x="1352" y="366"/>
                      <a:pt x="1354" y="365"/>
                      <a:pt x="1356" y="366"/>
                    </a:cubicBezTo>
                    <a:cubicBezTo>
                      <a:pt x="1357" y="366"/>
                      <a:pt x="1359" y="366"/>
                      <a:pt x="1360" y="366"/>
                    </a:cubicBezTo>
                    <a:cubicBezTo>
                      <a:pt x="1361" y="366"/>
                      <a:pt x="1362" y="366"/>
                      <a:pt x="1363" y="364"/>
                    </a:cubicBezTo>
                    <a:cubicBezTo>
                      <a:pt x="1365" y="360"/>
                      <a:pt x="1370" y="360"/>
                      <a:pt x="1373" y="360"/>
                    </a:cubicBezTo>
                    <a:cubicBezTo>
                      <a:pt x="1376" y="360"/>
                      <a:pt x="1380" y="360"/>
                      <a:pt x="1382" y="361"/>
                    </a:cubicBezTo>
                    <a:quadBezTo>
                      <a:pt x="1382" y="362"/>
                      <a:pt x="1383" y="362"/>
                    </a:quadBezTo>
                    <a:cubicBezTo>
                      <a:pt x="1385" y="364"/>
                      <a:pt x="1386" y="364"/>
                      <a:pt x="1388" y="363"/>
                    </a:cubicBezTo>
                    <a:cubicBezTo>
                      <a:pt x="1389" y="362"/>
                      <a:pt x="1390" y="362"/>
                      <a:pt x="1391" y="362"/>
                    </a:cubicBezTo>
                    <a:cubicBezTo>
                      <a:pt x="1393" y="362"/>
                      <a:pt x="1394" y="364"/>
                      <a:pt x="1395" y="365"/>
                    </a:cubicBezTo>
                    <a:cubicBezTo>
                      <a:pt x="1396" y="366"/>
                      <a:pt x="1396" y="367"/>
                      <a:pt x="1397" y="367"/>
                    </a:cubicBezTo>
                    <a:cubicBezTo>
                      <a:pt x="1400" y="367"/>
                      <a:pt x="1401" y="369"/>
                      <a:pt x="1401" y="370"/>
                    </a:cubicBezTo>
                    <a:cubicBezTo>
                      <a:pt x="1401" y="371"/>
                      <a:pt x="1400" y="372"/>
                      <a:pt x="1399" y="373"/>
                    </a:cubicBezTo>
                    <a:cubicBezTo>
                      <a:pt x="1400" y="373"/>
                      <a:pt x="1401" y="372"/>
                      <a:pt x="1402" y="372"/>
                    </a:cubicBezTo>
                    <a:quadBezTo>
                      <a:pt x="1403" y="372"/>
                      <a:pt x="1403" y="372"/>
                    </a:quadBezTo>
                    <a:cubicBezTo>
                      <a:pt x="1404" y="373"/>
                      <a:pt x="1405" y="373"/>
                      <a:pt x="1406" y="373"/>
                    </a:cubicBezTo>
                    <a:cubicBezTo>
                      <a:pt x="1409" y="373"/>
                      <a:pt x="1411" y="372"/>
                      <a:pt x="1413" y="371"/>
                    </a:cubicBezTo>
                    <a:cubicBezTo>
                      <a:pt x="1416" y="369"/>
                      <a:pt x="1419" y="370"/>
                      <a:pt x="1420" y="371"/>
                    </a:cubicBezTo>
                    <a:cubicBezTo>
                      <a:pt x="1420" y="371"/>
                      <a:pt x="1421" y="371"/>
                      <a:pt x="1421" y="371"/>
                    </a:cubicBezTo>
                    <a:cubicBezTo>
                      <a:pt x="1423" y="369"/>
                      <a:pt x="1426" y="368"/>
                      <a:pt x="1428" y="368"/>
                    </a:cubicBezTo>
                    <a:cubicBezTo>
                      <a:pt x="1427" y="368"/>
                      <a:pt x="1425" y="367"/>
                      <a:pt x="1424" y="366"/>
                    </a:cubicBezTo>
                    <a:cubicBezTo>
                      <a:pt x="1423" y="363"/>
                      <a:pt x="1424" y="360"/>
                      <a:pt x="1427" y="355"/>
                    </a:cubicBezTo>
                    <a:cubicBezTo>
                      <a:pt x="1430" y="350"/>
                      <a:pt x="1435" y="347"/>
                      <a:pt x="1439" y="344"/>
                    </a:cubicBezTo>
                    <a:cubicBezTo>
                      <a:pt x="1441" y="343"/>
                      <a:pt x="1443" y="341"/>
                      <a:pt x="1444" y="340"/>
                    </a:cubicBezTo>
                    <a:cubicBezTo>
                      <a:pt x="1447" y="338"/>
                      <a:pt x="1449" y="337"/>
                      <a:pt x="1451" y="337"/>
                    </a:cubicBezTo>
                    <a:quadBezTo>
                      <a:pt x="1451" y="337"/>
                      <a:pt x="1452" y="337"/>
                    </a:quadBezTo>
                    <a:cubicBezTo>
                      <a:pt x="1452" y="333"/>
                      <a:pt x="1454" y="325"/>
                      <a:pt x="1459" y="325"/>
                    </a:cubicBezTo>
                    <a:quadBezTo>
                      <a:pt x="1460" y="325"/>
                      <a:pt x="1460" y="325"/>
                    </a:quadBezTo>
                    <a:cubicBezTo>
                      <a:pt x="1461" y="325"/>
                      <a:pt x="1462" y="325"/>
                      <a:pt x="1463" y="325"/>
                    </a:cubicBezTo>
                    <a:cubicBezTo>
                      <a:pt x="1465" y="325"/>
                      <a:pt x="1466" y="325"/>
                      <a:pt x="1468" y="325"/>
                    </a:cubicBezTo>
                    <a:cubicBezTo>
                      <a:pt x="1472" y="325"/>
                      <a:pt x="1475" y="324"/>
                      <a:pt x="1477" y="323"/>
                    </a:cubicBezTo>
                    <a:cubicBezTo>
                      <a:pt x="1479" y="322"/>
                      <a:pt x="1480" y="322"/>
                      <a:pt x="1481" y="322"/>
                    </a:cubicBezTo>
                    <a:cubicBezTo>
                      <a:pt x="1484" y="322"/>
                      <a:pt x="1485" y="324"/>
                      <a:pt x="1486" y="325"/>
                    </a:cubicBezTo>
                    <a:quadBezTo>
                      <a:pt x="1486" y="326"/>
                      <a:pt x="1486" y="326"/>
                    </a:quadBezTo>
                    <a:cubicBezTo>
                      <a:pt x="1486" y="326"/>
                      <a:pt x="1487" y="325"/>
                      <a:pt x="1488" y="325"/>
                    </a:cubicBezTo>
                    <a:cubicBezTo>
                      <a:pt x="1489" y="324"/>
                      <a:pt x="1491" y="323"/>
                      <a:pt x="1493" y="323"/>
                    </a:cubicBezTo>
                    <a:cubicBezTo>
                      <a:pt x="1493" y="323"/>
                      <a:pt x="1494" y="323"/>
                      <a:pt x="1495" y="323"/>
                    </a:cubicBezTo>
                    <a:cubicBezTo>
                      <a:pt x="1496" y="324"/>
                      <a:pt x="1496" y="325"/>
                      <a:pt x="1496" y="325"/>
                    </a:cubicBezTo>
                    <a:cubicBezTo>
                      <a:pt x="1497" y="327"/>
                      <a:pt x="1495" y="329"/>
                      <a:pt x="1494" y="331"/>
                    </a:cubicBezTo>
                    <a:cubicBezTo>
                      <a:pt x="1492" y="332"/>
                      <a:pt x="1491" y="334"/>
                      <a:pt x="1490" y="336"/>
                    </a:cubicBezTo>
                    <a:quadBezTo>
                      <a:pt x="1490" y="337"/>
                      <a:pt x="1490" y="337"/>
                    </a:quadBezTo>
                    <a:cubicBezTo>
                      <a:pt x="1490" y="337"/>
                      <a:pt x="1491" y="337"/>
                      <a:pt x="1492" y="337"/>
                    </a:cubicBezTo>
                    <a:cubicBezTo>
                      <a:pt x="1493" y="337"/>
                      <a:pt x="1494" y="337"/>
                      <a:pt x="1495" y="338"/>
                    </a:cubicBezTo>
                    <a:cubicBezTo>
                      <a:pt x="1497" y="339"/>
                      <a:pt x="1497" y="340"/>
                      <a:pt x="1497" y="340"/>
                    </a:cubicBezTo>
                    <a:cubicBezTo>
                      <a:pt x="1497" y="341"/>
                      <a:pt x="1497" y="342"/>
                      <a:pt x="1497" y="342"/>
                    </a:cubicBezTo>
                    <a:cubicBezTo>
                      <a:pt x="1499" y="341"/>
                      <a:pt x="1501" y="340"/>
                      <a:pt x="1504" y="337"/>
                    </a:cubicBezTo>
                    <a:cubicBezTo>
                      <a:pt x="1512" y="329"/>
                      <a:pt x="1518" y="328"/>
                      <a:pt x="1523" y="328"/>
                    </a:cubicBezTo>
                    <a:cubicBezTo>
                      <a:pt x="1523" y="328"/>
                      <a:pt x="1524" y="328"/>
                      <a:pt x="1524" y="328"/>
                    </a:cubicBezTo>
                    <a:quadBezTo>
                      <a:pt x="1524" y="328"/>
                      <a:pt x="1525" y="328"/>
                    </a:quadBezTo>
                    <a:cubicBezTo>
                      <a:pt x="1525" y="327"/>
                      <a:pt x="1525" y="326"/>
                      <a:pt x="1525" y="325"/>
                    </a:cubicBezTo>
                    <a:cubicBezTo>
                      <a:pt x="1524" y="323"/>
                      <a:pt x="1524" y="321"/>
                      <a:pt x="1524" y="318"/>
                    </a:cubicBezTo>
                    <a:cubicBezTo>
                      <a:pt x="1525" y="312"/>
                      <a:pt x="1535" y="309"/>
                      <a:pt x="1541" y="309"/>
                    </a:cubicBezTo>
                    <a:cubicBezTo>
                      <a:pt x="1542" y="309"/>
                      <a:pt x="1545" y="309"/>
                      <a:pt x="1546" y="310"/>
                    </a:cubicBezTo>
                    <a:cubicBezTo>
                      <a:pt x="1550" y="311"/>
                      <a:pt x="1551" y="313"/>
                      <a:pt x="1551" y="315"/>
                    </a:cubicBezTo>
                    <a:cubicBezTo>
                      <a:pt x="1551" y="315"/>
                      <a:pt x="1550" y="317"/>
                      <a:pt x="1548" y="317"/>
                    </a:cubicBezTo>
                    <a:cubicBezTo>
                      <a:pt x="1547" y="317"/>
                      <a:pt x="1546" y="317"/>
                      <a:pt x="1545" y="316"/>
                    </a:cubicBezTo>
                    <a:cubicBezTo>
                      <a:pt x="1543" y="316"/>
                      <a:pt x="1542" y="316"/>
                      <a:pt x="1541" y="318"/>
                    </a:cubicBezTo>
                    <a:cubicBezTo>
                      <a:pt x="1540" y="319"/>
                      <a:pt x="1539" y="321"/>
                      <a:pt x="1539" y="323"/>
                    </a:cubicBezTo>
                    <a:cubicBezTo>
                      <a:pt x="1539" y="326"/>
                      <a:pt x="1538" y="328"/>
                      <a:pt x="1537" y="330"/>
                    </a:cubicBezTo>
                    <a:cubicBezTo>
                      <a:pt x="1537" y="330"/>
                      <a:pt x="1536" y="331"/>
                      <a:pt x="1536" y="331"/>
                    </a:cubicBezTo>
                    <a:cubicBezTo>
                      <a:pt x="1538" y="332"/>
                      <a:pt x="1538" y="333"/>
                      <a:pt x="1538" y="334"/>
                    </a:cubicBezTo>
                    <a:cubicBezTo>
                      <a:pt x="1537" y="335"/>
                      <a:pt x="1536" y="336"/>
                      <a:pt x="1535" y="337"/>
                    </a:cubicBezTo>
                    <a:cubicBezTo>
                      <a:pt x="1535" y="337"/>
                      <a:pt x="1534" y="338"/>
                      <a:pt x="1534" y="338"/>
                    </a:cubicBezTo>
                    <a:quadBezTo>
                      <a:pt x="1534" y="338"/>
                      <a:pt x="1534" y="338"/>
                    </a:quadBezTo>
                    <a:cubicBezTo>
                      <a:pt x="1534" y="340"/>
                      <a:pt x="1533" y="343"/>
                      <a:pt x="1529" y="345"/>
                    </a:cubicBezTo>
                    <a:cubicBezTo>
                      <a:pt x="1528" y="345"/>
                      <a:pt x="1527" y="345"/>
                      <a:pt x="1526" y="345"/>
                    </a:cubicBezTo>
                    <a:cubicBezTo>
                      <a:pt x="1523" y="346"/>
                      <a:pt x="1516" y="347"/>
                      <a:pt x="1516" y="349"/>
                    </a:cubicBezTo>
                    <a:cubicBezTo>
                      <a:pt x="1515" y="353"/>
                      <a:pt x="1513" y="354"/>
                      <a:pt x="1511" y="356"/>
                    </a:cubicBezTo>
                    <a:cubicBezTo>
                      <a:pt x="1509" y="357"/>
                      <a:pt x="1507" y="358"/>
                      <a:pt x="1506" y="360"/>
                    </a:cubicBezTo>
                    <a:cubicBezTo>
                      <a:pt x="1505" y="363"/>
                      <a:pt x="1502" y="365"/>
                      <a:pt x="1498" y="368"/>
                    </a:cubicBezTo>
                    <a:cubicBezTo>
                      <a:pt x="1494" y="371"/>
                      <a:pt x="1489" y="374"/>
                      <a:pt x="1485" y="380"/>
                    </a:cubicBezTo>
                    <a:cubicBezTo>
                      <a:pt x="1480" y="387"/>
                      <a:pt x="1473" y="390"/>
                      <a:pt x="1469" y="391"/>
                    </a:cubicBezTo>
                    <a:cubicBezTo>
                      <a:pt x="1468" y="392"/>
                      <a:pt x="1467" y="392"/>
                      <a:pt x="1467" y="392"/>
                    </a:cubicBezTo>
                    <a:cubicBezTo>
                      <a:pt x="1466" y="395"/>
                      <a:pt x="1462" y="395"/>
                      <a:pt x="1457" y="395"/>
                    </a:cubicBezTo>
                    <a:cubicBezTo>
                      <a:pt x="1457" y="395"/>
                      <a:pt x="1456" y="395"/>
                      <a:pt x="1456" y="395"/>
                    </a:cubicBezTo>
                    <a:quadBezTo>
                      <a:pt x="1456" y="396"/>
                      <a:pt x="1456" y="396"/>
                    </a:quadBezTo>
                    <a:cubicBezTo>
                      <a:pt x="1456" y="399"/>
                      <a:pt x="1457" y="404"/>
                      <a:pt x="1452" y="408"/>
                    </a:cubicBezTo>
                    <a:cubicBezTo>
                      <a:pt x="1446" y="415"/>
                      <a:pt x="1442" y="424"/>
                      <a:pt x="1442" y="433"/>
                    </a:cubicBezTo>
                    <a:cubicBezTo>
                      <a:pt x="1443" y="443"/>
                      <a:pt x="1446" y="469"/>
                      <a:pt x="1448" y="474"/>
                    </a:cubicBezTo>
                    <a:cubicBezTo>
                      <a:pt x="1450" y="476"/>
                      <a:pt x="1450" y="481"/>
                      <a:pt x="1451" y="485"/>
                    </a:cubicBezTo>
                    <a:cubicBezTo>
                      <a:pt x="1451" y="488"/>
                      <a:pt x="1451" y="492"/>
                      <a:pt x="1452" y="492"/>
                    </a:cubicBezTo>
                    <a:cubicBezTo>
                      <a:pt x="1453" y="494"/>
                      <a:pt x="1454" y="497"/>
                      <a:pt x="1454" y="498"/>
                    </a:cubicBezTo>
                    <a:quadBezTo>
                      <a:pt x="1454" y="499"/>
                      <a:pt x="1454" y="500"/>
                    </a:quadBezTo>
                    <a:cubicBezTo>
                      <a:pt x="1455" y="499"/>
                      <a:pt x="1457" y="497"/>
                      <a:pt x="1459" y="495"/>
                    </a:cubicBezTo>
                    <a:cubicBezTo>
                      <a:pt x="1460" y="493"/>
                      <a:pt x="1462" y="492"/>
                      <a:pt x="1464" y="490"/>
                    </a:cubicBezTo>
                    <a:cubicBezTo>
                      <a:pt x="1466" y="489"/>
                      <a:pt x="1466" y="488"/>
                      <a:pt x="1467" y="487"/>
                    </a:cubicBezTo>
                    <a:cubicBezTo>
                      <a:pt x="1467" y="486"/>
                      <a:pt x="1468" y="485"/>
                      <a:pt x="1469" y="484"/>
                    </a:cubicBezTo>
                    <a:cubicBezTo>
                      <a:pt x="1470" y="483"/>
                      <a:pt x="1471" y="479"/>
                      <a:pt x="1471" y="477"/>
                    </a:cubicBezTo>
                    <a:cubicBezTo>
                      <a:pt x="1471" y="475"/>
                      <a:pt x="1471" y="474"/>
                      <a:pt x="1471" y="473"/>
                    </a:cubicBezTo>
                    <a:cubicBezTo>
                      <a:pt x="1472" y="471"/>
                      <a:pt x="1474" y="470"/>
                      <a:pt x="1476" y="469"/>
                    </a:cubicBezTo>
                    <a:cubicBezTo>
                      <a:pt x="1477" y="469"/>
                      <a:pt x="1479" y="468"/>
                      <a:pt x="1479" y="467"/>
                    </a:cubicBezTo>
                    <a:cubicBezTo>
                      <a:pt x="1481" y="465"/>
                      <a:pt x="1484" y="465"/>
                      <a:pt x="1486" y="465"/>
                    </a:cubicBezTo>
                    <a:quadBezTo>
                      <a:pt x="1487" y="465"/>
                      <a:pt x="1488" y="465"/>
                    </a:quadBezTo>
                    <a:cubicBezTo>
                      <a:pt x="1488" y="464"/>
                      <a:pt x="1487" y="462"/>
                      <a:pt x="1487" y="460"/>
                    </a:cubicBezTo>
                    <a:cubicBezTo>
                      <a:pt x="1487" y="459"/>
                      <a:pt x="1486" y="459"/>
                      <a:pt x="1486" y="458"/>
                    </a:cubicBezTo>
                    <a:cubicBezTo>
                      <a:pt x="1485" y="454"/>
                      <a:pt x="1490" y="450"/>
                      <a:pt x="1495" y="447"/>
                    </a:cubicBezTo>
                    <a:cubicBezTo>
                      <a:pt x="1496" y="446"/>
                      <a:pt x="1497" y="446"/>
                      <a:pt x="1498" y="445"/>
                    </a:cubicBezTo>
                    <a:cubicBezTo>
                      <a:pt x="1500" y="444"/>
                      <a:pt x="1502" y="444"/>
                      <a:pt x="1505" y="444"/>
                    </a:cubicBezTo>
                    <a:cubicBezTo>
                      <a:pt x="1506" y="444"/>
                      <a:pt x="1507" y="445"/>
                      <a:pt x="1508" y="445"/>
                    </a:cubicBezTo>
                    <a:cubicBezTo>
                      <a:pt x="1509" y="445"/>
                      <a:pt x="1510" y="444"/>
                      <a:pt x="1511" y="443"/>
                    </a:cubicBezTo>
                    <a:cubicBezTo>
                      <a:pt x="1513" y="441"/>
                      <a:pt x="1512" y="439"/>
                      <a:pt x="1509" y="436"/>
                    </a:cubicBezTo>
                    <a:quadBezTo>
                      <a:pt x="1509" y="435"/>
                      <a:pt x="1509" y="435"/>
                    </a:quadBezTo>
                    <a:cubicBezTo>
                      <a:pt x="1508" y="434"/>
                      <a:pt x="1508" y="432"/>
                      <a:pt x="1509" y="430"/>
                    </a:cubicBezTo>
                    <a:cubicBezTo>
                      <a:pt x="1510" y="426"/>
                      <a:pt x="1514" y="419"/>
                      <a:pt x="1518" y="418"/>
                    </a:cubicBezTo>
                    <a:cubicBezTo>
                      <a:pt x="1520" y="417"/>
                      <a:pt x="1522" y="418"/>
                      <a:pt x="1523" y="418"/>
                    </a:cubicBezTo>
                    <a:cubicBezTo>
                      <a:pt x="1523" y="418"/>
                      <a:pt x="1524" y="419"/>
                      <a:pt x="1524" y="419"/>
                    </a:cubicBezTo>
                    <a:cubicBezTo>
                      <a:pt x="1524" y="419"/>
                      <a:pt x="1525" y="419"/>
                      <a:pt x="1526" y="418"/>
                    </a:cubicBezTo>
                    <a:cubicBezTo>
                      <a:pt x="1526" y="418"/>
                      <a:pt x="1526" y="417"/>
                      <a:pt x="1526" y="417"/>
                    </a:cubicBezTo>
                    <a:cubicBezTo>
                      <a:pt x="1525" y="416"/>
                      <a:pt x="1523" y="414"/>
                      <a:pt x="1522" y="414"/>
                    </a:cubicBezTo>
                    <a:cubicBezTo>
                      <a:pt x="1521" y="414"/>
                      <a:pt x="1519" y="414"/>
                      <a:pt x="1518" y="411"/>
                    </a:cubicBezTo>
                    <a:cubicBezTo>
                      <a:pt x="1517" y="408"/>
                      <a:pt x="1518" y="401"/>
                      <a:pt x="1523" y="398"/>
                    </a:cubicBezTo>
                    <a:cubicBezTo>
                      <a:pt x="1524" y="397"/>
                      <a:pt x="1525" y="396"/>
                      <a:pt x="1525" y="396"/>
                    </a:cubicBezTo>
                    <a:cubicBezTo>
                      <a:pt x="1524" y="396"/>
                      <a:pt x="1524" y="395"/>
                      <a:pt x="1523" y="395"/>
                    </a:cubicBezTo>
                    <a:cubicBezTo>
                      <a:pt x="1522" y="395"/>
                      <a:pt x="1521" y="395"/>
                      <a:pt x="1520" y="395"/>
                    </a:cubicBezTo>
                    <a:cubicBezTo>
                      <a:pt x="1519" y="395"/>
                      <a:pt x="1518" y="396"/>
                      <a:pt x="1517" y="396"/>
                    </a:cubicBezTo>
                    <a:quadBezTo>
                      <a:pt x="1517" y="396"/>
                      <a:pt x="1517" y="396"/>
                    </a:quadBezTo>
                    <a:cubicBezTo>
                      <a:pt x="1515" y="396"/>
                      <a:pt x="1513" y="395"/>
                      <a:pt x="1512" y="393"/>
                    </a:cubicBezTo>
                    <a:cubicBezTo>
                      <a:pt x="1511" y="390"/>
                      <a:pt x="1510" y="385"/>
                      <a:pt x="1514" y="381"/>
                    </a:cubicBezTo>
                    <a:cubicBezTo>
                      <a:pt x="1516" y="378"/>
                      <a:pt x="1518" y="377"/>
                      <a:pt x="1520" y="375"/>
                    </a:cubicBezTo>
                    <a:cubicBezTo>
                      <a:pt x="1522" y="374"/>
                      <a:pt x="1522" y="373"/>
                      <a:pt x="1523" y="372"/>
                    </a:cubicBezTo>
                    <a:cubicBezTo>
                      <a:pt x="1524" y="368"/>
                      <a:pt x="1527" y="363"/>
                      <a:pt x="1530" y="360"/>
                    </a:cubicBezTo>
                    <a:cubicBezTo>
                      <a:pt x="1530" y="358"/>
                      <a:pt x="1531" y="358"/>
                      <a:pt x="1532" y="357"/>
                    </a:cubicBezTo>
                    <a:cubicBezTo>
                      <a:pt x="1532" y="355"/>
                      <a:pt x="1534" y="355"/>
                      <a:pt x="1536" y="355"/>
                    </a:cubicBezTo>
                    <a:cubicBezTo>
                      <a:pt x="1537" y="355"/>
                      <a:pt x="1539" y="355"/>
                      <a:pt x="1540" y="355"/>
                    </a:cubicBezTo>
                    <a:cubicBezTo>
                      <a:pt x="1541" y="355"/>
                      <a:pt x="1542" y="355"/>
                      <a:pt x="1542" y="355"/>
                    </a:cubicBezTo>
                    <a:quadBezTo>
                      <a:pt x="1543" y="355"/>
                      <a:pt x="1543" y="355"/>
                    </a:quadBezTo>
                    <a:cubicBezTo>
                      <a:pt x="1545" y="355"/>
                      <a:pt x="1546" y="357"/>
                      <a:pt x="1546" y="358"/>
                    </a:cubicBezTo>
                    <a:cubicBezTo>
                      <a:pt x="1547" y="357"/>
                      <a:pt x="1548" y="356"/>
                      <a:pt x="1549" y="354"/>
                    </a:cubicBezTo>
                    <a:cubicBezTo>
                      <a:pt x="1552" y="351"/>
                      <a:pt x="1555" y="347"/>
                      <a:pt x="1559" y="347"/>
                    </a:cubicBezTo>
                    <a:cubicBezTo>
                      <a:pt x="1560" y="347"/>
                      <a:pt x="1561" y="347"/>
                      <a:pt x="1562" y="348"/>
                    </a:cubicBezTo>
                    <a:cubicBezTo>
                      <a:pt x="1563" y="349"/>
                      <a:pt x="1563" y="352"/>
                      <a:pt x="1563" y="354"/>
                    </a:cubicBezTo>
                    <a:cubicBezTo>
                      <a:pt x="1563" y="355"/>
                      <a:pt x="1563" y="356"/>
                      <a:pt x="1563" y="357"/>
                    </a:cubicBezTo>
                    <a:cubicBezTo>
                      <a:pt x="1563" y="357"/>
                      <a:pt x="1564" y="356"/>
                      <a:pt x="1564" y="356"/>
                    </a:cubicBezTo>
                    <a:cubicBezTo>
                      <a:pt x="1566" y="355"/>
                      <a:pt x="1568" y="353"/>
                      <a:pt x="1570" y="351"/>
                    </a:cubicBezTo>
                    <a:cubicBezTo>
                      <a:pt x="1576" y="347"/>
                      <a:pt x="1585" y="347"/>
                      <a:pt x="1589" y="347"/>
                    </a:cubicBezTo>
                    <a:cubicBezTo>
                      <a:pt x="1594" y="347"/>
                      <a:pt x="1598" y="347"/>
                      <a:pt x="1601" y="348"/>
                    </a:cubicBezTo>
                    <a:cubicBezTo>
                      <a:pt x="1603" y="350"/>
                      <a:pt x="1605" y="352"/>
                      <a:pt x="1606" y="354"/>
                    </a:cubicBezTo>
                    <a:cubicBezTo>
                      <a:pt x="1607" y="354"/>
                      <a:pt x="1607" y="355"/>
                      <a:pt x="1608" y="355"/>
                    </a:cubicBezTo>
                    <a:quadBezTo>
                      <a:pt x="1608" y="355"/>
                      <a:pt x="1608" y="354"/>
                    </a:quadBezTo>
                    <a:cubicBezTo>
                      <a:pt x="1609" y="352"/>
                      <a:pt x="1609" y="350"/>
                      <a:pt x="1612" y="349"/>
                    </a:cubicBezTo>
                    <a:cubicBezTo>
                      <a:pt x="1616" y="348"/>
                      <a:pt x="1622" y="344"/>
                      <a:pt x="1628" y="340"/>
                    </a:cubicBezTo>
                    <a:cubicBezTo>
                      <a:pt x="1630" y="338"/>
                      <a:pt x="1632" y="338"/>
                      <a:pt x="1633" y="337"/>
                    </a:cubicBezTo>
                    <a:quadBezTo>
                      <a:pt x="1633" y="337"/>
                      <a:pt x="1634" y="336"/>
                    </a:quadBezTo>
                    <a:cubicBezTo>
                      <a:pt x="1636" y="333"/>
                      <a:pt x="1638" y="333"/>
                      <a:pt x="1639" y="333"/>
                    </a:cubicBezTo>
                    <a:quadBezTo>
                      <a:pt x="1640" y="332"/>
                      <a:pt x="1640" y="332"/>
                    </a:quadBezTo>
                    <a:cubicBezTo>
                      <a:pt x="1642" y="328"/>
                      <a:pt x="1652" y="324"/>
                      <a:pt x="1661" y="322"/>
                    </a:cubicBezTo>
                    <a:cubicBezTo>
                      <a:pt x="1670" y="320"/>
                      <a:pt x="1681" y="315"/>
                      <a:pt x="1683" y="313"/>
                    </a:cubicBezTo>
                    <a:cubicBezTo>
                      <a:pt x="1683" y="312"/>
                      <a:pt x="1683" y="311"/>
                      <a:pt x="1683" y="310"/>
                    </a:cubicBezTo>
                    <a:cubicBezTo>
                      <a:pt x="1684" y="309"/>
                      <a:pt x="1686" y="309"/>
                      <a:pt x="1687" y="309"/>
                    </a:cubicBezTo>
                    <a:cubicBezTo>
                      <a:pt x="1689" y="309"/>
                      <a:pt x="1691" y="310"/>
                      <a:pt x="1691" y="311"/>
                    </a:cubicBezTo>
                    <a:cubicBezTo>
                      <a:pt x="1691" y="311"/>
                      <a:pt x="1693" y="311"/>
                      <a:pt x="1694" y="312"/>
                    </a:cubicBezTo>
                    <a:cubicBezTo>
                      <a:pt x="1696" y="312"/>
                      <a:pt x="1698" y="312"/>
                      <a:pt x="1700" y="312"/>
                    </a:cubicBezTo>
                    <a:cubicBezTo>
                      <a:pt x="1701" y="313"/>
                      <a:pt x="1702" y="313"/>
                      <a:pt x="1703" y="313"/>
                    </a:cubicBezTo>
                    <a:cubicBezTo>
                      <a:pt x="1704" y="314"/>
                      <a:pt x="1705" y="314"/>
                      <a:pt x="1706" y="314"/>
                    </a:cubicBezTo>
                    <a:cubicBezTo>
                      <a:pt x="1707" y="314"/>
                      <a:pt x="1708" y="314"/>
                      <a:pt x="1710" y="312"/>
                    </a:cubicBezTo>
                    <a:quadBezTo>
                      <a:pt x="1712" y="310"/>
                      <a:pt x="1711" y="308"/>
                    </a:quadBezTo>
                    <a:cubicBezTo>
                      <a:pt x="1710" y="307"/>
                      <a:pt x="1709" y="306"/>
                      <a:pt x="1709" y="304"/>
                    </a:cubicBezTo>
                    <a:cubicBezTo>
                      <a:pt x="1709" y="303"/>
                      <a:pt x="1708" y="302"/>
                      <a:pt x="1707" y="301"/>
                    </a:cubicBezTo>
                    <a:cubicBezTo>
                      <a:pt x="1704" y="299"/>
                      <a:pt x="1702" y="296"/>
                      <a:pt x="1703" y="293"/>
                    </a:cubicBezTo>
                    <a:cubicBezTo>
                      <a:pt x="1703" y="291"/>
                      <a:pt x="1700" y="286"/>
                      <a:pt x="1698" y="285"/>
                    </a:cubicBezTo>
                    <a:cubicBezTo>
                      <a:pt x="1696" y="286"/>
                      <a:pt x="1693" y="285"/>
                      <a:pt x="1691" y="283"/>
                    </a:cubicBezTo>
                    <a:cubicBezTo>
                      <a:pt x="1689" y="282"/>
                      <a:pt x="1688" y="280"/>
                      <a:pt x="1688" y="279"/>
                    </a:cubicBezTo>
                    <a:quadBezTo>
                      <a:pt x="1688" y="277"/>
                      <a:pt x="1688" y="276"/>
                    </a:quadBezTo>
                    <a:quadBezTo>
                      <a:pt x="1688" y="276"/>
                      <a:pt x="1688" y="276"/>
                    </a:quadBezTo>
                    <a:cubicBezTo>
                      <a:pt x="1687" y="277"/>
                      <a:pt x="1685" y="278"/>
                      <a:pt x="1683" y="278"/>
                    </a:cubicBezTo>
                    <a:cubicBezTo>
                      <a:pt x="1679" y="278"/>
                      <a:pt x="1676" y="276"/>
                      <a:pt x="1676" y="273"/>
                    </a:cubicBezTo>
                    <a:cubicBezTo>
                      <a:pt x="1675" y="272"/>
                      <a:pt x="1675" y="271"/>
                      <a:pt x="1676" y="270"/>
                    </a:cubicBezTo>
                    <a:cubicBezTo>
                      <a:pt x="1677" y="268"/>
                      <a:pt x="1681" y="267"/>
                      <a:pt x="1684" y="267"/>
                    </a:cubicBezTo>
                    <a:cubicBezTo>
                      <a:pt x="1686" y="267"/>
                      <a:pt x="1688" y="267"/>
                      <a:pt x="1689" y="268"/>
                    </a:cubicBezTo>
                    <a:cubicBezTo>
                      <a:pt x="1693" y="269"/>
                      <a:pt x="1694" y="271"/>
                      <a:pt x="1695" y="272"/>
                    </a:cubicBezTo>
                    <a:quadBezTo>
                      <a:pt x="1695" y="273"/>
                      <a:pt x="1696" y="273"/>
                    </a:quadBezTo>
                    <a:cubicBezTo>
                      <a:pt x="1696" y="274"/>
                      <a:pt x="1697" y="274"/>
                      <a:pt x="1699" y="274"/>
                    </a:cubicBezTo>
                    <a:cubicBezTo>
                      <a:pt x="1702" y="274"/>
                      <a:pt x="1705" y="273"/>
                      <a:pt x="1707" y="272"/>
                    </a:cubicBezTo>
                    <a:cubicBezTo>
                      <a:pt x="1707" y="272"/>
                      <a:pt x="1709" y="271"/>
                      <a:pt x="1710" y="271"/>
                    </a:cubicBezTo>
                    <a:cubicBezTo>
                      <a:pt x="1713" y="270"/>
                      <a:pt x="1720" y="267"/>
                      <a:pt x="1721" y="266"/>
                    </a:cubicBezTo>
                    <a:cubicBezTo>
                      <a:pt x="1721" y="265"/>
                      <a:pt x="1721" y="264"/>
                      <a:pt x="1721" y="264"/>
                    </a:cubicBezTo>
                    <a:cubicBezTo>
                      <a:pt x="1722" y="262"/>
                      <a:pt x="1722" y="260"/>
                      <a:pt x="1725" y="259"/>
                    </a:cubicBezTo>
                    <a:quadBezTo>
                      <a:pt x="1725" y="259"/>
                      <a:pt x="1725" y="259"/>
                    </a:quadBezTo>
                    <a:cubicBezTo>
                      <a:pt x="1725" y="258"/>
                      <a:pt x="1724" y="257"/>
                      <a:pt x="1723" y="256"/>
                    </a:cubicBezTo>
                    <a:cubicBezTo>
                      <a:pt x="1720" y="255"/>
                      <a:pt x="1719" y="252"/>
                      <a:pt x="1720" y="250"/>
                    </a:cubicBezTo>
                    <a:cubicBezTo>
                      <a:pt x="1720" y="248"/>
                      <a:pt x="1722" y="247"/>
                      <a:pt x="1724" y="247"/>
                    </a:cubicBezTo>
                    <a:quadBezTo>
                      <a:pt x="1725" y="247"/>
                      <a:pt x="1725" y="246"/>
                    </a:quadBezTo>
                    <a:cubicBezTo>
                      <a:pt x="1726" y="245"/>
                      <a:pt x="1726" y="243"/>
                      <a:pt x="1728" y="243"/>
                    </a:cubicBezTo>
                    <a:quadBezTo>
                      <a:pt x="1729" y="243"/>
                      <a:pt x="1729" y="243"/>
                    </a:quadBezTo>
                    <a:quadBezTo>
                      <a:pt x="1730" y="243"/>
                      <a:pt x="1731" y="243"/>
                    </a:quadBezTo>
                    <a:quadBezTo>
                      <a:pt x="1731" y="243"/>
                      <a:pt x="1732" y="243"/>
                    </a:quadBezTo>
                    <a:cubicBezTo>
                      <a:pt x="1732" y="243"/>
                      <a:pt x="1733" y="243"/>
                      <a:pt x="1734" y="243"/>
                    </a:cubicBezTo>
                    <a:quadBezTo>
                      <a:pt x="1735" y="242"/>
                      <a:pt x="1736" y="242"/>
                    </a:quadBezTo>
                    <a:quadBezTo>
                      <a:pt x="1737" y="242"/>
                      <a:pt x="1737" y="242"/>
                    </a:quadBezTo>
                    <a:quadBezTo>
                      <a:pt x="1738" y="243"/>
                      <a:pt x="1738" y="243"/>
                    </a:quadBezTo>
                    <a:cubicBezTo>
                      <a:pt x="1739" y="245"/>
                      <a:pt x="1738" y="247"/>
                      <a:pt x="1736" y="249"/>
                    </a:cubicBezTo>
                    <a:cubicBezTo>
                      <a:pt x="1736" y="250"/>
                      <a:pt x="1735" y="251"/>
                      <a:pt x="1735" y="252"/>
                    </a:cubicBezTo>
                    <a:cubicBezTo>
                      <a:pt x="1735" y="252"/>
                      <a:pt x="1735" y="253"/>
                      <a:pt x="1737" y="255"/>
                    </a:cubicBezTo>
                    <a:quadBezTo>
                      <a:pt x="1738" y="256"/>
                      <a:pt x="1739" y="257"/>
                    </a:quadBezTo>
                    <a:cubicBezTo>
                      <a:pt x="1739" y="258"/>
                      <a:pt x="1741" y="258"/>
                      <a:pt x="1742" y="258"/>
                    </a:cubicBezTo>
                    <a:cubicBezTo>
                      <a:pt x="1745" y="258"/>
                      <a:pt x="1746" y="258"/>
                      <a:pt x="1748" y="257"/>
                    </a:cubicBezTo>
                    <a:cubicBezTo>
                      <a:pt x="1749" y="256"/>
                      <a:pt x="1750" y="256"/>
                      <a:pt x="1752" y="256"/>
                    </a:cubicBezTo>
                    <a:cubicBezTo>
                      <a:pt x="1757" y="256"/>
                      <a:pt x="1767" y="260"/>
                      <a:pt x="1768" y="264"/>
                    </a:cubicBezTo>
                    <a:cubicBezTo>
                      <a:pt x="1769" y="266"/>
                      <a:pt x="1770" y="270"/>
                      <a:pt x="1775" y="272"/>
                    </a:cubicBezTo>
                    <a:cubicBezTo>
                      <a:pt x="1778" y="273"/>
                      <a:pt x="1780" y="274"/>
                      <a:pt x="1782" y="274"/>
                    </a:cubicBezTo>
                    <a:cubicBezTo>
                      <a:pt x="1784" y="275"/>
                      <a:pt x="1786" y="275"/>
                      <a:pt x="1787" y="277"/>
                    </a:cubicBezTo>
                    <a:cubicBezTo>
                      <a:pt x="1788" y="279"/>
                      <a:pt x="1789" y="279"/>
                      <a:pt x="1790" y="279"/>
                    </a:cubicBezTo>
                    <a:cubicBezTo>
                      <a:pt x="1790" y="279"/>
                      <a:pt x="1791" y="279"/>
                      <a:pt x="1791" y="279"/>
                    </a:cubicBezTo>
                    <a:cubicBezTo>
                      <a:pt x="1793" y="279"/>
                      <a:pt x="1795" y="280"/>
                      <a:pt x="1796" y="280"/>
                    </a:cubicBezTo>
                    <a:cubicBezTo>
                      <a:pt x="1796" y="280"/>
                      <a:pt x="1797" y="281"/>
                      <a:pt x="1797" y="281"/>
                    </a:cubicBezTo>
                    <a:cubicBezTo>
                      <a:pt x="1799" y="279"/>
                      <a:pt x="1800" y="279"/>
                      <a:pt x="1802" y="279"/>
                    </a:cubicBezTo>
                    <a:quadBezTo>
                      <a:pt x="1802" y="280"/>
                      <a:pt x="1802" y="280"/>
                    </a:quadBezTo>
                    <a:quadBezTo>
                      <a:pt x="1802" y="280"/>
                      <a:pt x="1803" y="280"/>
                    </a:quadBezTo>
                    <a:quadBezTo>
                      <a:pt x="1802" y="279"/>
                      <a:pt x="1801" y="279"/>
                    </a:quadBezTo>
                    <a:cubicBezTo>
                      <a:pt x="1800" y="278"/>
                      <a:pt x="1798" y="277"/>
                      <a:pt x="1798" y="275"/>
                    </a:cubicBezTo>
                    <a:cubicBezTo>
                      <a:pt x="1797" y="275"/>
                      <a:pt x="1797" y="274"/>
                      <a:pt x="1798" y="273"/>
                    </a:cubicBezTo>
                    <a:cubicBezTo>
                      <a:pt x="1799" y="272"/>
                      <a:pt x="1800" y="272"/>
                      <a:pt x="1800" y="272"/>
                    </a:cubicBezTo>
                    <a:quadBezTo>
                      <a:pt x="1802" y="272"/>
                      <a:pt x="1803" y="273"/>
                    </a:quadBezTo>
                    <a:cubicBezTo>
                      <a:pt x="1803" y="273"/>
                      <a:pt x="1804" y="273"/>
                      <a:pt x="1804" y="273"/>
                    </a:cubicBezTo>
                    <a:quadBezTo>
                      <a:pt x="1804" y="273"/>
                      <a:pt x="1804" y="273"/>
                    </a:quadBezTo>
                    <a:cubicBezTo>
                      <a:pt x="1804" y="272"/>
                      <a:pt x="1803" y="270"/>
                      <a:pt x="1805" y="269"/>
                    </a:cubicBezTo>
                    <a:cubicBezTo>
                      <a:pt x="1805" y="267"/>
                      <a:pt x="1805" y="262"/>
                      <a:pt x="1804" y="261"/>
                    </a:cubicBezTo>
                    <a:cubicBezTo>
                      <a:pt x="1802" y="260"/>
                      <a:pt x="1802" y="259"/>
                      <a:pt x="1802" y="258"/>
                    </a:cubicBezTo>
                    <a:cubicBezTo>
                      <a:pt x="1802" y="255"/>
                      <a:pt x="1806" y="254"/>
                      <a:pt x="1809" y="256"/>
                    </a:cubicBezTo>
                    <a:cubicBezTo>
                      <a:pt x="1811" y="257"/>
                      <a:pt x="1813" y="258"/>
                      <a:pt x="1816" y="258"/>
                    </a:cubicBezTo>
                    <a:cubicBezTo>
                      <a:pt x="1815" y="258"/>
                      <a:pt x="1815" y="257"/>
                      <a:pt x="1815" y="256"/>
                    </a:cubicBezTo>
                    <a:cubicBezTo>
                      <a:pt x="1815" y="255"/>
                      <a:pt x="1817" y="254"/>
                      <a:pt x="1819" y="254"/>
                    </a:cubicBezTo>
                    <a:cubicBezTo>
                      <a:pt x="1820" y="254"/>
                      <a:pt x="1821" y="254"/>
                      <a:pt x="1822" y="255"/>
                    </a:cubicBezTo>
                    <a:cubicBezTo>
                      <a:pt x="1823" y="256"/>
                      <a:pt x="1824" y="256"/>
                      <a:pt x="1825" y="256"/>
                    </a:cubicBezTo>
                    <a:cubicBezTo>
                      <a:pt x="1825" y="254"/>
                      <a:pt x="1828" y="249"/>
                      <a:pt x="1831" y="249"/>
                    </a:cubicBezTo>
                    <a:cubicBezTo>
                      <a:pt x="1827" y="246"/>
                      <a:pt x="1818" y="241"/>
                      <a:pt x="1816" y="237"/>
                    </a:cubicBezTo>
                    <a:cubicBezTo>
                      <a:pt x="1814" y="235"/>
                      <a:pt x="1808" y="233"/>
                      <a:pt x="1804" y="233"/>
                    </a:cubicBezTo>
                    <a:quadBezTo>
                      <a:pt x="1804" y="233"/>
                      <a:pt x="1803" y="233"/>
                    </a:quadBezTo>
                    <a:cubicBezTo>
                      <a:pt x="1803" y="234"/>
                      <a:pt x="1802" y="235"/>
                      <a:pt x="1801" y="235"/>
                    </a:cubicBezTo>
                    <a:cubicBezTo>
                      <a:pt x="1799" y="235"/>
                      <a:pt x="1796" y="233"/>
                      <a:pt x="1795" y="231"/>
                    </a:cubicBezTo>
                    <a:cubicBezTo>
                      <a:pt x="1794" y="230"/>
                      <a:pt x="1792" y="230"/>
                      <a:pt x="1788" y="230"/>
                    </a:cubicBezTo>
                    <a:cubicBezTo>
                      <a:pt x="1787" y="230"/>
                      <a:pt x="1785" y="230"/>
                      <a:pt x="1785" y="230"/>
                    </a:cubicBezTo>
                    <a:quadBezTo>
                      <a:pt x="1785" y="230"/>
                      <a:pt x="1785" y="230"/>
                    </a:quadBezTo>
                    <a:cubicBezTo>
                      <a:pt x="1786" y="231"/>
                      <a:pt x="1788" y="232"/>
                      <a:pt x="1789" y="233"/>
                    </a:cubicBezTo>
                    <a:cubicBezTo>
                      <a:pt x="1791" y="236"/>
                      <a:pt x="1789" y="238"/>
                      <a:pt x="1788" y="239"/>
                    </a:cubicBezTo>
                    <a:cubicBezTo>
                      <a:pt x="1787" y="240"/>
                      <a:pt x="1787" y="241"/>
                      <a:pt x="1787" y="241"/>
                    </a:cubicBezTo>
                    <a:cubicBezTo>
                      <a:pt x="1788" y="242"/>
                      <a:pt x="1788" y="243"/>
                      <a:pt x="1787" y="244"/>
                    </a:cubicBezTo>
                    <a:quadBezTo>
                      <a:pt x="1786" y="245"/>
                      <a:pt x="1786" y="245"/>
                    </a:quadBezTo>
                    <a:quadBezTo>
                      <a:pt x="1785" y="245"/>
                      <a:pt x="1785" y="245"/>
                    </a:quadBezTo>
                    <a:cubicBezTo>
                      <a:pt x="1784" y="245"/>
                      <a:pt x="1782" y="244"/>
                      <a:pt x="1777" y="240"/>
                    </a:cubicBezTo>
                    <a:cubicBezTo>
                      <a:pt x="1776" y="240"/>
                      <a:pt x="1774" y="238"/>
                      <a:pt x="1776" y="227"/>
                    </a:cubicBezTo>
                    <a:cubicBezTo>
                      <a:pt x="1776" y="226"/>
                      <a:pt x="1775" y="226"/>
                      <a:pt x="1775" y="226"/>
                    </a:cubicBezTo>
                    <a:cubicBezTo>
                      <a:pt x="1774" y="225"/>
                      <a:pt x="1772" y="224"/>
                      <a:pt x="1771" y="221"/>
                    </a:cubicBezTo>
                    <a:cubicBezTo>
                      <a:pt x="1771" y="220"/>
                      <a:pt x="1763" y="215"/>
                      <a:pt x="1751" y="210"/>
                    </a:cubicBezTo>
                    <a:cubicBezTo>
                      <a:pt x="1749" y="209"/>
                      <a:pt x="1748" y="209"/>
                      <a:pt x="1746" y="208"/>
                    </a:cubicBezTo>
                    <a:cubicBezTo>
                      <a:pt x="1741" y="206"/>
                      <a:pt x="1735" y="204"/>
                      <a:pt x="1733" y="201"/>
                    </a:cubicBezTo>
                    <a:cubicBezTo>
                      <a:pt x="1733" y="200"/>
                      <a:pt x="1729" y="199"/>
                      <a:pt x="1727" y="198"/>
                    </a:cubicBezTo>
                    <a:cubicBezTo>
                      <a:pt x="1723" y="197"/>
                      <a:pt x="1718" y="196"/>
                      <a:pt x="1716" y="193"/>
                    </a:cubicBezTo>
                    <a:cubicBezTo>
                      <a:pt x="1712" y="189"/>
                      <a:pt x="1693" y="181"/>
                      <a:pt x="1685" y="181"/>
                    </a:cubicBezTo>
                    <a:cubicBezTo>
                      <a:pt x="1680" y="180"/>
                      <a:pt x="1678" y="178"/>
                      <a:pt x="1677" y="177"/>
                    </a:cubicBezTo>
                    <a:quadBezTo>
                      <a:pt x="1676" y="176"/>
                      <a:pt x="1676" y="176"/>
                    </a:quadBezTo>
                    <a:cubicBezTo>
                      <a:pt x="1674" y="177"/>
                      <a:pt x="1673" y="177"/>
                      <a:pt x="1670" y="177"/>
                    </a:cubicBezTo>
                    <a:cubicBezTo>
                      <a:pt x="1663" y="177"/>
                      <a:pt x="1653" y="176"/>
                      <a:pt x="1648" y="175"/>
                    </a:cubicBezTo>
                    <a:cubicBezTo>
                      <a:pt x="1646" y="175"/>
                      <a:pt x="1645" y="176"/>
                      <a:pt x="1644" y="176"/>
                    </a:cubicBezTo>
                    <a:cubicBezTo>
                      <a:pt x="1642" y="177"/>
                      <a:pt x="1640" y="178"/>
                      <a:pt x="1638" y="177"/>
                    </a:cubicBezTo>
                    <a:cubicBezTo>
                      <a:pt x="1633" y="175"/>
                      <a:pt x="1620" y="170"/>
                      <a:pt x="1615" y="170"/>
                    </a:cubicBezTo>
                    <a:cubicBezTo>
                      <a:pt x="1614" y="170"/>
                      <a:pt x="1614" y="171"/>
                      <a:pt x="1614" y="171"/>
                    </a:cubicBezTo>
                    <a:cubicBezTo>
                      <a:pt x="1613" y="171"/>
                      <a:pt x="1613" y="172"/>
                      <a:pt x="1613" y="174"/>
                    </a:cubicBezTo>
                    <a:cubicBezTo>
                      <a:pt x="1612" y="175"/>
                      <a:pt x="1612" y="177"/>
                      <a:pt x="1610" y="178"/>
                    </a:cubicBezTo>
                    <a:cubicBezTo>
                      <a:pt x="1611" y="179"/>
                      <a:pt x="1612" y="180"/>
                      <a:pt x="1616" y="184"/>
                    </a:cubicBezTo>
                    <a:cubicBezTo>
                      <a:pt x="1618" y="186"/>
                      <a:pt x="1619" y="189"/>
                      <a:pt x="1619" y="191"/>
                    </a:cubicBezTo>
                    <a:cubicBezTo>
                      <a:pt x="1619" y="194"/>
                      <a:pt x="1616" y="196"/>
                      <a:pt x="1612" y="198"/>
                    </a:cubicBezTo>
                    <a:cubicBezTo>
                      <a:pt x="1611" y="199"/>
                      <a:pt x="1610" y="199"/>
                      <a:pt x="1608" y="199"/>
                    </a:cubicBezTo>
                    <a:cubicBezTo>
                      <a:pt x="1603" y="199"/>
                      <a:pt x="1597" y="195"/>
                      <a:pt x="1594" y="192"/>
                    </a:cubicBezTo>
                    <a:cubicBezTo>
                      <a:pt x="1593" y="190"/>
                      <a:pt x="1592" y="190"/>
                      <a:pt x="1590" y="189"/>
                    </a:cubicBezTo>
                    <a:cubicBezTo>
                      <a:pt x="1588" y="189"/>
                      <a:pt x="1584" y="188"/>
                      <a:pt x="1583" y="184"/>
                    </a:cubicBezTo>
                    <a:cubicBezTo>
                      <a:pt x="1582" y="181"/>
                      <a:pt x="1583" y="179"/>
                      <a:pt x="1583" y="178"/>
                    </a:cubicBezTo>
                    <a:cubicBezTo>
                      <a:pt x="1585" y="176"/>
                      <a:pt x="1589" y="176"/>
                      <a:pt x="1592" y="179"/>
                    </a:cubicBezTo>
                    <a:cubicBezTo>
                      <a:pt x="1593" y="180"/>
                      <a:pt x="1596" y="179"/>
                      <a:pt x="1597" y="177"/>
                    </a:cubicBezTo>
                    <a:quadBezTo>
                      <a:pt x="1597" y="177"/>
                      <a:pt x="1596" y="176"/>
                    </a:quadBezTo>
                    <a:cubicBezTo>
                      <a:pt x="1595" y="175"/>
                      <a:pt x="1589" y="173"/>
                      <a:pt x="1585" y="173"/>
                    </a:cubicBezTo>
                    <a:cubicBezTo>
                      <a:pt x="1582" y="173"/>
                      <a:pt x="1581" y="175"/>
                      <a:pt x="1578" y="178"/>
                    </a:cubicBezTo>
                    <a:cubicBezTo>
                      <a:pt x="1577" y="180"/>
                      <a:pt x="1575" y="182"/>
                      <a:pt x="1572" y="183"/>
                    </a:cubicBezTo>
                    <a:cubicBezTo>
                      <a:pt x="1570" y="184"/>
                      <a:pt x="1568" y="185"/>
                      <a:pt x="1565" y="185"/>
                    </a:cubicBezTo>
                    <a:cubicBezTo>
                      <a:pt x="1557" y="185"/>
                      <a:pt x="1544" y="182"/>
                      <a:pt x="1542" y="180"/>
                    </a:cubicBezTo>
                    <a:cubicBezTo>
                      <a:pt x="1542" y="180"/>
                      <a:pt x="1540" y="180"/>
                      <a:pt x="1535" y="180"/>
                    </a:cubicBezTo>
                    <a:cubicBezTo>
                      <a:pt x="1526" y="180"/>
                      <a:pt x="1512" y="181"/>
                      <a:pt x="1510" y="182"/>
                    </a:cubicBezTo>
                    <a:cubicBezTo>
                      <a:pt x="1509" y="183"/>
                      <a:pt x="1509" y="186"/>
                      <a:pt x="1509" y="187"/>
                    </a:cubicBezTo>
                    <a:cubicBezTo>
                      <a:pt x="1509" y="190"/>
                      <a:pt x="1509" y="192"/>
                      <a:pt x="1507" y="193"/>
                    </a:cubicBezTo>
                    <a:quadBezTo>
                      <a:pt x="1507" y="193"/>
                      <a:pt x="1507" y="193"/>
                    </a:quadBezTo>
                    <a:quadBezTo>
                      <a:pt x="1506" y="193"/>
                      <a:pt x="1506" y="193"/>
                    </a:quadBezTo>
                    <a:cubicBezTo>
                      <a:pt x="1504" y="193"/>
                      <a:pt x="1503" y="191"/>
                      <a:pt x="1503" y="187"/>
                    </a:cubicBezTo>
                    <a:cubicBezTo>
                      <a:pt x="1502" y="184"/>
                      <a:pt x="1502" y="181"/>
                      <a:pt x="1502" y="180"/>
                    </a:cubicBezTo>
                    <a:cubicBezTo>
                      <a:pt x="1501" y="180"/>
                      <a:pt x="1499" y="179"/>
                      <a:pt x="1495" y="179"/>
                    </a:cubicBezTo>
                    <a:cubicBezTo>
                      <a:pt x="1490" y="179"/>
                      <a:pt x="1487" y="179"/>
                      <a:pt x="1486" y="177"/>
                    </a:cubicBezTo>
                    <a:cubicBezTo>
                      <a:pt x="1486" y="176"/>
                      <a:pt x="1486" y="175"/>
                      <a:pt x="1487" y="173"/>
                    </a:cubicBezTo>
                    <a:cubicBezTo>
                      <a:pt x="1488" y="173"/>
                      <a:pt x="1487" y="173"/>
                      <a:pt x="1487" y="172"/>
                    </a:cubicBezTo>
                    <a:cubicBezTo>
                      <a:pt x="1487" y="171"/>
                      <a:pt x="1486" y="168"/>
                      <a:pt x="1490" y="166"/>
                    </a:cubicBezTo>
                    <a:cubicBezTo>
                      <a:pt x="1490" y="164"/>
                      <a:pt x="1482" y="158"/>
                      <a:pt x="1472" y="153"/>
                    </a:cubicBezTo>
                    <a:cubicBezTo>
                      <a:pt x="1468" y="152"/>
                      <a:pt x="1462" y="151"/>
                      <a:pt x="1454" y="151"/>
                    </a:cubicBezTo>
                    <a:cubicBezTo>
                      <a:pt x="1445" y="151"/>
                      <a:pt x="1434" y="152"/>
                      <a:pt x="1430" y="154"/>
                    </a:cubicBezTo>
                    <a:cubicBezTo>
                      <a:pt x="1426" y="155"/>
                      <a:pt x="1419" y="155"/>
                      <a:pt x="1412" y="155"/>
                    </a:cubicBezTo>
                    <a:quadBezTo>
                      <a:pt x="1407" y="155"/>
                      <a:pt x="1407" y="155"/>
                    </a:quadBezTo>
                    <a:cubicBezTo>
                      <a:pt x="1406" y="155"/>
                      <a:pt x="1405" y="155"/>
                      <a:pt x="1404" y="155"/>
                    </a:cubicBezTo>
                    <a:quadBezTo>
                      <a:pt x="1403" y="155"/>
                      <a:pt x="1403" y="155"/>
                    </a:quadBezTo>
                    <a:cubicBezTo>
                      <a:pt x="1401" y="155"/>
                      <a:pt x="1400" y="155"/>
                      <a:pt x="1399" y="154"/>
                    </a:cubicBezTo>
                    <a:cubicBezTo>
                      <a:pt x="1398" y="153"/>
                      <a:pt x="1398" y="151"/>
                      <a:pt x="1399" y="150"/>
                    </a:cubicBezTo>
                    <a:quadBezTo>
                      <a:pt x="1399" y="149"/>
                      <a:pt x="1399" y="149"/>
                    </a:quadBezTo>
                    <a:cubicBezTo>
                      <a:pt x="1398" y="147"/>
                      <a:pt x="1392" y="145"/>
                      <a:pt x="1389" y="145"/>
                    </a:cubicBezTo>
                    <a:quadBezTo>
                      <a:pt x="1388" y="145"/>
                      <a:pt x="1388" y="145"/>
                    </a:quadBezTo>
                    <a:cubicBezTo>
                      <a:pt x="1387" y="146"/>
                      <a:pt x="1386" y="147"/>
                      <a:pt x="1385" y="147"/>
                    </a:cubicBezTo>
                    <a:cubicBezTo>
                      <a:pt x="1384" y="147"/>
                      <a:pt x="1382" y="146"/>
                      <a:pt x="1381" y="145"/>
                    </a:cubicBezTo>
                    <a:cubicBezTo>
                      <a:pt x="1381" y="144"/>
                      <a:pt x="1380" y="143"/>
                      <a:pt x="1380" y="142"/>
                    </a:cubicBezTo>
                    <a:cubicBezTo>
                      <a:pt x="1379" y="141"/>
                      <a:pt x="1373" y="139"/>
                      <a:pt x="1369" y="139"/>
                    </a:cubicBezTo>
                    <a:quadBezTo>
                      <a:pt x="1369" y="139"/>
                      <a:pt x="1368" y="139"/>
                    </a:quadBezTo>
                    <a:cubicBezTo>
                      <a:pt x="1366" y="140"/>
                      <a:pt x="1364" y="139"/>
                      <a:pt x="1362" y="137"/>
                    </a:cubicBezTo>
                    <a:cubicBezTo>
                      <a:pt x="1362" y="136"/>
                      <a:pt x="1362" y="134"/>
                      <a:pt x="1362" y="133"/>
                    </a:cubicBezTo>
                    <a:cubicBezTo>
                      <a:pt x="1363" y="133"/>
                      <a:pt x="1364" y="131"/>
                      <a:pt x="1367" y="131"/>
                    </a:cubicBezTo>
                    <a:cubicBezTo>
                      <a:pt x="1367" y="131"/>
                      <a:pt x="1368" y="131"/>
                      <a:pt x="1369" y="131"/>
                    </a:cubicBezTo>
                    <a:quadBezTo>
                      <a:pt x="1370" y="131"/>
                      <a:pt x="1371" y="131"/>
                    </a:quadBezTo>
                    <a:quadBezTo>
                      <a:pt x="1374" y="131"/>
                      <a:pt x="1375" y="131"/>
                    </a:quadBezTo>
                    <a:quadBezTo>
                      <a:pt x="1375" y="131"/>
                      <a:pt x="1374" y="130"/>
                    </a:quadBezTo>
                    <a:cubicBezTo>
                      <a:pt x="1372" y="127"/>
                      <a:pt x="1355" y="125"/>
                      <a:pt x="1343" y="125"/>
                    </a:cubicBezTo>
                    <a:cubicBezTo>
                      <a:pt x="1341" y="125"/>
                      <a:pt x="1340" y="125"/>
                      <a:pt x="1340" y="125"/>
                    </a:cubicBezTo>
                    <a:cubicBezTo>
                      <a:pt x="1340" y="125"/>
                      <a:pt x="1340" y="126"/>
                      <a:pt x="1340" y="126"/>
                    </a:cubicBezTo>
                    <a:cubicBezTo>
                      <a:pt x="1339" y="128"/>
                      <a:pt x="1338" y="132"/>
                      <a:pt x="1334" y="136"/>
                    </a:cubicBezTo>
                    <a:cubicBezTo>
                      <a:pt x="1331" y="139"/>
                      <a:pt x="1328" y="139"/>
                      <a:pt x="1326" y="139"/>
                    </a:cubicBezTo>
                    <a:cubicBezTo>
                      <a:pt x="1323" y="139"/>
                      <a:pt x="1321" y="138"/>
                      <a:pt x="1320" y="136"/>
                    </a:cubicBezTo>
                    <a:cubicBezTo>
                      <a:pt x="1319" y="135"/>
                      <a:pt x="1319" y="134"/>
                      <a:pt x="1319" y="133"/>
                    </a:cubicBezTo>
                    <a:cubicBezTo>
                      <a:pt x="1320" y="130"/>
                      <a:pt x="1322" y="129"/>
                      <a:pt x="1325" y="128"/>
                    </a:cubicBezTo>
                    <a:cubicBezTo>
                      <a:pt x="1325" y="128"/>
                      <a:pt x="1326" y="128"/>
                      <a:pt x="1327" y="128"/>
                    </a:cubicBezTo>
                    <a:cubicBezTo>
                      <a:pt x="1326" y="128"/>
                      <a:pt x="1324" y="128"/>
                      <a:pt x="1323" y="127"/>
                    </a:cubicBezTo>
                    <a:cubicBezTo>
                      <a:pt x="1320" y="127"/>
                      <a:pt x="1317" y="127"/>
                      <a:pt x="1315" y="125"/>
                    </a:cubicBezTo>
                    <a:cubicBezTo>
                      <a:pt x="1315" y="124"/>
                      <a:pt x="1314" y="122"/>
                      <a:pt x="1315" y="121"/>
                    </a:cubicBezTo>
                    <a:cubicBezTo>
                      <a:pt x="1316" y="120"/>
                      <a:pt x="1317" y="119"/>
                      <a:pt x="1319" y="119"/>
                    </a:cubicBezTo>
                    <a:quadBezTo>
                      <a:pt x="1319" y="118"/>
                      <a:pt x="1319" y="118"/>
                    </a:quadBezTo>
                    <a:cubicBezTo>
                      <a:pt x="1311" y="117"/>
                      <a:pt x="1299" y="115"/>
                      <a:pt x="1293" y="115"/>
                    </a:cubicBezTo>
                    <a:cubicBezTo>
                      <a:pt x="1287" y="116"/>
                      <a:pt x="1283" y="114"/>
                      <a:pt x="1280" y="113"/>
                    </a:cubicBezTo>
                    <a:cubicBezTo>
                      <a:pt x="1278" y="112"/>
                      <a:pt x="1277" y="112"/>
                      <a:pt x="1275" y="112"/>
                    </a:cubicBezTo>
                    <a:quadBezTo>
                      <a:pt x="1274" y="112"/>
                      <a:pt x="1274" y="112"/>
                    </a:quadBezTo>
                    <a:cubicBezTo>
                      <a:pt x="1274" y="112"/>
                      <a:pt x="1274" y="113"/>
                      <a:pt x="1275" y="114"/>
                    </a:cubicBezTo>
                    <a:cubicBezTo>
                      <a:pt x="1276" y="115"/>
                      <a:pt x="1276" y="116"/>
                      <a:pt x="1275" y="117"/>
                    </a:cubicBezTo>
                    <a:cubicBezTo>
                      <a:pt x="1274" y="120"/>
                      <a:pt x="1268" y="121"/>
                      <a:pt x="1266" y="121"/>
                    </a:cubicBezTo>
                    <a:cubicBezTo>
                      <a:pt x="1265" y="121"/>
                      <a:pt x="1264" y="121"/>
                      <a:pt x="1263" y="120"/>
                    </a:cubicBezTo>
                    <a:cubicBezTo>
                      <a:pt x="1259" y="120"/>
                      <a:pt x="1255" y="122"/>
                      <a:pt x="1254" y="123"/>
                    </a:cubicBezTo>
                    <a:cubicBezTo>
                      <a:pt x="1254" y="123"/>
                      <a:pt x="1254" y="124"/>
                      <a:pt x="1254" y="124"/>
                    </a:cubicBezTo>
                    <a:quadBezTo>
                      <a:pt x="1255" y="125"/>
                      <a:pt x="1255" y="125"/>
                    </a:quadBezTo>
                    <a:cubicBezTo>
                      <a:pt x="1256" y="125"/>
                      <a:pt x="1257" y="125"/>
                      <a:pt x="1257" y="124"/>
                    </a:cubicBezTo>
                    <a:cubicBezTo>
                      <a:pt x="1259" y="124"/>
                      <a:pt x="1261" y="123"/>
                      <a:pt x="1263" y="124"/>
                    </a:cubicBezTo>
                    <a:cubicBezTo>
                      <a:pt x="1264" y="124"/>
                      <a:pt x="1264" y="125"/>
                      <a:pt x="1264" y="126"/>
                    </a:cubicBezTo>
                    <a:cubicBezTo>
                      <a:pt x="1264" y="128"/>
                      <a:pt x="1263" y="129"/>
                      <a:pt x="1261" y="130"/>
                    </a:cubicBezTo>
                    <a:quadBezTo>
                      <a:pt x="1261" y="130"/>
                      <a:pt x="1261" y="130"/>
                    </a:quadBezTo>
                    <a:cubicBezTo>
                      <a:pt x="1264" y="133"/>
                      <a:pt x="1264" y="136"/>
                      <a:pt x="1264" y="138"/>
                    </a:cubicBezTo>
                    <a:quadBezTo>
                      <a:pt x="1264" y="139"/>
                      <a:pt x="1264" y="139"/>
                    </a:quadBezTo>
                    <a:cubicBezTo>
                      <a:pt x="1264" y="140"/>
                      <a:pt x="1264" y="141"/>
                      <a:pt x="1263" y="141"/>
                    </a:cubicBezTo>
                    <a:cubicBezTo>
                      <a:pt x="1262" y="143"/>
                      <a:pt x="1259" y="143"/>
                      <a:pt x="1258" y="143"/>
                    </a:cubicBezTo>
                    <a:cubicBezTo>
                      <a:pt x="1255" y="143"/>
                      <a:pt x="1253" y="142"/>
                      <a:pt x="1252" y="141"/>
                    </a:cubicBezTo>
                    <a:cubicBezTo>
                      <a:pt x="1251" y="139"/>
                      <a:pt x="1249" y="140"/>
                      <a:pt x="1247" y="140"/>
                    </a:cubicBezTo>
                    <a:cubicBezTo>
                      <a:pt x="1246" y="140"/>
                      <a:pt x="1245" y="141"/>
                      <a:pt x="1244" y="141"/>
                    </a:cubicBezTo>
                    <a:cubicBezTo>
                      <a:pt x="1245" y="141"/>
                      <a:pt x="1246" y="142"/>
                      <a:pt x="1246" y="144"/>
                    </a:cubicBezTo>
                    <a:cubicBezTo>
                      <a:pt x="1246" y="145"/>
                      <a:pt x="1245" y="147"/>
                      <a:pt x="1239" y="148"/>
                    </a:cubicBezTo>
                    <a:cubicBezTo>
                      <a:pt x="1234" y="148"/>
                      <a:pt x="1233" y="145"/>
                      <a:pt x="1232" y="143"/>
                    </a:cubicBezTo>
                    <a:cubicBezTo>
                      <a:pt x="1231" y="143"/>
                      <a:pt x="1231" y="142"/>
                      <a:pt x="1231" y="142"/>
                    </a:cubicBezTo>
                    <a:quadBezTo>
                      <a:pt x="1230" y="142"/>
                      <a:pt x="1229" y="142"/>
                    </a:quadBezTo>
                    <a:cubicBezTo>
                      <a:pt x="1227" y="142"/>
                      <a:pt x="1224" y="142"/>
                      <a:pt x="1221" y="141"/>
                    </a:cubicBezTo>
                    <a:cubicBezTo>
                      <a:pt x="1218" y="140"/>
                      <a:pt x="1215" y="139"/>
                      <a:pt x="1213" y="139"/>
                    </a:cubicBezTo>
                    <a:cubicBezTo>
                      <a:pt x="1211" y="139"/>
                      <a:pt x="1210" y="140"/>
                      <a:pt x="1208" y="141"/>
                    </a:cubicBezTo>
                    <a:cubicBezTo>
                      <a:pt x="1206" y="142"/>
                      <a:pt x="1204" y="143"/>
                      <a:pt x="1200" y="144"/>
                    </a:cubicBezTo>
                    <a:cubicBezTo>
                      <a:pt x="1194" y="144"/>
                      <a:pt x="1184" y="140"/>
                      <a:pt x="1181" y="136"/>
                    </a:cubicBezTo>
                    <a:cubicBezTo>
                      <a:pt x="1181" y="136"/>
                      <a:pt x="1180" y="134"/>
                      <a:pt x="1180" y="134"/>
                    </a:cubicBezTo>
                    <a:cubicBezTo>
                      <a:pt x="1180" y="134"/>
                      <a:pt x="1179" y="135"/>
                      <a:pt x="1178" y="136"/>
                    </a:cubicBezTo>
                    <a:cubicBezTo>
                      <a:pt x="1177" y="137"/>
                      <a:pt x="1176" y="139"/>
                      <a:pt x="1176" y="141"/>
                    </a:cubicBezTo>
                    <a:cubicBezTo>
                      <a:pt x="1175" y="145"/>
                      <a:pt x="1174" y="148"/>
                      <a:pt x="1171" y="148"/>
                    </a:cubicBezTo>
                    <a:cubicBezTo>
                      <a:pt x="1170" y="148"/>
                      <a:pt x="1169" y="150"/>
                      <a:pt x="1168" y="151"/>
                    </a:cubicBezTo>
                    <a:cubicBezTo>
                      <a:pt x="1167" y="154"/>
                      <a:pt x="1166" y="156"/>
                      <a:pt x="1164" y="157"/>
                    </a:cubicBezTo>
                    <a:quadBezTo>
                      <a:pt x="1163" y="157"/>
                      <a:pt x="1162" y="157"/>
                    </a:quadBezTo>
                    <a:cubicBezTo>
                      <a:pt x="1160" y="157"/>
                      <a:pt x="1159" y="156"/>
                      <a:pt x="1159" y="156"/>
                    </a:cubicBezTo>
                    <a:cubicBezTo>
                      <a:pt x="1158" y="155"/>
                      <a:pt x="1157" y="155"/>
                      <a:pt x="1157" y="155"/>
                    </a:cubicBezTo>
                    <a:quadBezTo>
                      <a:pt x="1156" y="155"/>
                      <a:pt x="1156" y="155"/>
                    </a:quadBezTo>
                    <a:cubicBezTo>
                      <a:pt x="1151" y="155"/>
                      <a:pt x="1138" y="142"/>
                      <a:pt x="1137" y="138"/>
                    </a:cubicBezTo>
                    <a:cubicBezTo>
                      <a:pt x="1137" y="136"/>
                      <a:pt x="1130" y="129"/>
                      <a:pt x="1128" y="128"/>
                    </a:cubicBezTo>
                    <a:cubicBezTo>
                      <a:pt x="1126" y="127"/>
                      <a:pt x="1127" y="125"/>
                      <a:pt x="1127" y="125"/>
                    </a:cubicBezTo>
                    <a:cubicBezTo>
                      <a:pt x="1127" y="124"/>
                      <a:pt x="1127" y="123"/>
                      <a:pt x="1130" y="123"/>
                    </a:cubicBezTo>
                    <a:cubicBezTo>
                      <a:pt x="1132" y="123"/>
                      <a:pt x="1134" y="124"/>
                      <a:pt x="1135" y="125"/>
                    </a:cubicBezTo>
                    <a:cubicBezTo>
                      <a:pt x="1137" y="126"/>
                      <a:pt x="1139" y="126"/>
                      <a:pt x="1141" y="125"/>
                    </a:cubicBezTo>
                    <a:cubicBezTo>
                      <a:pt x="1141" y="125"/>
                      <a:pt x="1141" y="124"/>
                      <a:pt x="1141" y="123"/>
                    </a:cubicBezTo>
                    <a:cubicBezTo>
                      <a:pt x="1141" y="122"/>
                      <a:pt x="1140" y="121"/>
                      <a:pt x="1139" y="121"/>
                    </a:cubicBezTo>
                    <a:cubicBezTo>
                      <a:pt x="1136" y="121"/>
                      <a:pt x="1135" y="119"/>
                      <a:pt x="1135" y="118"/>
                    </a:cubicBezTo>
                    <a:cubicBezTo>
                      <a:pt x="1135" y="116"/>
                      <a:pt x="1136" y="115"/>
                      <a:pt x="1137" y="114"/>
                    </a:cubicBezTo>
                    <a:cubicBezTo>
                      <a:pt x="1137" y="113"/>
                      <a:pt x="1136" y="113"/>
                      <a:pt x="1136" y="112"/>
                    </a:cubicBezTo>
                    <a:cubicBezTo>
                      <a:pt x="1135" y="110"/>
                      <a:pt x="1134" y="109"/>
                      <a:pt x="1134" y="107"/>
                    </a:cubicBezTo>
                    <a:quadBezTo>
                      <a:pt x="1135" y="106"/>
                      <a:pt x="1136" y="105"/>
                    </a:quadBezTo>
                    <a:quadBezTo>
                      <a:pt x="1135" y="105"/>
                      <a:pt x="1134" y="105"/>
                    </a:quadBezTo>
                    <a:cubicBezTo>
                      <a:pt x="1131" y="105"/>
                      <a:pt x="1126" y="102"/>
                      <a:pt x="1125" y="99"/>
                    </a:cubicBezTo>
                    <a:cubicBezTo>
                      <a:pt x="1124" y="99"/>
                      <a:pt x="1122" y="98"/>
                      <a:pt x="1118" y="98"/>
                    </a:cubicBezTo>
                    <a:cubicBezTo>
                      <a:pt x="1116" y="98"/>
                      <a:pt x="1115" y="98"/>
                      <a:pt x="1114" y="99"/>
                    </a:cubicBezTo>
                    <a:cubicBezTo>
                      <a:pt x="1114" y="99"/>
                      <a:pt x="1114" y="100"/>
                      <a:pt x="1113" y="100"/>
                    </a:cubicBezTo>
                    <a:cubicBezTo>
                      <a:pt x="1113" y="101"/>
                      <a:pt x="1112" y="102"/>
                      <a:pt x="1110" y="102"/>
                    </a:cubicBezTo>
                    <a:cubicBezTo>
                      <a:pt x="1109" y="102"/>
                      <a:pt x="1107" y="101"/>
                      <a:pt x="1106" y="100"/>
                    </a:cubicBezTo>
                    <a:quadBezTo>
                      <a:pt x="1106" y="99"/>
                      <a:pt x="1106" y="98"/>
                    </a:quadBezTo>
                    <a:cubicBezTo>
                      <a:pt x="1105" y="98"/>
                      <a:pt x="1104" y="98"/>
                      <a:pt x="1103" y="98"/>
                    </a:cubicBezTo>
                    <a:cubicBezTo>
                      <a:pt x="1100" y="97"/>
                      <a:pt x="1097" y="97"/>
                      <a:pt x="1094" y="96"/>
                    </a:cubicBezTo>
                    <a:cubicBezTo>
                      <a:pt x="1089" y="95"/>
                      <a:pt x="1087" y="92"/>
                      <a:pt x="1086" y="90"/>
                    </a:cubicBezTo>
                    <a:cubicBezTo>
                      <a:pt x="1085" y="90"/>
                      <a:pt x="1085" y="89"/>
                      <a:pt x="1085" y="89"/>
                    </a:cubicBezTo>
                    <a:cubicBezTo>
                      <a:pt x="1085" y="89"/>
                      <a:pt x="1085" y="90"/>
                      <a:pt x="1085" y="90"/>
                    </a:cubicBezTo>
                    <a:cubicBezTo>
                      <a:pt x="1084" y="92"/>
                      <a:pt x="1083" y="94"/>
                      <a:pt x="1081" y="94"/>
                    </a:cubicBezTo>
                    <a:cubicBezTo>
                      <a:pt x="1080" y="94"/>
                      <a:pt x="1079" y="94"/>
                      <a:pt x="1079" y="94"/>
                    </a:cubicBezTo>
                    <a:cubicBezTo>
                      <a:pt x="1078" y="93"/>
                      <a:pt x="1076" y="94"/>
                      <a:pt x="1076" y="95"/>
                    </a:cubicBezTo>
                    <a:cubicBezTo>
                      <a:pt x="1075" y="95"/>
                      <a:pt x="1075" y="96"/>
                      <a:pt x="1076" y="97"/>
                    </a:cubicBezTo>
                    <a:cubicBezTo>
                      <a:pt x="1077" y="100"/>
                      <a:pt x="1077" y="102"/>
                      <a:pt x="1076" y="104"/>
                    </a:cubicBezTo>
                    <a:cubicBezTo>
                      <a:pt x="1076" y="105"/>
                      <a:pt x="1076" y="106"/>
                      <a:pt x="1076" y="107"/>
                    </a:cubicBezTo>
                    <a:cubicBezTo>
                      <a:pt x="1075" y="110"/>
                      <a:pt x="1073" y="111"/>
                      <a:pt x="1072" y="111"/>
                    </a:cubicBezTo>
                    <a:cubicBezTo>
                      <a:pt x="1071" y="111"/>
                      <a:pt x="1070" y="110"/>
                      <a:pt x="1068" y="110"/>
                    </a:cubicBezTo>
                    <a:cubicBezTo>
                      <a:pt x="1068" y="109"/>
                      <a:pt x="1067" y="109"/>
                      <a:pt x="1066" y="109"/>
                    </a:cubicBezTo>
                    <a:cubicBezTo>
                      <a:pt x="1065" y="108"/>
                      <a:pt x="1065" y="109"/>
                      <a:pt x="1064" y="109"/>
                    </a:cubicBezTo>
                    <a:cubicBezTo>
                      <a:pt x="1063" y="110"/>
                      <a:pt x="1061" y="111"/>
                      <a:pt x="1058" y="111"/>
                    </a:cubicBezTo>
                    <a:cubicBezTo>
                      <a:pt x="1056" y="111"/>
                      <a:pt x="1055" y="111"/>
                      <a:pt x="1053" y="110"/>
                    </a:cubicBezTo>
                    <a:cubicBezTo>
                      <a:pt x="1049" y="109"/>
                      <a:pt x="1046" y="109"/>
                      <a:pt x="1043" y="109"/>
                    </a:cubicBezTo>
                    <a:cubicBezTo>
                      <a:pt x="1041" y="109"/>
                      <a:pt x="1038" y="109"/>
                      <a:pt x="1036" y="106"/>
                    </a:cubicBezTo>
                    <a:cubicBezTo>
                      <a:pt x="1036" y="106"/>
                      <a:pt x="1036" y="105"/>
                      <a:pt x="1035" y="105"/>
                    </a:cubicBezTo>
                    <a:cubicBezTo>
                      <a:pt x="1035" y="108"/>
                      <a:pt x="1030" y="108"/>
                      <a:pt x="1029" y="108"/>
                    </a:cubicBezTo>
                    <a:cubicBezTo>
                      <a:pt x="1025" y="108"/>
                      <a:pt x="1017" y="107"/>
                      <a:pt x="1016" y="103"/>
                    </a:cubicBezTo>
                    <a:cubicBezTo>
                      <a:pt x="1015" y="100"/>
                      <a:pt x="1016" y="98"/>
                      <a:pt x="1018" y="97"/>
                    </a:cubicBezTo>
                    <a:cubicBezTo>
                      <a:pt x="1016" y="97"/>
                      <a:pt x="1014" y="97"/>
                      <a:pt x="1012" y="97"/>
                    </a:cubicBezTo>
                    <a:cubicBezTo>
                      <a:pt x="1008" y="97"/>
                      <a:pt x="1005" y="96"/>
                      <a:pt x="1001" y="95"/>
                    </a:cubicBezTo>
                    <a:cubicBezTo>
                      <a:pt x="998" y="94"/>
                      <a:pt x="995" y="94"/>
                      <a:pt x="991" y="94"/>
                    </a:cubicBezTo>
                    <a:quadBezTo>
                      <a:pt x="988" y="94"/>
                      <a:pt x="988" y="94"/>
                    </a:quadBezTo>
                    <a:cubicBezTo>
                      <a:pt x="981" y="95"/>
                      <a:pt x="967" y="96"/>
                      <a:pt x="964" y="97"/>
                    </a:cubicBezTo>
                    <a:cubicBezTo>
                      <a:pt x="964" y="97"/>
                      <a:pt x="964" y="98"/>
                      <a:pt x="964" y="98"/>
                    </a:cubicBezTo>
                    <a:cubicBezTo>
                      <a:pt x="965" y="99"/>
                      <a:pt x="965" y="101"/>
                      <a:pt x="964" y="102"/>
                    </a:cubicBezTo>
                    <a:cubicBezTo>
                      <a:pt x="964" y="103"/>
                      <a:pt x="963" y="103"/>
                      <a:pt x="962" y="104"/>
                    </a:cubicBezTo>
                    <a:quadBezTo>
                      <a:pt x="961" y="104"/>
                      <a:pt x="961" y="104"/>
                    </a:quadBezTo>
                    <a:cubicBezTo>
                      <a:pt x="960" y="104"/>
                      <a:pt x="959" y="103"/>
                      <a:pt x="958" y="102"/>
                    </a:cubicBezTo>
                    <a:cubicBezTo>
                      <a:pt x="957" y="101"/>
                      <a:pt x="957" y="98"/>
                      <a:pt x="957" y="95"/>
                    </a:cubicBezTo>
                    <a:cubicBezTo>
                      <a:pt x="958" y="94"/>
                      <a:pt x="958" y="92"/>
                      <a:pt x="958" y="91"/>
                    </a:cubicBezTo>
                    <a:quadBezTo>
                      <a:pt x="957" y="90"/>
                      <a:pt x="956" y="89"/>
                    </a:quadBezTo>
                    <a:cubicBezTo>
                      <a:pt x="956" y="90"/>
                      <a:pt x="956" y="91"/>
                      <a:pt x="955" y="91"/>
                    </a:cubicBezTo>
                    <a:cubicBezTo>
                      <a:pt x="953" y="94"/>
                      <a:pt x="948" y="94"/>
                      <a:pt x="947" y="94"/>
                    </a:cubicBezTo>
                    <a:cubicBezTo>
                      <a:pt x="946" y="94"/>
                      <a:pt x="943" y="94"/>
                      <a:pt x="941" y="92"/>
                    </a:cubicBezTo>
                    <a:cubicBezTo>
                      <a:pt x="937" y="89"/>
                      <a:pt x="934" y="87"/>
                      <a:pt x="929" y="86"/>
                    </a:cubicBezTo>
                    <a:quadBezTo>
                      <a:pt x="928" y="86"/>
                      <a:pt x="927" y="86"/>
                    </a:quadBezTo>
                    <a:cubicBezTo>
                      <a:pt x="923" y="86"/>
                      <a:pt x="919" y="89"/>
                      <a:pt x="918" y="90"/>
                    </a:cubicBezTo>
                    <a:cubicBezTo>
                      <a:pt x="919" y="91"/>
                      <a:pt x="920" y="91"/>
                      <a:pt x="921" y="91"/>
                    </a:cubicBezTo>
                    <a:cubicBezTo>
                      <a:pt x="923" y="91"/>
                      <a:pt x="925" y="91"/>
                      <a:pt x="925" y="93"/>
                    </a:cubicBezTo>
                    <a:cubicBezTo>
                      <a:pt x="925" y="94"/>
                      <a:pt x="925" y="95"/>
                      <a:pt x="925" y="95"/>
                    </a:cubicBezTo>
                    <a:cubicBezTo>
                      <a:pt x="924" y="97"/>
                      <a:pt x="921" y="97"/>
                      <a:pt x="916" y="98"/>
                    </a:cubicBezTo>
                    <a:cubicBezTo>
                      <a:pt x="915" y="98"/>
                      <a:pt x="912" y="98"/>
                      <a:pt x="911" y="98"/>
                    </a:cubicBezTo>
                    <a:cubicBezTo>
                      <a:pt x="909" y="103"/>
                      <a:pt x="893" y="105"/>
                      <a:pt x="893" y="105"/>
                    </a:cubicBezTo>
                    <a:quadBezTo>
                      <a:pt x="890" y="106"/>
                      <a:pt x="890" y="106"/>
                    </a:quadBezTo>
                    <a:cubicBezTo>
                      <a:pt x="881" y="107"/>
                      <a:pt x="879" y="107"/>
                      <a:pt x="875" y="111"/>
                    </a:cubicBezTo>
                    <a:cubicBezTo>
                      <a:pt x="874" y="112"/>
                      <a:pt x="873" y="112"/>
                      <a:pt x="872" y="112"/>
                    </a:cubicBezTo>
                    <a:quadBezTo>
                      <a:pt x="870" y="112"/>
                      <a:pt x="870" y="112"/>
                    </a:quadBezTo>
                    <a:quadBezTo>
                      <a:pt x="870" y="111"/>
                      <a:pt x="870" y="111"/>
                    </a:quadBezTo>
                    <a:cubicBezTo>
                      <a:pt x="868" y="108"/>
                      <a:pt x="874" y="101"/>
                      <a:pt x="875" y="100"/>
                    </a:cubicBezTo>
                    <a:cubicBezTo>
                      <a:pt x="878" y="97"/>
                      <a:pt x="880" y="97"/>
                      <a:pt x="882" y="96"/>
                    </a:cubicBezTo>
                    <a:cubicBezTo>
                      <a:pt x="884" y="96"/>
                      <a:pt x="885" y="95"/>
                      <a:pt x="886" y="95"/>
                    </a:cubicBezTo>
                    <a:cubicBezTo>
                      <a:pt x="888" y="91"/>
                      <a:pt x="891" y="91"/>
                      <a:pt x="896" y="90"/>
                    </a:cubicBezTo>
                    <a:cubicBezTo>
                      <a:pt x="897" y="90"/>
                      <a:pt x="898" y="90"/>
                      <a:pt x="899" y="90"/>
                    </a:cubicBezTo>
                    <a:cubicBezTo>
                      <a:pt x="902" y="89"/>
                      <a:pt x="903" y="88"/>
                      <a:pt x="905" y="87"/>
                    </a:cubicBezTo>
                    <a:cubicBezTo>
                      <a:pt x="905" y="86"/>
                      <a:pt x="906" y="85"/>
                      <a:pt x="908" y="84"/>
                    </a:cubicBezTo>
                    <a:quadBezTo>
                      <a:pt x="909" y="84"/>
                      <a:pt x="909" y="84"/>
                    </a:quadBezTo>
                    <a:cubicBezTo>
                      <a:pt x="911" y="83"/>
                      <a:pt x="918" y="80"/>
                      <a:pt x="918" y="78"/>
                    </a:cubicBezTo>
                    <a:cubicBezTo>
                      <a:pt x="920" y="74"/>
                      <a:pt x="936" y="69"/>
                      <a:pt x="939" y="69"/>
                    </a:cubicBezTo>
                    <a:cubicBezTo>
                      <a:pt x="940" y="69"/>
                      <a:pt x="941" y="67"/>
                      <a:pt x="941" y="66"/>
                    </a:cubicBezTo>
                    <a:cubicBezTo>
                      <a:pt x="942" y="65"/>
                      <a:pt x="943" y="63"/>
                      <a:pt x="945" y="63"/>
                    </a:cubicBezTo>
                    <a:cubicBezTo>
                      <a:pt x="946" y="63"/>
                      <a:pt x="949" y="62"/>
                      <a:pt x="958" y="58"/>
                    </a:cubicBezTo>
                    <a:cubicBezTo>
                      <a:pt x="960" y="57"/>
                      <a:pt x="961" y="54"/>
                      <a:pt x="962" y="53"/>
                    </a:cubicBezTo>
                    <a:quadBezTo>
                      <a:pt x="961" y="53"/>
                      <a:pt x="961" y="53"/>
                    </a:quadBezTo>
                    <a:cubicBezTo>
                      <a:pt x="959" y="52"/>
                      <a:pt x="957" y="51"/>
                      <a:pt x="957" y="49"/>
                    </a:cubicBezTo>
                    <a:quadBezTo>
                      <a:pt x="957" y="48"/>
                      <a:pt x="957" y="47"/>
                    </a:quadBezTo>
                    <a:cubicBezTo>
                      <a:pt x="958" y="46"/>
                      <a:pt x="959" y="46"/>
                      <a:pt x="960" y="46"/>
                    </a:cubicBezTo>
                    <a:cubicBezTo>
                      <a:pt x="961" y="46"/>
                      <a:pt x="962" y="46"/>
                      <a:pt x="964" y="45"/>
                    </a:cubicBezTo>
                    <a:quadBezTo>
                      <a:pt x="964" y="45"/>
                      <a:pt x="963" y="44"/>
                    </a:quadBezTo>
                    <a:quadBezTo>
                      <a:pt x="963" y="44"/>
                      <a:pt x="962" y="44"/>
                    </a:quadBezTo>
                    <a:cubicBezTo>
                      <a:pt x="962" y="44"/>
                      <a:pt x="961" y="44"/>
                      <a:pt x="961" y="44"/>
                    </a:cubicBezTo>
                    <a:quadBezTo>
                      <a:pt x="960" y="44"/>
                      <a:pt x="960" y="44"/>
                    </a:quadBezTo>
                    <a:quadBezTo>
                      <a:pt x="959" y="43"/>
                      <a:pt x="959" y="43"/>
                    </a:quadBezTo>
                    <a:cubicBezTo>
                      <a:pt x="958" y="42"/>
                      <a:pt x="959" y="41"/>
                      <a:pt x="959" y="40"/>
                    </a:cubicBezTo>
                    <a:cubicBezTo>
                      <a:pt x="959" y="39"/>
                      <a:pt x="960" y="38"/>
                      <a:pt x="959" y="38"/>
                    </a:cubicBezTo>
                    <a:cubicBezTo>
                      <a:pt x="959" y="37"/>
                      <a:pt x="957" y="37"/>
                      <a:pt x="956" y="38"/>
                    </a:cubicBezTo>
                    <a:cubicBezTo>
                      <a:pt x="956" y="38"/>
                      <a:pt x="955" y="38"/>
                      <a:pt x="954" y="38"/>
                    </a:cubicBezTo>
                    <a:cubicBezTo>
                      <a:pt x="953" y="38"/>
                      <a:pt x="952" y="38"/>
                      <a:pt x="952" y="37"/>
                    </a:cubicBezTo>
                    <a:cubicBezTo>
                      <a:pt x="951" y="37"/>
                      <a:pt x="951" y="36"/>
                      <a:pt x="951" y="35"/>
                    </a:cubicBezTo>
                    <a:cubicBezTo>
                      <a:pt x="951" y="31"/>
                      <a:pt x="951" y="28"/>
                      <a:pt x="949" y="27"/>
                    </a:cubicBezTo>
                    <a:cubicBezTo>
                      <a:pt x="950" y="27"/>
                      <a:pt x="949" y="28"/>
                      <a:pt x="948" y="28"/>
                    </a:cubicBezTo>
                    <a:cubicBezTo>
                      <a:pt x="947" y="28"/>
                      <a:pt x="946" y="29"/>
                      <a:pt x="944" y="29"/>
                    </a:cubicBezTo>
                    <a:cubicBezTo>
                      <a:pt x="942" y="29"/>
                      <a:pt x="941" y="29"/>
                      <a:pt x="940" y="28"/>
                    </a:cubicBezTo>
                    <a:cubicBezTo>
                      <a:pt x="937" y="26"/>
                      <a:pt x="930" y="24"/>
                      <a:pt x="926" y="24"/>
                    </a:cubicBezTo>
                    <a:quadBezTo>
                      <a:pt x="926" y="24"/>
                      <a:pt x="926" y="24"/>
                    </a:quadBezTo>
                    <a:cubicBezTo>
                      <a:pt x="925" y="25"/>
                      <a:pt x="924" y="25"/>
                      <a:pt x="921" y="24"/>
                    </a:cubicBezTo>
                    <a:cubicBezTo>
                      <a:pt x="921" y="24"/>
                      <a:pt x="919" y="23"/>
                      <a:pt x="919" y="23"/>
                    </a:cubicBezTo>
                    <a:cubicBezTo>
                      <a:pt x="918" y="24"/>
                      <a:pt x="917" y="25"/>
                      <a:pt x="911" y="25"/>
                    </a:cubicBezTo>
                    <a:cubicBezTo>
                      <a:pt x="909" y="25"/>
                      <a:pt x="905" y="24"/>
                      <a:pt x="903" y="24"/>
                    </a:cubicBezTo>
                    <a:cubicBezTo>
                      <a:pt x="901" y="23"/>
                      <a:pt x="899" y="25"/>
                      <a:pt x="899" y="26"/>
                    </a:cubicBezTo>
                    <a:cubicBezTo>
                      <a:pt x="898" y="30"/>
                      <a:pt x="892" y="30"/>
                      <a:pt x="890" y="30"/>
                    </a:cubicBezTo>
                    <a:cubicBezTo>
                      <a:pt x="887" y="30"/>
                      <a:pt x="883" y="30"/>
                      <a:pt x="882" y="29"/>
                    </a:cubicBezTo>
                    <a:quadBezTo>
                      <a:pt x="881" y="29"/>
                      <a:pt x="881" y="29"/>
                    </a:quadBezTo>
                    <a:quadBezTo>
                      <a:pt x="880" y="28"/>
                      <a:pt x="880" y="28"/>
                    </a:quadBezTo>
                    <a:cubicBezTo>
                      <a:pt x="880" y="26"/>
                      <a:pt x="881" y="24"/>
                      <a:pt x="885" y="20"/>
                    </a:cubicBezTo>
                    <a:cubicBezTo>
                      <a:pt x="886" y="20"/>
                      <a:pt x="886" y="19"/>
                      <a:pt x="887" y="18"/>
                    </a:cubicBezTo>
                    <a:cubicBezTo>
                      <a:pt x="886" y="18"/>
                      <a:pt x="884" y="18"/>
                      <a:pt x="882" y="18"/>
                    </a:cubicBezTo>
                    <a:cubicBezTo>
                      <a:pt x="881" y="18"/>
                      <a:pt x="880" y="18"/>
                      <a:pt x="878" y="18"/>
                    </a:cubicBezTo>
                    <a:cubicBezTo>
                      <a:pt x="873" y="18"/>
                      <a:pt x="871" y="18"/>
                      <a:pt x="870" y="17"/>
                    </a:cubicBezTo>
                    <a:cubicBezTo>
                      <a:pt x="870" y="16"/>
                      <a:pt x="865" y="16"/>
                      <a:pt x="860" y="16"/>
                    </a:cubicBezTo>
                    <a:cubicBezTo>
                      <a:pt x="860" y="16"/>
                      <a:pt x="859" y="16"/>
                      <a:pt x="859" y="16"/>
                    </a:cubicBezTo>
                    <a:quadBezTo>
                      <a:pt x="858" y="16"/>
                      <a:pt x="858" y="16"/>
                    </a:quadBezTo>
                    <a:cubicBezTo>
                      <a:pt x="856" y="16"/>
                      <a:pt x="855" y="14"/>
                      <a:pt x="855" y="14"/>
                    </a:cubicBezTo>
                    <a:cubicBezTo>
                      <a:pt x="855" y="13"/>
                      <a:pt x="855" y="11"/>
                      <a:pt x="862" y="10"/>
                    </a:cubicBezTo>
                    <a:cubicBezTo>
                      <a:pt x="863" y="10"/>
                      <a:pt x="865" y="9"/>
                      <a:pt x="866" y="9"/>
                    </a:cubicBezTo>
                    <a:cubicBezTo>
                      <a:pt x="868" y="8"/>
                      <a:pt x="870" y="7"/>
                      <a:pt x="872" y="6"/>
                    </a:cubicBezTo>
                    <a:quadBezTo>
                      <a:pt x="873" y="6"/>
                      <a:pt x="873" y="6"/>
                    </a:quadBezTo>
                    <a:cubicBezTo>
                      <a:pt x="873" y="6"/>
                      <a:pt x="872" y="5"/>
                      <a:pt x="872" y="5"/>
                    </a:cubicBezTo>
                    <a:cubicBezTo>
                      <a:pt x="872" y="4"/>
                      <a:pt x="870" y="4"/>
                      <a:pt x="869" y="4"/>
                    </a:cubicBezTo>
                    <a:cubicBezTo>
                      <a:pt x="867" y="4"/>
                      <a:pt x="866" y="4"/>
                      <a:pt x="864" y="3"/>
                    </a:cubicBezTo>
                    <a:quadBezTo>
                      <a:pt x="862" y="3"/>
                      <a:pt x="862" y="3"/>
                    </a:quadBezTo>
                    <a:cubicBezTo>
                      <a:pt x="858" y="2"/>
                      <a:pt x="855" y="1"/>
                      <a:pt x="852" y="1"/>
                    </a:cubicBezTo>
                    <a:cubicBezTo>
                      <a:pt x="851" y="0"/>
                      <a:pt x="849" y="1"/>
                      <a:pt x="846" y="2"/>
                    </a:cubicBezTo>
                    <a:cubicBezTo>
                      <a:pt x="844" y="2"/>
                      <a:pt x="842" y="3"/>
                      <a:pt x="838" y="4"/>
                    </a:cubicBezTo>
                    <a:cubicBezTo>
                      <a:pt x="834" y="5"/>
                      <a:pt x="832" y="7"/>
                      <a:pt x="831" y="9"/>
                    </a:cubicBezTo>
                    <a:cubicBezTo>
                      <a:pt x="829" y="10"/>
                      <a:pt x="828" y="12"/>
                      <a:pt x="826" y="13"/>
                    </a:cubicBezTo>
                    <a:cubicBezTo>
                      <a:pt x="824" y="14"/>
                      <a:pt x="820" y="17"/>
                      <a:pt x="819" y="19"/>
                    </a:cubicBezTo>
                    <a:cubicBezTo>
                      <a:pt x="822" y="20"/>
                      <a:pt x="822" y="23"/>
                      <a:pt x="822" y="24"/>
                    </a:cubicBezTo>
                    <a:cubicBezTo>
                      <a:pt x="822" y="24"/>
                      <a:pt x="822" y="25"/>
                      <a:pt x="822" y="25"/>
                    </a:cubicBezTo>
                    <a:cubicBezTo>
                      <a:pt x="822" y="26"/>
                      <a:pt x="822" y="27"/>
                      <a:pt x="821" y="28"/>
                    </a:cubicBezTo>
                    <a:cubicBezTo>
                      <a:pt x="820" y="30"/>
                      <a:pt x="817" y="30"/>
                      <a:pt x="813" y="30"/>
                    </a:cubicBezTo>
                    <a:cubicBezTo>
                      <a:pt x="812" y="30"/>
                      <a:pt x="810" y="29"/>
                      <a:pt x="808" y="29"/>
                    </a:cubicBezTo>
                    <a:cubicBezTo>
                      <a:pt x="803" y="29"/>
                      <a:pt x="800" y="30"/>
                      <a:pt x="799" y="30"/>
                    </a:cubicBezTo>
                    <a:cubicBezTo>
                      <a:pt x="799" y="31"/>
                      <a:pt x="801" y="32"/>
                      <a:pt x="802" y="32"/>
                    </a:cubicBezTo>
                    <a:cubicBezTo>
                      <a:pt x="804" y="33"/>
                      <a:pt x="806" y="34"/>
                      <a:pt x="805" y="36"/>
                    </a:cubicBezTo>
                    <a:cubicBezTo>
                      <a:pt x="805" y="37"/>
                      <a:pt x="805" y="38"/>
                      <a:pt x="802" y="38"/>
                    </a:cubicBezTo>
                    <a:cubicBezTo>
                      <a:pt x="800" y="38"/>
                      <a:pt x="796" y="37"/>
                      <a:pt x="794" y="36"/>
                    </a:cubicBezTo>
                    <a:cubicBezTo>
                      <a:pt x="794" y="36"/>
                      <a:pt x="793" y="35"/>
                      <a:pt x="792" y="35"/>
                    </a:cubicBezTo>
                    <a:cubicBezTo>
                      <a:pt x="789" y="35"/>
                      <a:pt x="787" y="36"/>
                      <a:pt x="787" y="37"/>
                    </a:cubicBezTo>
                    <a:cubicBezTo>
                      <a:pt x="786" y="39"/>
                      <a:pt x="784" y="40"/>
                      <a:pt x="781" y="40"/>
                    </a:cubicBezTo>
                    <a:cubicBezTo>
                      <a:pt x="780" y="40"/>
                      <a:pt x="778" y="40"/>
                      <a:pt x="777" y="40"/>
                    </a:cubicBezTo>
                    <a:cubicBezTo>
                      <a:pt x="777" y="40"/>
                      <a:pt x="776" y="40"/>
                      <a:pt x="775" y="40"/>
                    </a:cubicBezTo>
                    <a:cubicBezTo>
                      <a:pt x="774" y="40"/>
                      <a:pt x="772" y="41"/>
                      <a:pt x="770" y="40"/>
                    </a:cubicBezTo>
                    <a:cubicBezTo>
                      <a:pt x="769" y="40"/>
                      <a:pt x="768" y="39"/>
                      <a:pt x="768" y="38"/>
                    </a:cubicBezTo>
                    <a:cubicBezTo>
                      <a:pt x="768" y="37"/>
                      <a:pt x="769" y="35"/>
                      <a:pt x="770" y="34"/>
                    </a:cubicBezTo>
                    <a:quadBezTo>
                      <a:pt x="771" y="34"/>
                      <a:pt x="771" y="33"/>
                    </a:quadBezTo>
                    <a:quadBezTo>
                      <a:pt x="771" y="33"/>
                      <a:pt x="771" y="33"/>
                    </a:quadBezTo>
                    <a:cubicBezTo>
                      <a:pt x="768" y="33"/>
                      <a:pt x="765" y="35"/>
                      <a:pt x="765" y="35"/>
                    </a:cubicBezTo>
                    <a:cubicBezTo>
                      <a:pt x="765" y="37"/>
                      <a:pt x="763" y="38"/>
                      <a:pt x="762" y="38"/>
                    </a:cubicBezTo>
                    <a:cubicBezTo>
                      <a:pt x="761" y="38"/>
                      <a:pt x="759" y="37"/>
                      <a:pt x="758" y="36"/>
                    </a:cubicBezTo>
                    <a:cubicBezTo>
                      <a:pt x="758" y="36"/>
                      <a:pt x="757" y="36"/>
                      <a:pt x="756" y="35"/>
                    </a:cubicBezTo>
                    <a:quadBezTo>
                      <a:pt x="756" y="36"/>
                      <a:pt x="756" y="36"/>
                    </a:quadBezTo>
                    <a:cubicBezTo>
                      <a:pt x="754" y="37"/>
                      <a:pt x="752" y="38"/>
                      <a:pt x="749" y="39"/>
                    </a:cubicBezTo>
                    <a:cubicBezTo>
                      <a:pt x="747" y="40"/>
                      <a:pt x="745" y="40"/>
                      <a:pt x="742" y="39"/>
                    </a:cubicBezTo>
                    <a:cubicBezTo>
                      <a:pt x="742" y="39"/>
                      <a:pt x="741" y="39"/>
                      <a:pt x="741" y="39"/>
                    </a:cubicBezTo>
                    <a:cubicBezTo>
                      <a:pt x="741" y="39"/>
                      <a:pt x="742" y="40"/>
                      <a:pt x="742" y="40"/>
                    </a:cubicBezTo>
                    <a:cubicBezTo>
                      <a:pt x="744" y="40"/>
                      <a:pt x="746" y="41"/>
                      <a:pt x="746" y="43"/>
                    </a:cubicBezTo>
                    <a:quadBezTo>
                      <a:pt x="746" y="43"/>
                      <a:pt x="746" y="43"/>
                    </a:quadBezTo>
                    <a:quadBezTo>
                      <a:pt x="746" y="44"/>
                      <a:pt x="746" y="44"/>
                    </a:quadBezTo>
                    <a:cubicBezTo>
                      <a:pt x="745" y="45"/>
                      <a:pt x="744" y="45"/>
                      <a:pt x="737" y="46"/>
                    </a:cubicBezTo>
                    <a:cubicBezTo>
                      <a:pt x="734" y="46"/>
                      <a:pt x="729" y="47"/>
                      <a:pt x="727" y="47"/>
                    </a:cubicBezTo>
                    <a:cubicBezTo>
                      <a:pt x="726" y="49"/>
                      <a:pt x="721" y="50"/>
                      <a:pt x="713" y="50"/>
                    </a:cubicBezTo>
                    <a:quadBezTo>
                      <a:pt x="711" y="50"/>
                      <a:pt x="711" y="50"/>
                    </a:quadBezTo>
                    <a:quadBezTo>
                      <a:pt x="708" y="50"/>
                      <a:pt x="707" y="51"/>
                    </a:quadBezTo>
                    <a:cubicBezTo>
                      <a:pt x="706" y="53"/>
                      <a:pt x="705" y="54"/>
                      <a:pt x="701" y="55"/>
                    </a:cubicBezTo>
                    <a:quadBezTo>
                      <a:pt x="699" y="55"/>
                      <a:pt x="699" y="55"/>
                    </a:quadBezTo>
                    <a:cubicBezTo>
                      <a:pt x="695" y="56"/>
                      <a:pt x="693" y="56"/>
                      <a:pt x="692" y="58"/>
                    </a:cubicBezTo>
                    <a:cubicBezTo>
                      <a:pt x="690" y="60"/>
                      <a:pt x="688" y="62"/>
                      <a:pt x="685" y="62"/>
                    </a:cubicBezTo>
                    <a:cubicBezTo>
                      <a:pt x="683" y="62"/>
                      <a:pt x="681" y="61"/>
                      <a:pt x="680" y="60"/>
                    </a:cubicBezTo>
                    <a:quadBezTo>
                      <a:pt x="680" y="60"/>
                      <a:pt x="680" y="61"/>
                    </a:quadBezTo>
                    <a:cubicBezTo>
                      <a:pt x="680" y="63"/>
                      <a:pt x="678" y="65"/>
                      <a:pt x="675" y="64"/>
                    </a:cubicBezTo>
                    <a:quadBezTo>
                      <a:pt x="676" y="65"/>
                      <a:pt x="676" y="66"/>
                    </a:quadBezTo>
                    <a:cubicBezTo>
                      <a:pt x="677" y="67"/>
                      <a:pt x="677" y="69"/>
                      <a:pt x="676" y="71"/>
                    </a:cubicBezTo>
                    <a:cubicBezTo>
                      <a:pt x="676" y="71"/>
                      <a:pt x="675" y="71"/>
                      <a:pt x="675" y="71"/>
                    </a:cubicBezTo>
                    <a:cubicBezTo>
                      <a:pt x="676" y="72"/>
                      <a:pt x="677" y="74"/>
                      <a:pt x="678" y="76"/>
                    </a:cubicBezTo>
                    <a:quadBezTo>
                      <a:pt x="678" y="77"/>
                      <a:pt x="677" y="78"/>
                    </a:quadBezTo>
                    <a:cubicBezTo>
                      <a:pt x="677" y="78"/>
                      <a:pt x="676" y="79"/>
                      <a:pt x="675" y="79"/>
                    </a:cubicBezTo>
                    <a:quadBezTo>
                      <a:pt x="675" y="79"/>
                      <a:pt x="675" y="79"/>
                    </a:quadBezTo>
                    <a:cubicBezTo>
                      <a:pt x="675" y="79"/>
                      <a:pt x="675" y="80"/>
                      <a:pt x="676" y="80"/>
                    </a:cubicBezTo>
                    <a:quadBezTo>
                      <a:pt x="676" y="81"/>
                      <a:pt x="677" y="82"/>
                    </a:quadBezTo>
                    <a:cubicBezTo>
                      <a:pt x="677" y="82"/>
                      <a:pt x="677" y="83"/>
                      <a:pt x="677" y="83"/>
                    </a:cubicBezTo>
                    <a:cubicBezTo>
                      <a:pt x="679" y="85"/>
                      <a:pt x="678" y="87"/>
                      <a:pt x="677" y="88"/>
                    </a:cubicBezTo>
                    <a:cubicBezTo>
                      <a:pt x="677" y="88"/>
                      <a:pt x="677" y="89"/>
                      <a:pt x="677" y="89"/>
                    </a:cubicBezTo>
                    <a:cubicBezTo>
                      <a:pt x="677" y="90"/>
                      <a:pt x="676" y="91"/>
                      <a:pt x="676" y="92"/>
                    </a:cubicBezTo>
                    <a:cubicBezTo>
                      <a:pt x="674" y="93"/>
                      <a:pt x="672" y="93"/>
                      <a:pt x="670" y="92"/>
                    </a:cubicBezTo>
                    <a:cubicBezTo>
                      <a:pt x="670" y="92"/>
                      <a:pt x="670" y="91"/>
                      <a:pt x="669" y="91"/>
                    </a:cubicBezTo>
                    <a:cubicBezTo>
                      <a:pt x="669" y="90"/>
                      <a:pt x="668" y="90"/>
                      <a:pt x="666" y="90"/>
                    </a:cubicBezTo>
                    <a:cubicBezTo>
                      <a:pt x="664" y="90"/>
                      <a:pt x="662" y="91"/>
                      <a:pt x="662" y="91"/>
                    </a:cubicBezTo>
                    <a:cubicBezTo>
                      <a:pt x="661" y="93"/>
                      <a:pt x="659" y="94"/>
                      <a:pt x="657" y="94"/>
                    </a:cubicBezTo>
                    <a:cubicBezTo>
                      <a:pt x="656" y="94"/>
                      <a:pt x="655" y="94"/>
                      <a:pt x="654" y="93"/>
                    </a:cubicBezTo>
                    <a:cubicBezTo>
                      <a:pt x="654" y="93"/>
                      <a:pt x="654" y="92"/>
                      <a:pt x="653" y="92"/>
                    </a:cubicBezTo>
                    <a:cubicBezTo>
                      <a:pt x="651" y="92"/>
                      <a:pt x="650" y="93"/>
                      <a:pt x="648" y="93"/>
                    </a:cubicBezTo>
                    <a:cubicBezTo>
                      <a:pt x="645" y="93"/>
                      <a:pt x="642" y="94"/>
                      <a:pt x="639" y="94"/>
                    </a:cubicBezTo>
                    <a:cubicBezTo>
                      <a:pt x="631" y="94"/>
                      <a:pt x="614" y="95"/>
                      <a:pt x="610" y="96"/>
                    </a:cubicBezTo>
                    <a:cubicBezTo>
                      <a:pt x="608" y="97"/>
                      <a:pt x="607" y="99"/>
                      <a:pt x="606" y="101"/>
                    </a:cubicBezTo>
                    <a:cubicBezTo>
                      <a:pt x="606" y="102"/>
                      <a:pt x="606" y="103"/>
                      <a:pt x="607" y="104"/>
                    </a:cubicBezTo>
                    <a:cubicBezTo>
                      <a:pt x="611" y="108"/>
                      <a:pt x="609" y="111"/>
                      <a:pt x="608" y="112"/>
                    </a:cubicBezTo>
                    <a:quadBezTo>
                      <a:pt x="608" y="113"/>
                      <a:pt x="608" y="114"/>
                    </a:quadBezTo>
                    <a:cubicBezTo>
                      <a:pt x="609" y="115"/>
                      <a:pt x="617" y="119"/>
                      <a:pt x="621" y="120"/>
                    </a:cubicBezTo>
                    <a:cubicBezTo>
                      <a:pt x="625" y="120"/>
                      <a:pt x="629" y="123"/>
                      <a:pt x="630" y="126"/>
                    </a:cubicBezTo>
                    <a:cubicBezTo>
                      <a:pt x="631" y="129"/>
                      <a:pt x="631" y="132"/>
                      <a:pt x="629" y="134"/>
                    </a:cubicBezTo>
                    <a:cubicBezTo>
                      <a:pt x="629" y="135"/>
                      <a:pt x="627" y="136"/>
                      <a:pt x="624" y="136"/>
                    </a:cubicBezTo>
                    <a:cubicBezTo>
                      <a:pt x="619" y="136"/>
                      <a:pt x="612" y="132"/>
                      <a:pt x="607" y="128"/>
                    </a:cubicBezTo>
                    <a:cubicBezTo>
                      <a:pt x="602" y="124"/>
                      <a:pt x="588" y="122"/>
                      <a:pt x="583" y="122"/>
                    </a:cubicBezTo>
                    <a:cubicBezTo>
                      <a:pt x="579" y="122"/>
                      <a:pt x="578" y="120"/>
                      <a:pt x="578" y="119"/>
                    </a:cubicBezTo>
                    <a:quadBezTo>
                      <a:pt x="577" y="118"/>
                      <a:pt x="575" y="118"/>
                    </a:quadBezTo>
                    <a:cubicBezTo>
                      <a:pt x="573" y="118"/>
                      <a:pt x="571" y="119"/>
                      <a:pt x="569" y="120"/>
                    </a:cubicBezTo>
                    <a:quadBezTo>
                      <a:pt x="570" y="120"/>
                      <a:pt x="570" y="120"/>
                    </a:quadBezTo>
                    <a:cubicBezTo>
                      <a:pt x="572" y="120"/>
                      <a:pt x="574" y="120"/>
                      <a:pt x="575" y="121"/>
                    </a:cubicBezTo>
                    <a:cubicBezTo>
                      <a:pt x="575" y="122"/>
                      <a:pt x="575" y="123"/>
                      <a:pt x="574" y="124"/>
                    </a:cubicBezTo>
                    <a:cubicBezTo>
                      <a:pt x="576" y="124"/>
                      <a:pt x="577" y="124"/>
                      <a:pt x="579" y="125"/>
                    </a:cubicBezTo>
                    <a:cubicBezTo>
                      <a:pt x="582" y="126"/>
                      <a:pt x="582" y="128"/>
                      <a:pt x="582" y="129"/>
                    </a:cubicBezTo>
                    <a:cubicBezTo>
                      <a:pt x="581" y="131"/>
                      <a:pt x="578" y="132"/>
                      <a:pt x="575" y="132"/>
                    </a:cubicBezTo>
                    <a:cubicBezTo>
                      <a:pt x="572" y="132"/>
                      <a:pt x="570" y="131"/>
                      <a:pt x="568" y="130"/>
                    </a:cubicBezTo>
                    <a:cubicBezTo>
                      <a:pt x="567" y="129"/>
                      <a:pt x="565" y="129"/>
                      <a:pt x="564" y="129"/>
                    </a:cubicBezTo>
                    <a:cubicBezTo>
                      <a:pt x="561" y="129"/>
                      <a:pt x="559" y="131"/>
                      <a:pt x="558" y="132"/>
                    </a:cubicBezTo>
                    <a:cubicBezTo>
                      <a:pt x="558" y="133"/>
                      <a:pt x="564" y="140"/>
                      <a:pt x="572" y="141"/>
                    </a:cubicBezTo>
                    <a:cubicBezTo>
                      <a:pt x="578" y="142"/>
                      <a:pt x="580" y="143"/>
                      <a:pt x="581" y="145"/>
                    </a:cubicBezTo>
                    <a:cubicBezTo>
                      <a:pt x="581" y="146"/>
                      <a:pt x="582" y="146"/>
                      <a:pt x="583" y="147"/>
                    </a:cubicBezTo>
                    <a:cubicBezTo>
                      <a:pt x="586" y="148"/>
                      <a:pt x="586" y="149"/>
                      <a:pt x="586" y="150"/>
                    </a:cubicBezTo>
                    <a:cubicBezTo>
                      <a:pt x="586" y="153"/>
                      <a:pt x="583" y="154"/>
                      <a:pt x="580" y="154"/>
                    </a:cubicBezTo>
                    <a:quadBezTo>
                      <a:pt x="580" y="154"/>
                      <a:pt x="580" y="154"/>
                    </a:quadBezTo>
                    <a:cubicBezTo>
                      <a:pt x="578" y="154"/>
                      <a:pt x="574" y="152"/>
                      <a:pt x="571" y="150"/>
                    </a:cubicBezTo>
                    <a:cubicBezTo>
                      <a:pt x="569" y="149"/>
                      <a:pt x="568" y="148"/>
                      <a:pt x="566" y="147"/>
                    </a:cubicBezTo>
                    <a:cubicBezTo>
                      <a:pt x="565" y="146"/>
                      <a:pt x="564" y="146"/>
                      <a:pt x="562" y="146"/>
                    </a:cubicBezTo>
                    <a:cubicBezTo>
                      <a:pt x="560" y="146"/>
                      <a:pt x="559" y="146"/>
                      <a:pt x="557" y="146"/>
                    </a:cubicBezTo>
                    <a:cubicBezTo>
                      <a:pt x="556" y="146"/>
                      <a:pt x="554" y="147"/>
                      <a:pt x="553" y="147"/>
                    </a:cubicBezTo>
                    <a:cubicBezTo>
                      <a:pt x="551" y="147"/>
                      <a:pt x="548" y="146"/>
                      <a:pt x="547" y="145"/>
                    </a:cubicBezTo>
                    <a:cubicBezTo>
                      <a:pt x="544" y="143"/>
                      <a:pt x="545" y="140"/>
                      <a:pt x="546" y="139"/>
                    </a:cubicBezTo>
                    <a:quadBezTo>
                      <a:pt x="546" y="138"/>
                      <a:pt x="546" y="138"/>
                    </a:quadBezTo>
                    <a:cubicBezTo>
                      <a:pt x="542" y="134"/>
                      <a:pt x="547" y="127"/>
                      <a:pt x="548" y="124"/>
                    </a:cubicBezTo>
                    <a:cubicBezTo>
                      <a:pt x="549" y="122"/>
                      <a:pt x="549" y="120"/>
                      <a:pt x="549" y="117"/>
                    </a:cubicBezTo>
                    <a:cubicBezTo>
                      <a:pt x="548" y="115"/>
                      <a:pt x="546" y="113"/>
                      <a:pt x="545" y="113"/>
                    </a:cubicBezTo>
                    <a:quadBezTo>
                      <a:pt x="544" y="113"/>
                      <a:pt x="544" y="113"/>
                    </a:quadBezTo>
                    <a:cubicBezTo>
                      <a:pt x="544" y="113"/>
                      <a:pt x="544" y="114"/>
                      <a:pt x="544" y="114"/>
                    </a:cubicBezTo>
                    <a:cubicBezTo>
                      <a:pt x="546" y="117"/>
                      <a:pt x="545" y="124"/>
                      <a:pt x="541" y="128"/>
                    </a:cubicBezTo>
                    <a:cubicBezTo>
                      <a:pt x="539" y="131"/>
                      <a:pt x="535" y="132"/>
                      <a:pt x="532" y="133"/>
                    </a:cubicBezTo>
                    <a:cubicBezTo>
                      <a:pt x="530" y="134"/>
                      <a:pt x="529" y="134"/>
                      <a:pt x="528" y="135"/>
                    </a:cubicBezTo>
                    <a:cubicBezTo>
                      <a:pt x="528" y="137"/>
                      <a:pt x="526" y="138"/>
                      <a:pt x="524" y="139"/>
                    </a:cubicBezTo>
                    <a:quadBezTo>
                      <a:pt x="524" y="140"/>
                      <a:pt x="523" y="140"/>
                    </a:quadBezTo>
                    <a:cubicBezTo>
                      <a:pt x="526" y="143"/>
                      <a:pt x="535" y="153"/>
                      <a:pt x="536" y="156"/>
                    </a:cubicBezTo>
                    <a:cubicBezTo>
                      <a:pt x="537" y="158"/>
                      <a:pt x="535" y="161"/>
                      <a:pt x="533" y="165"/>
                    </a:cubicBezTo>
                    <a:cubicBezTo>
                      <a:pt x="531" y="169"/>
                      <a:pt x="529" y="173"/>
                      <a:pt x="530" y="175"/>
                    </a:cubicBezTo>
                    <a:cubicBezTo>
                      <a:pt x="530" y="179"/>
                      <a:pt x="530" y="181"/>
                      <a:pt x="530" y="183"/>
                    </a:cubicBezTo>
                    <a:quadBezTo>
                      <a:pt x="529" y="185"/>
                      <a:pt x="530" y="186"/>
                    </a:quadBezTo>
                    <a:cubicBezTo>
                      <a:pt x="530" y="186"/>
                      <a:pt x="530" y="187"/>
                      <a:pt x="531" y="187"/>
                    </a:cubicBezTo>
                    <a:cubicBezTo>
                      <a:pt x="532" y="187"/>
                      <a:pt x="532" y="186"/>
                      <a:pt x="533" y="186"/>
                    </a:cubicBezTo>
                    <a:cubicBezTo>
                      <a:pt x="535" y="186"/>
                      <a:pt x="536" y="186"/>
                      <a:pt x="538" y="187"/>
                    </a:cubicBezTo>
                    <a:cubicBezTo>
                      <a:pt x="538" y="187"/>
                      <a:pt x="540" y="186"/>
                      <a:pt x="543" y="186"/>
                    </a:cubicBezTo>
                    <a:cubicBezTo>
                      <a:pt x="545" y="185"/>
                      <a:pt x="547" y="184"/>
                      <a:pt x="550" y="184"/>
                    </a:cubicBezTo>
                    <a:cubicBezTo>
                      <a:pt x="555" y="183"/>
                      <a:pt x="565" y="187"/>
                      <a:pt x="570" y="190"/>
                    </a:cubicBezTo>
                    <a:cubicBezTo>
                      <a:pt x="571" y="191"/>
                      <a:pt x="572" y="191"/>
                      <a:pt x="572" y="191"/>
                    </a:cubicBezTo>
                    <a:cubicBezTo>
                      <a:pt x="576" y="193"/>
                      <a:pt x="576" y="196"/>
                      <a:pt x="577" y="198"/>
                    </a:cubicBezTo>
                    <a:cubicBezTo>
                      <a:pt x="577" y="199"/>
                      <a:pt x="577" y="200"/>
                      <a:pt x="577" y="201"/>
                    </a:cubicBezTo>
                    <a:cubicBezTo>
                      <a:pt x="580" y="204"/>
                      <a:pt x="577" y="206"/>
                      <a:pt x="575" y="207"/>
                    </a:cubicBezTo>
                    <a:cubicBezTo>
                      <a:pt x="574" y="208"/>
                      <a:pt x="573" y="209"/>
                      <a:pt x="573" y="210"/>
                    </a:cubicBezTo>
                    <a:cubicBezTo>
                      <a:pt x="573" y="212"/>
                      <a:pt x="578" y="214"/>
                      <a:pt x="581" y="215"/>
                    </a:cubicBezTo>
                    <a:cubicBezTo>
                      <a:pt x="584" y="216"/>
                      <a:pt x="585" y="217"/>
                      <a:pt x="585" y="218"/>
                    </a:cubicBezTo>
                    <a:quadBezTo>
                      <a:pt x="586" y="219"/>
                      <a:pt x="586" y="219"/>
                    </a:quadBezTo>
                    <a:quadBezTo>
                      <a:pt x="585" y="220"/>
                      <a:pt x="585" y="220"/>
                    </a:quadBezTo>
                    <a:cubicBezTo>
                      <a:pt x="584" y="221"/>
                      <a:pt x="583" y="221"/>
                      <a:pt x="581" y="221"/>
                    </a:cubicBezTo>
                    <a:cubicBezTo>
                      <a:pt x="578" y="221"/>
                      <a:pt x="573" y="221"/>
                      <a:pt x="570" y="220"/>
                    </a:cubicBezTo>
                    <a:cubicBezTo>
                      <a:pt x="567" y="218"/>
                      <a:pt x="566" y="215"/>
                      <a:pt x="565" y="213"/>
                    </a:cubicBezTo>
                    <a:cubicBezTo>
                      <a:pt x="565" y="213"/>
                      <a:pt x="564" y="212"/>
                      <a:pt x="564" y="212"/>
                    </a:cubicBezTo>
                    <a:cubicBezTo>
                      <a:pt x="563" y="211"/>
                      <a:pt x="564" y="208"/>
                      <a:pt x="565" y="206"/>
                    </a:cubicBezTo>
                    <a:cubicBezTo>
                      <a:pt x="566" y="205"/>
                      <a:pt x="566" y="203"/>
                      <a:pt x="567" y="202"/>
                    </a:cubicBezTo>
                    <a:cubicBezTo>
                      <a:pt x="567" y="201"/>
                      <a:pt x="565" y="200"/>
                      <a:pt x="564" y="199"/>
                    </a:cubicBezTo>
                    <a:cubicBezTo>
                      <a:pt x="563" y="198"/>
                      <a:pt x="562" y="197"/>
                      <a:pt x="561" y="196"/>
                    </a:cubicBezTo>
                    <a:cubicBezTo>
                      <a:pt x="559" y="193"/>
                      <a:pt x="557" y="192"/>
                      <a:pt x="557" y="192"/>
                    </a:cubicBezTo>
                    <a:cubicBezTo>
                      <a:pt x="555" y="193"/>
                      <a:pt x="554" y="193"/>
                      <a:pt x="553" y="193"/>
                    </a:cubicBezTo>
                    <a:cubicBezTo>
                      <a:pt x="549" y="194"/>
                      <a:pt x="542" y="195"/>
                      <a:pt x="540" y="197"/>
                    </a:cubicBezTo>
                    <a:cubicBezTo>
                      <a:pt x="538" y="199"/>
                      <a:pt x="541" y="207"/>
                      <a:pt x="542" y="210"/>
                    </a:cubicBezTo>
                    <a:cubicBezTo>
                      <a:pt x="544" y="214"/>
                      <a:pt x="540" y="217"/>
                      <a:pt x="537" y="220"/>
                    </a:cubicBezTo>
                    <a:cubicBezTo>
                      <a:pt x="536" y="221"/>
                      <a:pt x="534" y="223"/>
                      <a:pt x="533" y="224"/>
                    </a:cubicBezTo>
                    <a:cubicBezTo>
                      <a:pt x="534" y="228"/>
                      <a:pt x="530" y="230"/>
                      <a:pt x="526" y="233"/>
                    </a:cubicBezTo>
                    <a:quadBezTo>
                      <a:pt x="524" y="234"/>
                      <a:pt x="524" y="234"/>
                    </a:quadBezTo>
                    <a:cubicBezTo>
                      <a:pt x="523" y="234"/>
                      <a:pt x="522" y="234"/>
                      <a:pt x="522" y="235"/>
                    </a:cubicBezTo>
                    <a:cubicBezTo>
                      <a:pt x="517" y="237"/>
                      <a:pt x="514" y="238"/>
                      <a:pt x="515" y="241"/>
                    </a:cubicBezTo>
                    <a:cubicBezTo>
                      <a:pt x="515" y="242"/>
                      <a:pt x="514" y="243"/>
                      <a:pt x="513" y="244"/>
                    </a:cubicBezTo>
                    <a:cubicBezTo>
                      <a:pt x="513" y="245"/>
                      <a:pt x="511" y="245"/>
                      <a:pt x="510" y="245"/>
                    </a:cubicBezTo>
                    <a:cubicBezTo>
                      <a:pt x="507" y="245"/>
                      <a:pt x="504" y="244"/>
                      <a:pt x="501" y="242"/>
                    </a:cubicBezTo>
                    <a:cubicBezTo>
                      <a:pt x="500" y="242"/>
                      <a:pt x="498" y="242"/>
                      <a:pt x="496" y="243"/>
                    </a:cubicBezTo>
                    <a:cubicBezTo>
                      <a:pt x="494" y="243"/>
                      <a:pt x="492" y="244"/>
                      <a:pt x="490" y="244"/>
                    </a:cubicBezTo>
                    <a:quadBezTo>
                      <a:pt x="489" y="244"/>
                      <a:pt x="489" y="244"/>
                    </a:quadBezTo>
                    <a:cubicBezTo>
                      <a:pt x="486" y="244"/>
                      <a:pt x="485" y="242"/>
                      <a:pt x="483" y="241"/>
                    </a:cubicBezTo>
                    <a:quadBezTo>
                      <a:pt x="482" y="240"/>
                      <a:pt x="481" y="241"/>
                    </a:quadBezTo>
                    <a:cubicBezTo>
                      <a:pt x="478" y="242"/>
                      <a:pt x="475" y="241"/>
                      <a:pt x="474" y="239"/>
                    </a:cubicBezTo>
                    <a:cubicBezTo>
                      <a:pt x="473" y="237"/>
                      <a:pt x="472" y="235"/>
                      <a:pt x="473" y="233"/>
                    </a:cubicBezTo>
                    <a:cubicBezTo>
                      <a:pt x="474" y="232"/>
                      <a:pt x="475" y="231"/>
                      <a:pt x="477" y="231"/>
                    </a:cubicBezTo>
                    <a:cubicBezTo>
                      <a:pt x="479" y="231"/>
                      <a:pt x="482" y="233"/>
                      <a:pt x="483" y="235"/>
                    </a:cubicBezTo>
                    <a:cubicBezTo>
                      <a:pt x="483" y="235"/>
                      <a:pt x="484" y="234"/>
                      <a:pt x="486" y="233"/>
                    </a:cubicBezTo>
                    <a:cubicBezTo>
                      <a:pt x="489" y="232"/>
                      <a:pt x="491" y="233"/>
                      <a:pt x="492" y="234"/>
                    </a:cubicBezTo>
                    <a:cubicBezTo>
                      <a:pt x="492" y="235"/>
                      <a:pt x="493" y="235"/>
                      <a:pt x="494" y="236"/>
                    </a:cubicBezTo>
                    <a:cubicBezTo>
                      <a:pt x="495" y="236"/>
                      <a:pt x="496" y="236"/>
                      <a:pt x="496" y="236"/>
                    </a:cubicBezTo>
                    <a:cubicBezTo>
                      <a:pt x="496" y="235"/>
                      <a:pt x="497" y="233"/>
                      <a:pt x="500" y="233"/>
                    </a:cubicBezTo>
                    <a:quadBezTo>
                      <a:pt x="500" y="233"/>
                      <a:pt x="501" y="233"/>
                    </a:quadBezTo>
                    <a:cubicBezTo>
                      <a:pt x="500" y="233"/>
                      <a:pt x="500" y="232"/>
                      <a:pt x="500" y="231"/>
                    </a:cubicBezTo>
                    <a:cubicBezTo>
                      <a:pt x="501" y="229"/>
                      <a:pt x="504" y="228"/>
                      <a:pt x="506" y="227"/>
                    </a:cubicBezTo>
                    <a:quadBezTo>
                      <a:pt x="507" y="227"/>
                      <a:pt x="507" y="227"/>
                    </a:quadBezTo>
                    <a:cubicBezTo>
                      <a:pt x="507" y="227"/>
                      <a:pt x="507" y="226"/>
                      <a:pt x="507" y="225"/>
                    </a:cubicBezTo>
                    <a:cubicBezTo>
                      <a:pt x="508" y="224"/>
                      <a:pt x="508" y="222"/>
                      <a:pt x="510" y="221"/>
                    </a:cubicBezTo>
                    <a:quadBezTo>
                      <a:pt x="510" y="221"/>
                      <a:pt x="510" y="220"/>
                    </a:quadBezTo>
                    <a:cubicBezTo>
                      <a:pt x="511" y="219"/>
                      <a:pt x="511" y="217"/>
                      <a:pt x="514" y="217"/>
                    </a:cubicBezTo>
                    <a:cubicBezTo>
                      <a:pt x="514" y="217"/>
                      <a:pt x="515" y="216"/>
                      <a:pt x="515" y="216"/>
                    </a:cubicBezTo>
                    <a:cubicBezTo>
                      <a:pt x="516" y="215"/>
                      <a:pt x="517" y="213"/>
                      <a:pt x="519" y="213"/>
                    </a:cubicBezTo>
                    <a:cubicBezTo>
                      <a:pt x="519" y="213"/>
                      <a:pt x="520" y="213"/>
                      <a:pt x="520" y="212"/>
                    </a:cubicBezTo>
                    <a:cubicBezTo>
                      <a:pt x="520" y="212"/>
                      <a:pt x="520" y="211"/>
                      <a:pt x="520" y="211"/>
                    </a:cubicBezTo>
                    <a:cubicBezTo>
                      <a:pt x="519" y="210"/>
                      <a:pt x="519" y="208"/>
                      <a:pt x="519" y="206"/>
                    </a:cubicBezTo>
                    <a:cubicBezTo>
                      <a:pt x="520" y="204"/>
                      <a:pt x="522" y="201"/>
                      <a:pt x="524" y="201"/>
                    </a:cubicBezTo>
                    <a:quadBezTo>
                      <a:pt x="524" y="200"/>
                      <a:pt x="524" y="200"/>
                    </a:quadBezTo>
                    <a:quadBezTo>
                      <a:pt x="524" y="200"/>
                      <a:pt x="524" y="200"/>
                    </a:quadBezTo>
                    <a:quadBezTo>
                      <a:pt x="523" y="199"/>
                      <a:pt x="523" y="199"/>
                    </a:quadBezTo>
                    <a:cubicBezTo>
                      <a:pt x="518" y="196"/>
                      <a:pt x="513" y="192"/>
                      <a:pt x="514" y="188"/>
                    </a:cubicBezTo>
                    <a:cubicBezTo>
                      <a:pt x="514" y="187"/>
                      <a:pt x="514" y="185"/>
                      <a:pt x="514" y="183"/>
                    </a:cubicBezTo>
                    <a:cubicBezTo>
                      <a:pt x="513" y="181"/>
                      <a:pt x="513" y="178"/>
                      <a:pt x="514" y="176"/>
                    </a:cubicBezTo>
                    <a:cubicBezTo>
                      <a:pt x="514" y="175"/>
                      <a:pt x="514" y="170"/>
                      <a:pt x="514" y="168"/>
                    </a:cubicBezTo>
                    <a:quadBezTo>
                      <a:pt x="513" y="167"/>
                      <a:pt x="513" y="167"/>
                    </a:quadBezTo>
                    <a:cubicBezTo>
                      <a:pt x="513" y="165"/>
                      <a:pt x="514" y="162"/>
                      <a:pt x="515" y="160"/>
                    </a:cubicBezTo>
                    <a:cubicBezTo>
                      <a:pt x="515" y="158"/>
                      <a:pt x="516" y="157"/>
                      <a:pt x="516" y="154"/>
                    </a:cubicBezTo>
                    <a:cubicBezTo>
                      <a:pt x="517" y="150"/>
                      <a:pt x="511" y="145"/>
                      <a:pt x="508" y="144"/>
                    </a:cubicBezTo>
                    <a:cubicBezTo>
                      <a:pt x="506" y="143"/>
                      <a:pt x="506" y="141"/>
                      <a:pt x="506" y="140"/>
                    </a:cubicBezTo>
                    <a:cubicBezTo>
                      <a:pt x="505" y="138"/>
                      <a:pt x="507" y="135"/>
                      <a:pt x="511" y="132"/>
                    </a:cubicBezTo>
                    <a:cubicBezTo>
                      <a:pt x="515" y="128"/>
                      <a:pt x="516" y="117"/>
                      <a:pt x="516" y="114"/>
                    </a:cubicBezTo>
                    <a:cubicBezTo>
                      <a:pt x="515" y="113"/>
                      <a:pt x="508" y="111"/>
                      <a:pt x="504" y="111"/>
                    </a:cubicBezTo>
                    <a:quadBezTo>
                      <a:pt x="504" y="111"/>
                      <a:pt x="504" y="111"/>
                    </a:quadBezTo>
                    <a:cubicBezTo>
                      <a:pt x="500" y="112"/>
                      <a:pt x="485" y="111"/>
                      <a:pt x="482" y="110"/>
                    </a:cubicBezTo>
                    <a:cubicBezTo>
                      <a:pt x="480" y="110"/>
                      <a:pt x="479" y="112"/>
                      <a:pt x="478" y="114"/>
                    </a:cubicBezTo>
                    <a:quadBezTo>
                      <a:pt x="478" y="116"/>
                      <a:pt x="478" y="116"/>
                    </a:quadBezTo>
                    <a:cubicBezTo>
                      <a:pt x="477" y="117"/>
                      <a:pt x="477" y="118"/>
                      <a:pt x="476" y="119"/>
                    </a:cubicBezTo>
                    <a:cubicBezTo>
                      <a:pt x="474" y="122"/>
                      <a:pt x="472" y="126"/>
                      <a:pt x="470" y="131"/>
                    </a:cubicBezTo>
                    <a:cubicBezTo>
                      <a:pt x="468" y="139"/>
                      <a:pt x="460" y="142"/>
                      <a:pt x="456" y="143"/>
                    </a:cubicBezTo>
                    <a:quadBezTo>
                      <a:pt x="455" y="144"/>
                      <a:pt x="454" y="144"/>
                    </a:quadBezTo>
                    <a:cubicBezTo>
                      <a:pt x="452" y="145"/>
                      <a:pt x="451" y="147"/>
                      <a:pt x="450" y="149"/>
                    </a:cubicBezTo>
                    <a:quadBezTo>
                      <a:pt x="450" y="150"/>
                      <a:pt x="450" y="151"/>
                    </a:quadBezTo>
                    <a:cubicBezTo>
                      <a:pt x="451" y="152"/>
                      <a:pt x="451" y="151"/>
                      <a:pt x="452" y="151"/>
                    </a:cubicBezTo>
                    <a:cubicBezTo>
                      <a:pt x="454" y="151"/>
                      <a:pt x="455" y="151"/>
                      <a:pt x="456" y="152"/>
                    </a:cubicBezTo>
                    <a:cubicBezTo>
                      <a:pt x="457" y="152"/>
                      <a:pt x="457" y="153"/>
                      <a:pt x="458" y="155"/>
                    </a:cubicBezTo>
                    <a:cubicBezTo>
                      <a:pt x="458" y="157"/>
                      <a:pt x="457" y="162"/>
                      <a:pt x="455" y="163"/>
                    </a:cubicBezTo>
                    <a:quadBezTo>
                      <a:pt x="455" y="164"/>
                      <a:pt x="456" y="164"/>
                    </a:quadBezTo>
                    <a:cubicBezTo>
                      <a:pt x="456" y="165"/>
                      <a:pt x="457" y="168"/>
                      <a:pt x="454" y="170"/>
                    </a:cubicBezTo>
                    <a:cubicBezTo>
                      <a:pt x="452" y="171"/>
                      <a:pt x="451" y="173"/>
                      <a:pt x="451" y="174"/>
                    </a:cubicBezTo>
                    <a:quadBezTo>
                      <a:pt x="451" y="174"/>
                      <a:pt x="451" y="174"/>
                    </a:quadBezTo>
                    <a:cubicBezTo>
                      <a:pt x="451" y="175"/>
                      <a:pt x="454" y="176"/>
                      <a:pt x="456" y="176"/>
                    </a:cubicBezTo>
                    <a:cubicBezTo>
                      <a:pt x="459" y="177"/>
                      <a:pt x="462" y="178"/>
                      <a:pt x="463" y="179"/>
                    </a:cubicBezTo>
                    <a:cubicBezTo>
                      <a:pt x="466" y="180"/>
                      <a:pt x="467" y="183"/>
                      <a:pt x="467" y="185"/>
                    </a:cubicBezTo>
                    <a:cubicBezTo>
                      <a:pt x="468" y="186"/>
                      <a:pt x="468" y="187"/>
                      <a:pt x="469" y="189"/>
                    </a:cubicBezTo>
                    <a:cubicBezTo>
                      <a:pt x="470" y="190"/>
                      <a:pt x="471" y="190"/>
                      <a:pt x="472" y="190"/>
                    </a:cubicBezTo>
                    <a:cubicBezTo>
                      <a:pt x="473" y="190"/>
                      <a:pt x="475" y="190"/>
                      <a:pt x="476" y="192"/>
                    </a:cubicBezTo>
                    <a:cubicBezTo>
                      <a:pt x="477" y="193"/>
                      <a:pt x="476" y="195"/>
                      <a:pt x="475" y="198"/>
                    </a:cubicBezTo>
                    <a:cubicBezTo>
                      <a:pt x="474" y="200"/>
                      <a:pt x="470" y="206"/>
                      <a:pt x="467" y="206"/>
                    </a:cubicBezTo>
                    <a:quadBezTo>
                      <a:pt x="467" y="206"/>
                      <a:pt x="467" y="206"/>
                    </a:quadBezTo>
                    <a:cubicBezTo>
                      <a:pt x="465" y="206"/>
                      <a:pt x="462" y="204"/>
                      <a:pt x="456" y="198"/>
                    </a:cubicBezTo>
                    <a:cubicBezTo>
                      <a:pt x="454" y="197"/>
                      <a:pt x="453" y="196"/>
                      <a:pt x="452" y="195"/>
                    </a:cubicBezTo>
                    <a:cubicBezTo>
                      <a:pt x="451" y="194"/>
                      <a:pt x="447" y="193"/>
                      <a:pt x="444" y="191"/>
                    </a:cubicBezTo>
                    <a:cubicBezTo>
                      <a:pt x="440" y="190"/>
                      <a:pt x="437" y="189"/>
                      <a:pt x="434" y="188"/>
                    </a:cubicBezTo>
                    <a:cubicBezTo>
                      <a:pt x="432" y="186"/>
                      <a:pt x="430" y="186"/>
                      <a:pt x="428" y="185"/>
                    </a:cubicBezTo>
                    <a:cubicBezTo>
                      <a:pt x="426" y="185"/>
                      <a:pt x="423" y="184"/>
                      <a:pt x="419" y="181"/>
                    </a:cubicBezTo>
                    <a:cubicBezTo>
                      <a:pt x="414" y="178"/>
                      <a:pt x="410" y="176"/>
                      <a:pt x="401" y="176"/>
                    </a:cubicBezTo>
                    <a:quadBezTo>
                      <a:pt x="398" y="176"/>
                      <a:pt x="398" y="176"/>
                    </a:quadBezTo>
                    <a:cubicBezTo>
                      <a:pt x="393" y="176"/>
                      <a:pt x="388" y="175"/>
                      <a:pt x="385" y="175"/>
                    </a:cubicBezTo>
                    <a:cubicBezTo>
                      <a:pt x="382" y="174"/>
                      <a:pt x="380" y="174"/>
                      <a:pt x="379" y="174"/>
                    </a:cubicBezTo>
                    <a:cubicBezTo>
                      <a:pt x="376" y="175"/>
                      <a:pt x="375" y="173"/>
                      <a:pt x="374" y="172"/>
                    </a:cubicBezTo>
                    <a:cubicBezTo>
                      <a:pt x="373" y="170"/>
                      <a:pt x="372" y="169"/>
                      <a:pt x="370" y="168"/>
                    </a:cubicBezTo>
                    <a:cubicBezTo>
                      <a:pt x="368" y="167"/>
                      <a:pt x="366" y="166"/>
                      <a:pt x="365" y="165"/>
                    </a:cubicBezTo>
                    <a:cubicBezTo>
                      <a:pt x="362" y="164"/>
                      <a:pt x="359" y="163"/>
                      <a:pt x="358" y="163"/>
                    </a:cubicBezTo>
                    <a:cubicBezTo>
                      <a:pt x="357" y="164"/>
                      <a:pt x="357" y="165"/>
                      <a:pt x="357" y="166"/>
                    </a:cubicBezTo>
                    <a:cubicBezTo>
                      <a:pt x="357" y="167"/>
                      <a:pt x="358" y="169"/>
                      <a:pt x="360" y="169"/>
                    </a:cubicBezTo>
                    <a:cubicBezTo>
                      <a:pt x="363" y="169"/>
                      <a:pt x="365" y="170"/>
                      <a:pt x="365" y="172"/>
                    </a:cubicBezTo>
                    <a:quadBezTo>
                      <a:pt x="366" y="172"/>
                      <a:pt x="368" y="172"/>
                    </a:quadBezTo>
                    <a:cubicBezTo>
                      <a:pt x="372" y="172"/>
                      <a:pt x="374" y="173"/>
                      <a:pt x="376" y="174"/>
                    </a:cubicBezTo>
                    <a:cubicBezTo>
                      <a:pt x="377" y="176"/>
                      <a:pt x="378" y="177"/>
                      <a:pt x="378" y="180"/>
                    </a:cubicBezTo>
                    <a:cubicBezTo>
                      <a:pt x="377" y="182"/>
                      <a:pt x="380" y="186"/>
                      <a:pt x="382" y="187"/>
                    </a:cubicBezTo>
                    <a:cubicBezTo>
                      <a:pt x="384" y="189"/>
                      <a:pt x="384" y="191"/>
                      <a:pt x="384" y="193"/>
                    </a:cubicBezTo>
                    <a:cubicBezTo>
                      <a:pt x="383" y="195"/>
                      <a:pt x="380" y="197"/>
                      <a:pt x="377" y="197"/>
                    </a:cubicBezTo>
                    <a:cubicBezTo>
                      <a:pt x="373" y="197"/>
                      <a:pt x="372" y="197"/>
                      <a:pt x="371" y="198"/>
                    </a:cubicBezTo>
                    <a:cubicBezTo>
                      <a:pt x="373" y="200"/>
                      <a:pt x="372" y="201"/>
                      <a:pt x="372" y="202"/>
                    </a:cubicBezTo>
                    <a:cubicBezTo>
                      <a:pt x="371" y="203"/>
                      <a:pt x="370" y="204"/>
                      <a:pt x="368" y="204"/>
                    </a:cubicBezTo>
                    <a:cubicBezTo>
                      <a:pt x="366" y="204"/>
                      <a:pt x="365" y="204"/>
                      <a:pt x="363" y="203"/>
                    </a:cubicBezTo>
                    <a:cubicBezTo>
                      <a:pt x="361" y="202"/>
                      <a:pt x="360" y="201"/>
                      <a:pt x="359" y="199"/>
                    </a:cubicBezTo>
                    <a:cubicBezTo>
                      <a:pt x="359" y="197"/>
                      <a:pt x="360" y="195"/>
                      <a:pt x="362" y="194"/>
                    </a:cubicBezTo>
                    <a:cubicBezTo>
                      <a:pt x="361" y="193"/>
                      <a:pt x="359" y="192"/>
                      <a:pt x="356" y="191"/>
                    </a:cubicBezTo>
                    <a:cubicBezTo>
                      <a:pt x="355" y="191"/>
                      <a:pt x="349" y="195"/>
                      <a:pt x="346" y="197"/>
                    </a:cubicBezTo>
                    <a:cubicBezTo>
                      <a:pt x="343" y="198"/>
                      <a:pt x="342" y="199"/>
                      <a:pt x="340" y="200"/>
                    </a:cubicBezTo>
                    <a:cubicBezTo>
                      <a:pt x="339" y="200"/>
                      <a:pt x="336" y="200"/>
                      <a:pt x="333" y="200"/>
                    </a:cubicBezTo>
                    <a:cubicBezTo>
                      <a:pt x="329" y="199"/>
                      <a:pt x="325" y="199"/>
                      <a:pt x="321" y="200"/>
                    </a:cubicBezTo>
                    <a:cubicBezTo>
                      <a:pt x="317" y="201"/>
                      <a:pt x="316" y="203"/>
                      <a:pt x="315" y="205"/>
                    </a:cubicBezTo>
                    <a:cubicBezTo>
                      <a:pt x="313" y="206"/>
                      <a:pt x="312" y="208"/>
                      <a:pt x="310" y="208"/>
                    </a:cubicBezTo>
                    <a:cubicBezTo>
                      <a:pt x="309" y="207"/>
                      <a:pt x="307" y="207"/>
                      <a:pt x="305" y="207"/>
                    </a:cubicBezTo>
                    <a:cubicBezTo>
                      <a:pt x="304" y="207"/>
                      <a:pt x="303" y="208"/>
                      <a:pt x="302" y="208"/>
                    </a:cubicBezTo>
                    <a:cubicBezTo>
                      <a:pt x="298" y="208"/>
                      <a:pt x="295" y="207"/>
                      <a:pt x="294" y="206"/>
                    </a:cubicBezTo>
                    <a:cubicBezTo>
                      <a:pt x="291" y="205"/>
                      <a:pt x="291" y="203"/>
                      <a:pt x="291" y="202"/>
                    </a:cubicBezTo>
                    <a:cubicBezTo>
                      <a:pt x="292" y="200"/>
                      <a:pt x="294" y="199"/>
                      <a:pt x="297" y="199"/>
                    </a:cubicBezTo>
                    <a:quadBezTo>
                      <a:pt x="298" y="199"/>
                      <a:pt x="298" y="199"/>
                    </a:quadBezTo>
                    <a:quadBezTo>
                      <a:pt x="299" y="199"/>
                      <a:pt x="299" y="199"/>
                    </a:quadBezTo>
                    <a:quadBezTo>
                      <a:pt x="299" y="199"/>
                      <a:pt x="299" y="199"/>
                    </a:quadBezTo>
                    <a:cubicBezTo>
                      <a:pt x="297" y="197"/>
                      <a:pt x="298" y="194"/>
                      <a:pt x="300" y="192"/>
                    </a:cubicBezTo>
                    <a:cubicBezTo>
                      <a:pt x="296" y="193"/>
                      <a:pt x="290" y="196"/>
                      <a:pt x="289" y="196"/>
                    </a:cubicBezTo>
                    <a:quadBezTo>
                      <a:pt x="289" y="197"/>
                      <a:pt x="289" y="198"/>
                    </a:quadBezTo>
                    <a:cubicBezTo>
                      <a:pt x="289" y="200"/>
                      <a:pt x="289" y="202"/>
                      <a:pt x="286" y="203"/>
                    </a:cubicBezTo>
                    <a:cubicBezTo>
                      <a:pt x="286" y="203"/>
                      <a:pt x="285" y="204"/>
                      <a:pt x="284" y="204"/>
                    </a:cubicBezTo>
                    <a:cubicBezTo>
                      <a:pt x="283" y="204"/>
                      <a:pt x="282" y="202"/>
                      <a:pt x="281" y="201"/>
                    </a:cubicBezTo>
                    <a:cubicBezTo>
                      <a:pt x="281" y="201"/>
                      <a:pt x="280" y="200"/>
                      <a:pt x="280" y="200"/>
                    </a:cubicBezTo>
                    <a:quadBezTo>
                      <a:pt x="280" y="200"/>
                      <a:pt x="279" y="200"/>
                    </a:quadBezTo>
                    <a:cubicBezTo>
                      <a:pt x="274" y="200"/>
                      <a:pt x="259" y="204"/>
                      <a:pt x="256" y="207"/>
                    </a:cubicBezTo>
                    <a:cubicBezTo>
                      <a:pt x="254" y="210"/>
                      <a:pt x="251" y="211"/>
                      <a:pt x="248" y="212"/>
                    </a:cubicBezTo>
                    <a:cubicBezTo>
                      <a:pt x="247" y="212"/>
                      <a:pt x="246" y="213"/>
                      <a:pt x="246" y="213"/>
                    </a:cubicBezTo>
                    <a:cubicBezTo>
                      <a:pt x="245" y="216"/>
                      <a:pt x="242" y="216"/>
                      <a:pt x="238" y="217"/>
                    </a:cubicBezTo>
                    <a:cubicBezTo>
                      <a:pt x="236" y="217"/>
                      <a:pt x="233" y="218"/>
                      <a:pt x="232" y="218"/>
                    </a:cubicBezTo>
                    <a:cubicBezTo>
                      <a:pt x="231" y="219"/>
                      <a:pt x="231" y="221"/>
                      <a:pt x="231" y="223"/>
                    </a:cubicBezTo>
                    <a:cubicBezTo>
                      <a:pt x="231" y="225"/>
                      <a:pt x="231" y="227"/>
                      <a:pt x="231" y="229"/>
                    </a:cubicBezTo>
                    <a:cubicBezTo>
                      <a:pt x="230" y="232"/>
                      <a:pt x="224" y="233"/>
                      <a:pt x="216" y="233"/>
                    </a:cubicBezTo>
                    <a:quadBezTo>
                      <a:pt x="211" y="233"/>
                      <a:pt x="211" y="233"/>
                    </a:quadBezTo>
                    <a:cubicBezTo>
                      <a:pt x="211" y="233"/>
                      <a:pt x="210" y="233"/>
                      <a:pt x="210" y="233"/>
                    </a:cubicBezTo>
                    <a:quadBezTo>
                      <a:pt x="210" y="233"/>
                      <a:pt x="210" y="233"/>
                    </a:quadBezTo>
                    <a:cubicBezTo>
                      <a:pt x="206" y="233"/>
                      <a:pt x="204" y="230"/>
                      <a:pt x="203" y="227"/>
                    </a:cubicBezTo>
                    <a:cubicBezTo>
                      <a:pt x="202" y="226"/>
                      <a:pt x="201" y="224"/>
                      <a:pt x="200" y="224"/>
                    </a:cubicBezTo>
                    <a:cubicBezTo>
                      <a:pt x="199" y="224"/>
                      <a:pt x="198" y="223"/>
                      <a:pt x="197" y="222"/>
                    </a:cubicBezTo>
                    <a:cubicBezTo>
                      <a:pt x="196" y="220"/>
                      <a:pt x="197" y="218"/>
                      <a:pt x="199" y="214"/>
                    </a:cubicBezTo>
                    <a:cubicBezTo>
                      <a:pt x="200" y="212"/>
                      <a:pt x="201" y="212"/>
                      <a:pt x="203" y="212"/>
                    </a:cubicBezTo>
                    <a:cubicBezTo>
                      <a:pt x="204" y="212"/>
                      <a:pt x="205" y="212"/>
                      <a:pt x="207" y="210"/>
                    </a:cubicBezTo>
                    <a:cubicBezTo>
                      <a:pt x="210" y="209"/>
                      <a:pt x="213" y="209"/>
                      <a:pt x="215" y="210"/>
                    </a:cubicBezTo>
                    <a:quadBezTo>
                      <a:pt x="215" y="210"/>
                      <a:pt x="215" y="210"/>
                    </a:quadBezTo>
                    <a:quadBezTo>
                      <a:pt x="215" y="209"/>
                      <a:pt x="214" y="208"/>
                    </a:quadBezTo>
                    <a:cubicBezTo>
                      <a:pt x="212" y="206"/>
                      <a:pt x="210" y="204"/>
                      <a:pt x="209" y="201"/>
                    </a:cubicBezTo>
                    <a:cubicBezTo>
                      <a:pt x="209" y="200"/>
                      <a:pt x="206" y="198"/>
                      <a:pt x="202" y="198"/>
                    </a:cubicBezTo>
                    <a:cubicBezTo>
                      <a:pt x="200" y="198"/>
                      <a:pt x="199" y="198"/>
                      <a:pt x="198" y="199"/>
                    </a:cubicBezTo>
                    <a:cubicBezTo>
                      <a:pt x="195" y="199"/>
                      <a:pt x="192" y="200"/>
                      <a:pt x="188" y="199"/>
                    </a:cubicBezTo>
                    <a:cubicBezTo>
                      <a:pt x="191" y="201"/>
                      <a:pt x="190" y="203"/>
                      <a:pt x="190" y="205"/>
                    </a:cubicBezTo>
                    <a:quadBezTo>
                      <a:pt x="190" y="206"/>
                      <a:pt x="190" y="207"/>
                    </a:quadBezTo>
                    <a:cubicBezTo>
                      <a:pt x="192" y="211"/>
                      <a:pt x="188" y="217"/>
                      <a:pt x="186" y="221"/>
                    </a:cubicBezTo>
                    <a:cubicBezTo>
                      <a:pt x="185" y="221"/>
                      <a:pt x="185" y="222"/>
                      <a:pt x="185" y="222"/>
                    </a:cubicBezTo>
                    <a:cubicBezTo>
                      <a:pt x="186" y="222"/>
                      <a:pt x="187" y="222"/>
                      <a:pt x="187" y="222"/>
                    </a:cubicBezTo>
                    <a:quadBezTo>
                      <a:pt x="188" y="222"/>
                      <a:pt x="188" y="222"/>
                    </a:quadBezTo>
                    <a:cubicBezTo>
                      <a:pt x="189" y="222"/>
                      <a:pt x="191" y="222"/>
                      <a:pt x="192" y="223"/>
                    </a:cubicBezTo>
                    <a:cubicBezTo>
                      <a:pt x="194" y="226"/>
                      <a:pt x="194" y="230"/>
                      <a:pt x="194" y="233"/>
                    </a:cubicBezTo>
                    <a:quadBezTo>
                      <a:pt x="194" y="234"/>
                      <a:pt x="194" y="234"/>
                    </a:quadBezTo>
                    <a:cubicBezTo>
                      <a:pt x="194" y="237"/>
                      <a:pt x="193" y="239"/>
                      <a:pt x="192" y="240"/>
                    </a:cubicBezTo>
                    <a:cubicBezTo>
                      <a:pt x="191" y="241"/>
                      <a:pt x="190" y="242"/>
                      <a:pt x="190" y="243"/>
                    </a:cubicBezTo>
                    <a:cubicBezTo>
                      <a:pt x="190" y="245"/>
                      <a:pt x="189" y="246"/>
                      <a:pt x="188" y="246"/>
                    </a:cubicBezTo>
                    <a:cubicBezTo>
                      <a:pt x="187" y="246"/>
                      <a:pt x="186" y="245"/>
                      <a:pt x="185" y="245"/>
                    </a:cubicBezTo>
                    <a:cubicBezTo>
                      <a:pt x="185" y="245"/>
                      <a:pt x="185" y="244"/>
                      <a:pt x="184" y="244"/>
                    </a:cubicBezTo>
                    <a:cubicBezTo>
                      <a:pt x="184" y="245"/>
                      <a:pt x="183" y="245"/>
                      <a:pt x="183" y="245"/>
                    </a:cubicBezTo>
                    <a:cubicBezTo>
                      <a:pt x="181" y="245"/>
                      <a:pt x="179" y="243"/>
                      <a:pt x="178" y="240"/>
                    </a:cubicBezTo>
                    <a:cubicBezTo>
                      <a:pt x="178" y="239"/>
                      <a:pt x="175" y="239"/>
                      <a:pt x="174" y="239"/>
                    </a:cubicBezTo>
                    <a:cubicBezTo>
                      <a:pt x="172" y="239"/>
                      <a:pt x="170" y="239"/>
                      <a:pt x="168" y="239"/>
                    </a:cubicBezTo>
                    <a:cubicBezTo>
                      <a:pt x="166" y="238"/>
                      <a:pt x="165" y="238"/>
                      <a:pt x="163" y="241"/>
                    </a:cubicBezTo>
                    <a:cubicBezTo>
                      <a:pt x="161" y="245"/>
                      <a:pt x="155" y="246"/>
                      <a:pt x="152" y="247"/>
                    </a:cubicBezTo>
                    <a:cubicBezTo>
                      <a:pt x="151" y="247"/>
                      <a:pt x="148" y="249"/>
                      <a:pt x="146" y="251"/>
                    </a:cubicBezTo>
                    <a:cubicBezTo>
                      <a:pt x="144" y="252"/>
                      <a:pt x="143" y="253"/>
                      <a:pt x="142" y="254"/>
                    </a:cubicBezTo>
                    <a:quadBezTo>
                      <a:pt x="141" y="255"/>
                      <a:pt x="141" y="256"/>
                    </a:quadBezTo>
                    <a:cubicBezTo>
                      <a:pt x="140" y="258"/>
                      <a:pt x="141" y="259"/>
                      <a:pt x="143" y="261"/>
                    </a:cubicBezTo>
                    <a:cubicBezTo>
                      <a:pt x="147" y="265"/>
                      <a:pt x="149" y="268"/>
                      <a:pt x="148" y="272"/>
                    </a:cubicBezTo>
                    <a:cubicBezTo>
                      <a:pt x="148" y="275"/>
                      <a:pt x="143" y="275"/>
                      <a:pt x="142" y="275"/>
                    </a:cubicBezTo>
                    <a:cubicBezTo>
                      <a:pt x="141" y="275"/>
                      <a:pt x="133" y="275"/>
                      <a:pt x="131" y="272"/>
                    </a:cubicBezTo>
                    <a:cubicBezTo>
                      <a:pt x="130" y="271"/>
                      <a:pt x="126" y="270"/>
                      <a:pt x="123" y="270"/>
                    </a:cubicBezTo>
                    <a:quadBezTo>
                      <a:pt x="122" y="270"/>
                      <a:pt x="121" y="270"/>
                    </a:quadBezTo>
                    <a:quadBezTo>
                      <a:pt x="121" y="270"/>
                      <a:pt x="121" y="270"/>
                    </a:quadBezTo>
                    <a:cubicBezTo>
                      <a:pt x="119" y="270"/>
                      <a:pt x="117" y="268"/>
                      <a:pt x="114" y="266"/>
                    </a:cubicBezTo>
                    <a:cubicBezTo>
                      <a:pt x="112" y="264"/>
                      <a:pt x="109" y="262"/>
                      <a:pt x="108" y="262"/>
                    </a:cubicBezTo>
                    <a:quadBezTo>
                      <a:pt x="108" y="262"/>
                      <a:pt x="108" y="262"/>
                    </a:quadBezTo>
                    <a:cubicBezTo>
                      <a:pt x="106" y="262"/>
                      <a:pt x="104" y="265"/>
                      <a:pt x="103" y="267"/>
                    </a:cubicBezTo>
                    <a:quadBezTo>
                      <a:pt x="101" y="267"/>
                      <a:pt x="101" y="267"/>
                    </a:quadBezTo>
                    <a:quadBezTo>
                      <a:pt x="101" y="267"/>
                      <a:pt x="101" y="267"/>
                    </a:quadBezTo>
                    <a:quadBezTo>
                      <a:pt x="103" y="267"/>
                      <a:pt x="103" y="267"/>
                    </a:quadBezTo>
                    <a:cubicBezTo>
                      <a:pt x="103" y="267"/>
                      <a:pt x="104" y="268"/>
                      <a:pt x="104" y="268"/>
                    </a:cubicBezTo>
                    <a:close/>
                    <a:moveTo>
                      <a:pt x="849" y="490"/>
                    </a:moveTo>
                    <a:cubicBezTo>
                      <a:pt x="850" y="489"/>
                      <a:pt x="852" y="488"/>
                      <a:pt x="855" y="487"/>
                    </a:cubicBezTo>
                    <a:cubicBezTo>
                      <a:pt x="860" y="485"/>
                      <a:pt x="868" y="482"/>
                      <a:pt x="871" y="477"/>
                    </a:cubicBezTo>
                    <a:cubicBezTo>
                      <a:pt x="873" y="472"/>
                      <a:pt x="879" y="468"/>
                      <a:pt x="884" y="464"/>
                    </a:cubicBezTo>
                    <a:cubicBezTo>
                      <a:pt x="890" y="459"/>
                      <a:pt x="897" y="455"/>
                      <a:pt x="901" y="448"/>
                    </a:cubicBezTo>
                    <a:cubicBezTo>
                      <a:pt x="903" y="445"/>
                      <a:pt x="905" y="441"/>
                      <a:pt x="907" y="437"/>
                    </a:cubicBezTo>
                    <a:cubicBezTo>
                      <a:pt x="911" y="429"/>
                      <a:pt x="913" y="424"/>
                      <a:pt x="917" y="424"/>
                    </a:cubicBezTo>
                    <a:quadBezTo>
                      <a:pt x="917" y="424"/>
                      <a:pt x="917" y="424"/>
                    </a:quadBezTo>
                    <a:cubicBezTo>
                      <a:pt x="918" y="425"/>
                      <a:pt x="919" y="425"/>
                      <a:pt x="920" y="427"/>
                    </a:cubicBezTo>
                    <a:cubicBezTo>
                      <a:pt x="921" y="434"/>
                      <a:pt x="915" y="460"/>
                      <a:pt x="906" y="468"/>
                    </a:cubicBezTo>
                    <a:cubicBezTo>
                      <a:pt x="901" y="472"/>
                      <a:pt x="895" y="475"/>
                      <a:pt x="889" y="477"/>
                    </a:cubicBezTo>
                    <a:cubicBezTo>
                      <a:pt x="884" y="479"/>
                      <a:pt x="878" y="481"/>
                      <a:pt x="878" y="484"/>
                    </a:cubicBezTo>
                    <a:cubicBezTo>
                      <a:pt x="878" y="491"/>
                      <a:pt x="862" y="494"/>
                      <a:pt x="855" y="494"/>
                    </a:cubicBezTo>
                    <a:cubicBezTo>
                      <a:pt x="852" y="494"/>
                      <a:pt x="850" y="494"/>
                      <a:pt x="849" y="493"/>
                    </a:cubicBezTo>
                    <a:cubicBezTo>
                      <a:pt x="849" y="492"/>
                      <a:pt x="849" y="491"/>
                      <a:pt x="849" y="4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32" name="Freeform 1148"/>
              <p:cNvSpPr/>
              <p:nvPr/>
            </p:nvSpPr>
            <p:spPr>
              <a:xfrm>
                <a:off x="4790" y="1671"/>
                <a:ext cx="25" cy="109"/>
              </a:xfrm>
              <a:custGeom>
                <a:avLst/>
                <a:gdLst>
                  <a:gd name="T0" fmla="*/ 5 w 26"/>
                  <a:gd name="T1" fmla="*/ 42 h 114"/>
                  <a:gd name="T2" fmla="*/ 5 w 26"/>
                  <a:gd name="T3" fmla="*/ 65 h 114"/>
                  <a:gd name="T4" fmla="*/ 4 w 26"/>
                  <a:gd name="T5" fmla="*/ 85 h 114"/>
                  <a:gd name="T6" fmla="*/ 3 w 26"/>
                  <a:gd name="T7" fmla="*/ 105 h 114"/>
                  <a:gd name="T8" fmla="*/ 2 w 26"/>
                  <a:gd name="T9" fmla="*/ 114 h 114"/>
                  <a:gd name="T10" fmla="*/ 7 w 26"/>
                  <a:gd name="T11" fmla="*/ 109 h 114"/>
                  <a:gd name="T12" fmla="*/ 11 w 26"/>
                  <a:gd name="T13" fmla="*/ 109 h 114"/>
                  <a:gd name="T14" fmla="*/ 6 w 26"/>
                  <a:gd name="T15" fmla="*/ 96 h 114"/>
                  <a:gd name="T16" fmla="*/ 7 w 26"/>
                  <a:gd name="T17" fmla="*/ 85 h 114"/>
                  <a:gd name="T18" fmla="*/ 9 w 26"/>
                  <a:gd name="T19" fmla="*/ 77 h 114"/>
                  <a:gd name="T20" fmla="*/ 16 w 26"/>
                  <a:gd name="T21" fmla="*/ 70 h 114"/>
                  <a:gd name="T22" fmla="*/ 25 w 26"/>
                  <a:gd name="T23" fmla="*/ 74 h 114"/>
                  <a:gd name="T24" fmla="*/ 26 w 26"/>
                  <a:gd name="T25" fmla="*/ 75 h 114"/>
                  <a:gd name="T26" fmla="*/ 26 w 26"/>
                  <a:gd name="T27" fmla="*/ 75 h 114"/>
                  <a:gd name="T28" fmla="*/ 20 w 26"/>
                  <a:gd name="T29" fmla="*/ 57 h 114"/>
                  <a:gd name="T30" fmla="*/ 14 w 26"/>
                  <a:gd name="T31" fmla="*/ 35 h 114"/>
                  <a:gd name="T32" fmla="*/ 14 w 26"/>
                  <a:gd name="T33" fmla="*/ 21 h 114"/>
                  <a:gd name="T34" fmla="*/ 13 w 26"/>
                  <a:gd name="T35" fmla="*/ 12 h 114"/>
                  <a:gd name="T36" fmla="*/ 7 w 26"/>
                  <a:gd name="T37" fmla="*/ 0 h 114"/>
                  <a:gd name="T38" fmla="*/ 7 w 26"/>
                  <a:gd name="T39" fmla="*/ 2 h 114"/>
                  <a:gd name="T40" fmla="*/ 2 w 26"/>
                  <a:gd name="T41" fmla="*/ 10 h 114"/>
                  <a:gd name="T42" fmla="*/ 1 w 26"/>
                  <a:gd name="T43" fmla="*/ 10 h 114"/>
                  <a:gd name="T44" fmla="*/ 1 w 26"/>
                  <a:gd name="T45" fmla="*/ 13 h 114"/>
                  <a:gd name="T46" fmla="*/ 1 w 26"/>
                  <a:gd name="T47" fmla="*/ 21 h 114"/>
                  <a:gd name="T48" fmla="*/ 5 w 26"/>
                  <a:gd name="T49" fmla="*/ 4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114">
                    <a:moveTo>
                      <a:pt x="5" y="42"/>
                    </a:moveTo>
                    <a:cubicBezTo>
                      <a:pt x="6" y="45"/>
                      <a:pt x="6" y="53"/>
                      <a:pt x="5" y="65"/>
                    </a:cubicBezTo>
                    <a:cubicBezTo>
                      <a:pt x="4" y="73"/>
                      <a:pt x="3" y="83"/>
                      <a:pt x="4" y="85"/>
                    </a:cubicBezTo>
                    <a:cubicBezTo>
                      <a:pt x="5" y="89"/>
                      <a:pt x="5" y="95"/>
                      <a:pt x="3" y="105"/>
                    </a:cubicBezTo>
                    <a:cubicBezTo>
                      <a:pt x="2" y="108"/>
                      <a:pt x="2" y="111"/>
                      <a:pt x="2" y="114"/>
                    </a:cubicBezTo>
                    <a:cubicBezTo>
                      <a:pt x="2" y="112"/>
                      <a:pt x="4" y="109"/>
                      <a:pt x="7" y="109"/>
                    </a:cubicBezTo>
                    <a:cubicBezTo>
                      <a:pt x="9" y="108"/>
                      <a:pt x="10" y="109"/>
                      <a:pt x="11" y="109"/>
                    </a:cubicBezTo>
                    <a:cubicBezTo>
                      <a:pt x="9" y="107"/>
                      <a:pt x="7" y="102"/>
                      <a:pt x="6" y="96"/>
                    </a:cubicBezTo>
                    <a:cubicBezTo>
                      <a:pt x="4" y="93"/>
                      <a:pt x="6" y="89"/>
                      <a:pt x="7" y="85"/>
                    </a:cubicBezTo>
                    <a:cubicBezTo>
                      <a:pt x="8" y="83"/>
                      <a:pt x="9" y="80"/>
                      <a:pt x="9" y="77"/>
                    </a:cubicBezTo>
                    <a:cubicBezTo>
                      <a:pt x="9" y="73"/>
                      <a:pt x="12" y="70"/>
                      <a:pt x="16" y="70"/>
                    </a:cubicBezTo>
                    <a:cubicBezTo>
                      <a:pt x="19" y="70"/>
                      <a:pt x="23" y="72"/>
                      <a:pt x="25" y="74"/>
                    </a:cubicBezTo>
                    <a:quadBezTo>
                      <a:pt x="26" y="75"/>
                      <a:pt x="26" y="75"/>
                    </a:quadBezTo>
                    <a:quadBezTo>
                      <a:pt x="26" y="75"/>
                      <a:pt x="26" y="75"/>
                    </a:quadBezTo>
                    <a:cubicBezTo>
                      <a:pt x="25" y="73"/>
                      <a:pt x="23" y="67"/>
                      <a:pt x="20" y="57"/>
                    </a:cubicBezTo>
                    <a:cubicBezTo>
                      <a:pt x="18" y="49"/>
                      <a:pt x="16" y="39"/>
                      <a:pt x="14" y="35"/>
                    </a:cubicBezTo>
                    <a:cubicBezTo>
                      <a:pt x="12" y="30"/>
                      <a:pt x="13" y="25"/>
                      <a:pt x="14" y="21"/>
                    </a:cubicBezTo>
                    <a:cubicBezTo>
                      <a:pt x="15" y="16"/>
                      <a:pt x="16" y="13"/>
                      <a:pt x="13" y="12"/>
                    </a:cubicBezTo>
                    <a:cubicBezTo>
                      <a:pt x="9" y="8"/>
                      <a:pt x="8" y="4"/>
                      <a:pt x="7" y="0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7" y="5"/>
                      <a:pt x="7" y="10"/>
                      <a:pt x="2" y="10"/>
                    </a:cubicBezTo>
                    <a:quadBezTo>
                      <a:pt x="1" y="10"/>
                      <a:pt x="1" y="10"/>
                    </a:quadBezTo>
                    <a:cubicBezTo>
                      <a:pt x="1" y="11"/>
                      <a:pt x="1" y="12"/>
                      <a:pt x="1" y="13"/>
                    </a:cubicBezTo>
                    <a:cubicBezTo>
                      <a:pt x="2" y="15"/>
                      <a:pt x="2" y="18"/>
                      <a:pt x="1" y="21"/>
                    </a:cubicBezTo>
                    <a:cubicBezTo>
                      <a:pt x="0" y="27"/>
                      <a:pt x="2" y="36"/>
                      <a:pt x="5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33" name="Freeform 1149"/>
              <p:cNvSpPr/>
              <p:nvPr/>
            </p:nvSpPr>
            <p:spPr>
              <a:xfrm>
                <a:off x="3824" y="1256"/>
                <a:ext cx="190" cy="130"/>
              </a:xfrm>
              <a:custGeom>
                <a:avLst/>
                <a:gdLst>
                  <a:gd name="T0" fmla="*/ 10 w 199"/>
                  <a:gd name="T1" fmla="*/ 115 h 136"/>
                  <a:gd name="T2" fmla="*/ 13 w 199"/>
                  <a:gd name="T3" fmla="*/ 121 h 136"/>
                  <a:gd name="T4" fmla="*/ 15 w 199"/>
                  <a:gd name="T5" fmla="*/ 124 h 136"/>
                  <a:gd name="T6" fmla="*/ 15 w 199"/>
                  <a:gd name="T7" fmla="*/ 119 h 136"/>
                  <a:gd name="T8" fmla="*/ 28 w 199"/>
                  <a:gd name="T9" fmla="*/ 124 h 136"/>
                  <a:gd name="T10" fmla="*/ 26 w 199"/>
                  <a:gd name="T11" fmla="*/ 130 h 136"/>
                  <a:gd name="T12" fmla="*/ 47 w 199"/>
                  <a:gd name="T13" fmla="*/ 134 h 136"/>
                  <a:gd name="T14" fmla="*/ 67 w 199"/>
                  <a:gd name="T15" fmla="*/ 135 h 136"/>
                  <a:gd name="T16" fmla="*/ 52 w 199"/>
                  <a:gd name="T17" fmla="*/ 123 h 136"/>
                  <a:gd name="T18" fmla="*/ 49 w 199"/>
                  <a:gd name="T19" fmla="*/ 96 h 136"/>
                  <a:gd name="T20" fmla="*/ 58 w 199"/>
                  <a:gd name="T21" fmla="*/ 83 h 136"/>
                  <a:gd name="T22" fmla="*/ 69 w 199"/>
                  <a:gd name="T23" fmla="*/ 71 h 136"/>
                  <a:gd name="T24" fmla="*/ 70 w 199"/>
                  <a:gd name="T25" fmla="*/ 69 h 136"/>
                  <a:gd name="T26" fmla="*/ 79 w 199"/>
                  <a:gd name="T27" fmla="*/ 60 h 136"/>
                  <a:gd name="T28" fmla="*/ 80 w 199"/>
                  <a:gd name="T29" fmla="*/ 52 h 136"/>
                  <a:gd name="T30" fmla="*/ 91 w 199"/>
                  <a:gd name="T31" fmla="*/ 49 h 136"/>
                  <a:gd name="T32" fmla="*/ 106 w 199"/>
                  <a:gd name="T33" fmla="*/ 43 h 136"/>
                  <a:gd name="T34" fmla="*/ 199 w 199"/>
                  <a:gd name="T35" fmla="*/ 4 h 136"/>
                  <a:gd name="T36" fmla="*/ 191 w 199"/>
                  <a:gd name="T37" fmla="*/ 0 h 136"/>
                  <a:gd name="T38" fmla="*/ 154 w 199"/>
                  <a:gd name="T39" fmla="*/ 11 h 136"/>
                  <a:gd name="T40" fmla="*/ 131 w 199"/>
                  <a:gd name="T41" fmla="*/ 17 h 136"/>
                  <a:gd name="T42" fmla="*/ 114 w 199"/>
                  <a:gd name="T43" fmla="*/ 16 h 136"/>
                  <a:gd name="T44" fmla="*/ 107 w 199"/>
                  <a:gd name="T45" fmla="*/ 19 h 136"/>
                  <a:gd name="T46" fmla="*/ 93 w 199"/>
                  <a:gd name="T47" fmla="*/ 23 h 136"/>
                  <a:gd name="T48" fmla="*/ 80 w 199"/>
                  <a:gd name="T49" fmla="*/ 28 h 136"/>
                  <a:gd name="T50" fmla="*/ 72 w 199"/>
                  <a:gd name="T51" fmla="*/ 33 h 136"/>
                  <a:gd name="T52" fmla="*/ 59 w 199"/>
                  <a:gd name="T53" fmla="*/ 37 h 136"/>
                  <a:gd name="T54" fmla="*/ 59 w 199"/>
                  <a:gd name="T55" fmla="*/ 42 h 136"/>
                  <a:gd name="T56" fmla="*/ 55 w 199"/>
                  <a:gd name="T57" fmla="*/ 50 h 136"/>
                  <a:gd name="T58" fmla="*/ 54 w 199"/>
                  <a:gd name="T59" fmla="*/ 52 h 136"/>
                  <a:gd name="T60" fmla="*/ 49 w 199"/>
                  <a:gd name="T61" fmla="*/ 57 h 136"/>
                  <a:gd name="T62" fmla="*/ 39 w 199"/>
                  <a:gd name="T63" fmla="*/ 65 h 136"/>
                  <a:gd name="T64" fmla="*/ 35 w 199"/>
                  <a:gd name="T65" fmla="*/ 68 h 136"/>
                  <a:gd name="T66" fmla="*/ 41 w 199"/>
                  <a:gd name="T67" fmla="*/ 71 h 136"/>
                  <a:gd name="T68" fmla="*/ 36 w 199"/>
                  <a:gd name="T69" fmla="*/ 77 h 136"/>
                  <a:gd name="T70" fmla="*/ 28 w 199"/>
                  <a:gd name="T71" fmla="*/ 83 h 136"/>
                  <a:gd name="T72" fmla="*/ 24 w 199"/>
                  <a:gd name="T73" fmla="*/ 88 h 136"/>
                  <a:gd name="T74" fmla="*/ 21 w 199"/>
                  <a:gd name="T75" fmla="*/ 96 h 136"/>
                  <a:gd name="T76" fmla="*/ 15 w 199"/>
                  <a:gd name="T77" fmla="*/ 103 h 136"/>
                  <a:gd name="T78" fmla="*/ 1 w 199"/>
                  <a:gd name="T79" fmla="*/ 110 h 136"/>
                  <a:gd name="T80" fmla="*/ 8 w 199"/>
                  <a:gd name="T81" fmla="*/ 11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9" h="136">
                    <a:moveTo>
                      <a:pt x="8" y="114"/>
                    </a:moveTo>
                    <a:quadBezTo>
                      <a:pt x="9" y="115"/>
                      <a:pt x="10" y="115"/>
                    </a:quadBezTo>
                    <a:cubicBezTo>
                      <a:pt x="11" y="115"/>
                      <a:pt x="13" y="115"/>
                      <a:pt x="14" y="116"/>
                    </a:cubicBezTo>
                    <a:cubicBezTo>
                      <a:pt x="15" y="118"/>
                      <a:pt x="14" y="119"/>
                      <a:pt x="13" y="121"/>
                    </a:cubicBezTo>
                    <a:quadBezTo>
                      <a:pt x="13" y="123"/>
                      <a:pt x="13" y="123"/>
                    </a:quadBezTo>
                    <a:cubicBezTo>
                      <a:pt x="14" y="124"/>
                      <a:pt x="15" y="124"/>
                      <a:pt x="15" y="124"/>
                    </a:cubicBezTo>
                    <a:cubicBezTo>
                      <a:pt x="15" y="124"/>
                      <a:pt x="15" y="123"/>
                      <a:pt x="15" y="122"/>
                    </a:cubicBezTo>
                    <a:cubicBezTo>
                      <a:pt x="14" y="120"/>
                      <a:pt x="14" y="119"/>
                      <a:pt x="15" y="119"/>
                    </a:cubicBezTo>
                    <a:cubicBezTo>
                      <a:pt x="15" y="118"/>
                      <a:pt x="16" y="117"/>
                      <a:pt x="17" y="117"/>
                    </a:cubicBezTo>
                    <a:cubicBezTo>
                      <a:pt x="21" y="117"/>
                      <a:pt x="27" y="120"/>
                      <a:pt x="28" y="124"/>
                    </a:cubicBezTo>
                    <a:cubicBezTo>
                      <a:pt x="29" y="126"/>
                      <a:pt x="28" y="128"/>
                      <a:pt x="27" y="129"/>
                    </a:cubicBezTo>
                    <a:cubicBezTo>
                      <a:pt x="26" y="129"/>
                      <a:pt x="26" y="130"/>
                      <a:pt x="26" y="130"/>
                    </a:cubicBezTo>
                    <a:cubicBezTo>
                      <a:pt x="27" y="131"/>
                      <a:pt x="34" y="133"/>
                      <a:pt x="40" y="134"/>
                    </a:cubicBezTo>
                    <a:cubicBezTo>
                      <a:pt x="41" y="134"/>
                      <a:pt x="44" y="134"/>
                      <a:pt x="47" y="134"/>
                    </a:cubicBezTo>
                    <a:cubicBezTo>
                      <a:pt x="52" y="135"/>
                      <a:pt x="58" y="136"/>
                      <a:pt x="62" y="136"/>
                    </a:cubicBezTo>
                    <a:cubicBezTo>
                      <a:pt x="66" y="136"/>
                      <a:pt x="67" y="135"/>
                      <a:pt x="67" y="135"/>
                    </a:cubicBezTo>
                    <a:cubicBezTo>
                      <a:pt x="67" y="135"/>
                      <a:pt x="64" y="133"/>
                      <a:pt x="62" y="131"/>
                    </a:cubicBezTo>
                    <a:cubicBezTo>
                      <a:pt x="59" y="129"/>
                      <a:pt x="56" y="127"/>
                      <a:pt x="52" y="123"/>
                    </a:cubicBezTo>
                    <a:cubicBezTo>
                      <a:pt x="48" y="119"/>
                      <a:pt x="43" y="111"/>
                      <a:pt x="44" y="104"/>
                    </a:cubicBezTo>
                    <a:cubicBezTo>
                      <a:pt x="44" y="100"/>
                      <a:pt x="46" y="98"/>
                      <a:pt x="49" y="96"/>
                    </a:cubicBezTo>
                    <a:cubicBezTo>
                      <a:pt x="52" y="94"/>
                      <a:pt x="52" y="93"/>
                      <a:pt x="52" y="91"/>
                    </a:cubicBezTo>
                    <a:cubicBezTo>
                      <a:pt x="53" y="88"/>
                      <a:pt x="53" y="86"/>
                      <a:pt x="58" y="83"/>
                    </a:cubicBezTo>
                    <a:cubicBezTo>
                      <a:pt x="61" y="81"/>
                      <a:pt x="62" y="78"/>
                      <a:pt x="62" y="76"/>
                    </a:cubicBezTo>
                    <a:cubicBezTo>
                      <a:pt x="63" y="74"/>
                      <a:pt x="64" y="71"/>
                      <a:pt x="69" y="71"/>
                    </a:cubicBezTo>
                    <a:quadBezTo>
                      <a:pt x="70" y="71"/>
                      <a:pt x="70" y="71"/>
                    </a:quadBezTo>
                    <a:quadBezTo>
                      <a:pt x="70" y="70"/>
                      <a:pt x="70" y="69"/>
                    </a:quadBezTo>
                    <a:cubicBezTo>
                      <a:pt x="70" y="68"/>
                      <a:pt x="69" y="64"/>
                      <a:pt x="74" y="63"/>
                    </a:cubicBezTo>
                    <a:cubicBezTo>
                      <a:pt x="76" y="63"/>
                      <a:pt x="78" y="62"/>
                      <a:pt x="79" y="60"/>
                    </a:cubicBezTo>
                    <a:cubicBezTo>
                      <a:pt x="80" y="58"/>
                      <a:pt x="80" y="56"/>
                      <a:pt x="80" y="55"/>
                    </a:cubicBezTo>
                    <a:cubicBezTo>
                      <a:pt x="79" y="54"/>
                      <a:pt x="80" y="53"/>
                      <a:pt x="80" y="52"/>
                    </a:cubicBezTo>
                    <a:cubicBezTo>
                      <a:pt x="81" y="51"/>
                      <a:pt x="83" y="51"/>
                      <a:pt x="85" y="51"/>
                    </a:cubicBezTo>
                    <a:cubicBezTo>
                      <a:pt x="87" y="51"/>
                      <a:pt x="90" y="51"/>
                      <a:pt x="91" y="49"/>
                    </a:cubicBezTo>
                    <a:cubicBezTo>
                      <a:pt x="93" y="47"/>
                      <a:pt x="96" y="46"/>
                      <a:pt x="99" y="46"/>
                    </a:cubicBezTo>
                    <a:cubicBezTo>
                      <a:pt x="102" y="45"/>
                      <a:pt x="105" y="45"/>
                      <a:pt x="106" y="43"/>
                    </a:cubicBezTo>
                    <a:cubicBezTo>
                      <a:pt x="109" y="35"/>
                      <a:pt x="152" y="22"/>
                      <a:pt x="170" y="18"/>
                    </a:cubicBezTo>
                    <a:cubicBezTo>
                      <a:pt x="188" y="14"/>
                      <a:pt x="198" y="8"/>
                      <a:pt x="199" y="4"/>
                    </a:cubicBezTo>
                    <a:quadBezTo>
                      <a:pt x="199" y="3"/>
                      <a:pt x="198" y="1"/>
                    </a:quadBezTo>
                    <a:cubicBezTo>
                      <a:pt x="196" y="0"/>
                      <a:pt x="194" y="0"/>
                      <a:pt x="191" y="0"/>
                    </a:cubicBezTo>
                    <a:cubicBezTo>
                      <a:pt x="182" y="0"/>
                      <a:pt x="169" y="5"/>
                      <a:pt x="166" y="8"/>
                    </a:cubicBezTo>
                    <a:cubicBezTo>
                      <a:pt x="162" y="11"/>
                      <a:pt x="158" y="11"/>
                      <a:pt x="154" y="11"/>
                    </a:cubicBezTo>
                    <a:cubicBezTo>
                      <a:pt x="152" y="11"/>
                      <a:pt x="149" y="12"/>
                      <a:pt x="147" y="13"/>
                    </a:cubicBezTo>
                    <a:cubicBezTo>
                      <a:pt x="144" y="15"/>
                      <a:pt x="137" y="17"/>
                      <a:pt x="131" y="17"/>
                    </a:cubicBezTo>
                    <a:cubicBezTo>
                      <a:pt x="128" y="17"/>
                      <a:pt x="125" y="16"/>
                      <a:pt x="123" y="15"/>
                    </a:cubicBezTo>
                    <a:cubicBezTo>
                      <a:pt x="120" y="13"/>
                      <a:pt x="117" y="15"/>
                      <a:pt x="114" y="16"/>
                    </a:cubicBezTo>
                    <a:cubicBezTo>
                      <a:pt x="112" y="18"/>
                      <a:pt x="109" y="19"/>
                      <a:pt x="107" y="19"/>
                    </a:cubicBezTo>
                    <a:quadBezTo>
                      <a:pt x="107" y="19"/>
                      <a:pt x="107" y="19"/>
                    </a:quadBezTo>
                    <a:cubicBezTo>
                      <a:pt x="105" y="19"/>
                      <a:pt x="103" y="20"/>
                      <a:pt x="101" y="21"/>
                    </a:cubicBezTo>
                    <a:cubicBezTo>
                      <a:pt x="99" y="22"/>
                      <a:pt x="96" y="23"/>
                      <a:pt x="93" y="23"/>
                    </a:cubicBezTo>
                    <a:quadBezTo>
                      <a:pt x="93" y="23"/>
                      <a:pt x="93" y="23"/>
                    </a:quadBezTo>
                    <a:cubicBezTo>
                      <a:pt x="88" y="23"/>
                      <a:pt x="81" y="26"/>
                      <a:pt x="80" y="28"/>
                    </a:cubicBezTo>
                    <a:cubicBezTo>
                      <a:pt x="80" y="30"/>
                      <a:pt x="77" y="31"/>
                      <a:pt x="75" y="31"/>
                    </a:cubicBezTo>
                    <a:cubicBezTo>
                      <a:pt x="74" y="32"/>
                      <a:pt x="72" y="32"/>
                      <a:pt x="72" y="33"/>
                    </a:cubicBezTo>
                    <a:cubicBezTo>
                      <a:pt x="72" y="36"/>
                      <a:pt x="67" y="39"/>
                      <a:pt x="63" y="39"/>
                    </a:cubicBezTo>
                    <a:cubicBezTo>
                      <a:pt x="62" y="39"/>
                      <a:pt x="60" y="39"/>
                      <a:pt x="59" y="37"/>
                    </a:cubicBezTo>
                    <a:quadBezTo>
                      <a:pt x="58" y="37"/>
                      <a:pt x="57" y="38"/>
                    </a:quadBezTo>
                    <a:cubicBezTo>
                      <a:pt x="57" y="39"/>
                      <a:pt x="57" y="41"/>
                      <a:pt x="59" y="42"/>
                    </a:cubicBezTo>
                    <a:cubicBezTo>
                      <a:pt x="60" y="43"/>
                      <a:pt x="61" y="45"/>
                      <a:pt x="60" y="46"/>
                    </a:cubicBezTo>
                    <a:cubicBezTo>
                      <a:pt x="60" y="48"/>
                      <a:pt x="57" y="49"/>
                      <a:pt x="55" y="50"/>
                    </a:cubicBezTo>
                    <a:cubicBezTo>
                      <a:pt x="54" y="50"/>
                      <a:pt x="54" y="51"/>
                      <a:pt x="53" y="51"/>
                    </a:cubicBezTo>
                    <a:cubicBezTo>
                      <a:pt x="54" y="51"/>
                      <a:pt x="54" y="52"/>
                      <a:pt x="54" y="52"/>
                    </a:cubicBezTo>
                    <a:cubicBezTo>
                      <a:pt x="53" y="54"/>
                      <a:pt x="52" y="55"/>
                      <a:pt x="51" y="56"/>
                    </a:cubicBezTo>
                    <a:cubicBezTo>
                      <a:pt x="50" y="56"/>
                      <a:pt x="50" y="57"/>
                      <a:pt x="49" y="57"/>
                    </a:cubicBezTo>
                    <a:cubicBezTo>
                      <a:pt x="50" y="58"/>
                      <a:pt x="50" y="60"/>
                      <a:pt x="50" y="61"/>
                    </a:cubicBezTo>
                    <a:cubicBezTo>
                      <a:pt x="48" y="63"/>
                      <a:pt x="44" y="64"/>
                      <a:pt x="39" y="65"/>
                    </a:cubicBezTo>
                    <a:quadBezTo>
                      <a:pt x="38" y="65"/>
                      <a:pt x="38" y="65"/>
                    </a:quadBezTo>
                    <a:cubicBezTo>
                      <a:pt x="36" y="66"/>
                      <a:pt x="35" y="67"/>
                      <a:pt x="35" y="68"/>
                    </a:cubicBezTo>
                    <a:cubicBezTo>
                      <a:pt x="35" y="69"/>
                      <a:pt x="36" y="69"/>
                      <a:pt x="37" y="69"/>
                    </a:cubicBezTo>
                    <a:cubicBezTo>
                      <a:pt x="39" y="69"/>
                      <a:pt x="40" y="69"/>
                      <a:pt x="41" y="71"/>
                    </a:cubicBezTo>
                    <a:cubicBezTo>
                      <a:pt x="41" y="73"/>
                      <a:pt x="40" y="74"/>
                      <a:pt x="39" y="74"/>
                    </a:cubicBezTo>
                    <a:cubicBezTo>
                      <a:pt x="37" y="75"/>
                      <a:pt x="36" y="76"/>
                      <a:pt x="36" y="77"/>
                    </a:cubicBezTo>
                    <a:cubicBezTo>
                      <a:pt x="36" y="79"/>
                      <a:pt x="35" y="80"/>
                      <a:pt x="35" y="81"/>
                    </a:cubicBezTo>
                    <a:cubicBezTo>
                      <a:pt x="33" y="82"/>
                      <a:pt x="31" y="83"/>
                      <a:pt x="28" y="83"/>
                    </a:cubicBezTo>
                    <a:cubicBezTo>
                      <a:pt x="27" y="83"/>
                      <a:pt x="26" y="83"/>
                      <a:pt x="26" y="83"/>
                    </a:cubicBezTo>
                    <a:cubicBezTo>
                      <a:pt x="26" y="85"/>
                      <a:pt x="25" y="86"/>
                      <a:pt x="24" y="88"/>
                    </a:cubicBezTo>
                    <a:cubicBezTo>
                      <a:pt x="23" y="89"/>
                      <a:pt x="21" y="90"/>
                      <a:pt x="17" y="90"/>
                    </a:cubicBezTo>
                    <a:cubicBezTo>
                      <a:pt x="19" y="92"/>
                      <a:pt x="21" y="93"/>
                      <a:pt x="21" y="96"/>
                    </a:cubicBezTo>
                    <a:cubicBezTo>
                      <a:pt x="22" y="99"/>
                      <a:pt x="19" y="100"/>
                      <a:pt x="17" y="100"/>
                    </a:cubicBezTo>
                    <a:quadBezTo>
                      <a:pt x="15" y="101"/>
                      <a:pt x="15" y="103"/>
                    </a:quadBezTo>
                    <a:cubicBezTo>
                      <a:pt x="14" y="107"/>
                      <a:pt x="10" y="107"/>
                      <a:pt x="7" y="108"/>
                    </a:cubicBezTo>
                    <a:cubicBezTo>
                      <a:pt x="3" y="108"/>
                      <a:pt x="1" y="108"/>
                      <a:pt x="1" y="110"/>
                    </a:cubicBezTo>
                    <a:cubicBezTo>
                      <a:pt x="0" y="112"/>
                      <a:pt x="0" y="113"/>
                      <a:pt x="1" y="113"/>
                    </a:cubicBezTo>
                    <a:cubicBezTo>
                      <a:pt x="2" y="114"/>
                      <a:pt x="5" y="114"/>
                      <a:pt x="8" y="1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34" name="Freeform 1150"/>
              <p:cNvSpPr/>
              <p:nvPr/>
            </p:nvSpPr>
            <p:spPr>
              <a:xfrm>
                <a:off x="4670" y="2328"/>
                <a:ext cx="106" cy="89"/>
              </a:xfrm>
              <a:custGeom>
                <a:avLst/>
                <a:gdLst>
                  <a:gd name="T0" fmla="*/ 74 w 111"/>
                  <a:gd name="T1" fmla="*/ 14 h 93"/>
                  <a:gd name="T2" fmla="*/ 70 w 111"/>
                  <a:gd name="T3" fmla="*/ 18 h 93"/>
                  <a:gd name="T4" fmla="*/ 64 w 111"/>
                  <a:gd name="T5" fmla="*/ 23 h 93"/>
                  <a:gd name="T6" fmla="*/ 58 w 111"/>
                  <a:gd name="T7" fmla="*/ 27 h 93"/>
                  <a:gd name="T8" fmla="*/ 46 w 111"/>
                  <a:gd name="T9" fmla="*/ 34 h 93"/>
                  <a:gd name="T10" fmla="*/ 45 w 111"/>
                  <a:gd name="T11" fmla="*/ 35 h 93"/>
                  <a:gd name="T12" fmla="*/ 35 w 111"/>
                  <a:gd name="T13" fmla="*/ 16 h 93"/>
                  <a:gd name="T14" fmla="*/ 32 w 111"/>
                  <a:gd name="T15" fmla="*/ 6 h 93"/>
                  <a:gd name="T16" fmla="*/ 15 w 111"/>
                  <a:gd name="T17" fmla="*/ 0 h 93"/>
                  <a:gd name="T18" fmla="*/ 10 w 111"/>
                  <a:gd name="T19" fmla="*/ 2 h 93"/>
                  <a:gd name="T20" fmla="*/ 3 w 111"/>
                  <a:gd name="T21" fmla="*/ 7 h 93"/>
                  <a:gd name="T22" fmla="*/ 0 w 111"/>
                  <a:gd name="T23" fmla="*/ 9 h 93"/>
                  <a:gd name="T24" fmla="*/ 0 w 111"/>
                  <a:gd name="T25" fmla="*/ 10 h 93"/>
                  <a:gd name="T26" fmla="*/ 2 w 111"/>
                  <a:gd name="T27" fmla="*/ 10 h 93"/>
                  <a:gd name="T28" fmla="*/ 4 w 111"/>
                  <a:gd name="T29" fmla="*/ 10 h 93"/>
                  <a:gd name="T30" fmla="*/ 11 w 111"/>
                  <a:gd name="T31" fmla="*/ 16 h 93"/>
                  <a:gd name="T32" fmla="*/ 13 w 111"/>
                  <a:gd name="T33" fmla="*/ 18 h 93"/>
                  <a:gd name="T34" fmla="*/ 17 w 111"/>
                  <a:gd name="T35" fmla="*/ 20 h 93"/>
                  <a:gd name="T36" fmla="*/ 25 w 111"/>
                  <a:gd name="T37" fmla="*/ 19 h 93"/>
                  <a:gd name="T38" fmla="*/ 29 w 111"/>
                  <a:gd name="T39" fmla="*/ 18 h 93"/>
                  <a:gd name="T40" fmla="*/ 29 w 111"/>
                  <a:gd name="T41" fmla="*/ 18 h 93"/>
                  <a:gd name="T42" fmla="*/ 34 w 111"/>
                  <a:gd name="T43" fmla="*/ 22 h 93"/>
                  <a:gd name="T44" fmla="*/ 27 w 111"/>
                  <a:gd name="T45" fmla="*/ 25 h 93"/>
                  <a:gd name="T46" fmla="*/ 23 w 111"/>
                  <a:gd name="T47" fmla="*/ 26 h 93"/>
                  <a:gd name="T48" fmla="*/ 18 w 111"/>
                  <a:gd name="T49" fmla="*/ 27 h 93"/>
                  <a:gd name="T50" fmla="*/ 14 w 111"/>
                  <a:gd name="T51" fmla="*/ 27 h 93"/>
                  <a:gd name="T52" fmla="*/ 20 w 111"/>
                  <a:gd name="T53" fmla="*/ 37 h 93"/>
                  <a:gd name="T54" fmla="*/ 22 w 111"/>
                  <a:gd name="T55" fmla="*/ 39 h 93"/>
                  <a:gd name="T56" fmla="*/ 24 w 111"/>
                  <a:gd name="T57" fmla="*/ 37 h 93"/>
                  <a:gd name="T58" fmla="*/ 27 w 111"/>
                  <a:gd name="T59" fmla="*/ 33 h 93"/>
                  <a:gd name="T60" fmla="*/ 31 w 111"/>
                  <a:gd name="T61" fmla="*/ 35 h 93"/>
                  <a:gd name="T62" fmla="*/ 38 w 111"/>
                  <a:gd name="T63" fmla="*/ 38 h 93"/>
                  <a:gd name="T64" fmla="*/ 44 w 111"/>
                  <a:gd name="T65" fmla="*/ 42 h 93"/>
                  <a:gd name="T66" fmla="*/ 48 w 111"/>
                  <a:gd name="T67" fmla="*/ 44 h 93"/>
                  <a:gd name="T68" fmla="*/ 81 w 111"/>
                  <a:gd name="T69" fmla="*/ 55 h 93"/>
                  <a:gd name="T70" fmla="*/ 86 w 111"/>
                  <a:gd name="T71" fmla="*/ 64 h 93"/>
                  <a:gd name="T72" fmla="*/ 87 w 111"/>
                  <a:gd name="T73" fmla="*/ 68 h 93"/>
                  <a:gd name="T74" fmla="*/ 91 w 111"/>
                  <a:gd name="T75" fmla="*/ 79 h 93"/>
                  <a:gd name="T76" fmla="*/ 85 w 111"/>
                  <a:gd name="T77" fmla="*/ 82 h 93"/>
                  <a:gd name="T78" fmla="*/ 77 w 111"/>
                  <a:gd name="T79" fmla="*/ 86 h 93"/>
                  <a:gd name="T80" fmla="*/ 76 w 111"/>
                  <a:gd name="T81" fmla="*/ 87 h 93"/>
                  <a:gd name="T82" fmla="*/ 79 w 111"/>
                  <a:gd name="T83" fmla="*/ 88 h 93"/>
                  <a:gd name="T84" fmla="*/ 93 w 111"/>
                  <a:gd name="T85" fmla="*/ 86 h 93"/>
                  <a:gd name="T86" fmla="*/ 101 w 111"/>
                  <a:gd name="T87" fmla="*/ 85 h 93"/>
                  <a:gd name="T88" fmla="*/ 108 w 111"/>
                  <a:gd name="T89" fmla="*/ 90 h 93"/>
                  <a:gd name="T90" fmla="*/ 111 w 111"/>
                  <a:gd name="T91" fmla="*/ 93 h 93"/>
                  <a:gd name="T92" fmla="*/ 111 w 111"/>
                  <a:gd name="T93" fmla="*/ 27 h 93"/>
                  <a:gd name="T94" fmla="*/ 94 w 111"/>
                  <a:gd name="T95" fmla="*/ 21 h 93"/>
                  <a:gd name="T96" fmla="*/ 74 w 111"/>
                  <a:gd name="T97" fmla="*/ 1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1" h="93">
                    <a:moveTo>
                      <a:pt x="74" y="14"/>
                    </a:moveTo>
                    <a:cubicBezTo>
                      <a:pt x="73" y="14"/>
                      <a:pt x="72" y="15"/>
                      <a:pt x="70" y="18"/>
                    </a:cubicBezTo>
                    <a:cubicBezTo>
                      <a:pt x="69" y="20"/>
                      <a:pt x="67" y="23"/>
                      <a:pt x="64" y="23"/>
                    </a:cubicBezTo>
                    <a:cubicBezTo>
                      <a:pt x="63" y="23"/>
                      <a:pt x="60" y="25"/>
                      <a:pt x="58" y="27"/>
                    </a:cubicBezTo>
                    <a:cubicBezTo>
                      <a:pt x="55" y="30"/>
                      <a:pt x="51" y="33"/>
                      <a:pt x="46" y="34"/>
                    </a:cubicBezTo>
                    <a:cubicBezTo>
                      <a:pt x="46" y="35"/>
                      <a:pt x="45" y="35"/>
                      <a:pt x="45" y="35"/>
                    </a:cubicBezTo>
                    <a:cubicBezTo>
                      <a:pt x="39" y="35"/>
                      <a:pt x="37" y="25"/>
                      <a:pt x="35" y="16"/>
                    </a:cubicBezTo>
                    <a:cubicBezTo>
                      <a:pt x="34" y="12"/>
                      <a:pt x="33" y="7"/>
                      <a:pt x="32" y="6"/>
                    </a:cubicBezTo>
                    <a:cubicBezTo>
                      <a:pt x="30" y="3"/>
                      <a:pt x="22" y="0"/>
                      <a:pt x="15" y="0"/>
                    </a:cubicBezTo>
                    <a:cubicBezTo>
                      <a:pt x="12" y="0"/>
                      <a:pt x="10" y="1"/>
                      <a:pt x="10" y="2"/>
                    </a:cubicBezTo>
                    <a:cubicBezTo>
                      <a:pt x="9" y="6"/>
                      <a:pt x="5" y="7"/>
                      <a:pt x="3" y="7"/>
                    </a:cubicBezTo>
                    <a:quadBezTo>
                      <a:pt x="1" y="8"/>
                      <a:pt x="0" y="9"/>
                    </a:quadBezTo>
                    <a:cubicBezTo>
                      <a:pt x="0" y="9"/>
                      <a:pt x="0" y="10"/>
                      <a:pt x="0" y="10"/>
                    </a:cubicBezTo>
                    <a:quadBezTo>
                      <a:pt x="1" y="10"/>
                      <a:pt x="2" y="10"/>
                    </a:quadBezTo>
                    <a:quadBezTo>
                      <a:pt x="3" y="10"/>
                      <a:pt x="4" y="10"/>
                    </a:quadBezTo>
                    <a:cubicBezTo>
                      <a:pt x="9" y="10"/>
                      <a:pt x="10" y="13"/>
                      <a:pt x="11" y="16"/>
                    </a:cubicBezTo>
                    <a:quadBezTo>
                      <a:pt x="12" y="17"/>
                      <a:pt x="13" y="18"/>
                    </a:quadBezTo>
                    <a:cubicBezTo>
                      <a:pt x="13" y="19"/>
                      <a:pt x="13" y="20"/>
                      <a:pt x="17" y="20"/>
                    </a:cubicBezTo>
                    <a:cubicBezTo>
                      <a:pt x="20" y="20"/>
                      <a:pt x="23" y="19"/>
                      <a:pt x="25" y="19"/>
                    </a:cubicBezTo>
                    <a:cubicBezTo>
                      <a:pt x="27" y="18"/>
                      <a:pt x="28" y="18"/>
                      <a:pt x="29" y="18"/>
                    </a:cubicBezTo>
                    <a:quadBezTo>
                      <a:pt x="29" y="18"/>
                      <a:pt x="29" y="18"/>
                    </a:quadBezTo>
                    <a:cubicBezTo>
                      <a:pt x="32" y="18"/>
                      <a:pt x="34" y="20"/>
                      <a:pt x="34" y="22"/>
                    </a:cubicBezTo>
                    <a:cubicBezTo>
                      <a:pt x="34" y="25"/>
                      <a:pt x="31" y="27"/>
                      <a:pt x="27" y="25"/>
                    </a:cubicBezTo>
                    <a:cubicBezTo>
                      <a:pt x="25" y="25"/>
                      <a:pt x="24" y="25"/>
                      <a:pt x="23" y="26"/>
                    </a:cubicBezTo>
                    <a:cubicBezTo>
                      <a:pt x="22" y="27"/>
                      <a:pt x="20" y="28"/>
                      <a:pt x="18" y="27"/>
                    </a:cubicBezTo>
                    <a:cubicBezTo>
                      <a:pt x="17" y="27"/>
                      <a:pt x="15" y="27"/>
                      <a:pt x="14" y="27"/>
                    </a:cubicBezTo>
                    <a:cubicBezTo>
                      <a:pt x="17" y="29"/>
                      <a:pt x="20" y="32"/>
                      <a:pt x="20" y="37"/>
                    </a:cubicBezTo>
                    <a:cubicBezTo>
                      <a:pt x="20" y="37"/>
                      <a:pt x="20" y="39"/>
                      <a:pt x="22" y="39"/>
                    </a:cubicBezTo>
                    <a:cubicBezTo>
                      <a:pt x="23" y="39"/>
                      <a:pt x="24" y="38"/>
                      <a:pt x="24" y="37"/>
                    </a:cubicBezTo>
                    <a:cubicBezTo>
                      <a:pt x="24" y="33"/>
                      <a:pt x="26" y="33"/>
                      <a:pt x="27" y="33"/>
                    </a:cubicBezTo>
                    <a:cubicBezTo>
                      <a:pt x="28" y="33"/>
                      <a:pt x="29" y="34"/>
                      <a:pt x="31" y="35"/>
                    </a:cubicBezTo>
                    <a:cubicBezTo>
                      <a:pt x="33" y="36"/>
                      <a:pt x="35" y="38"/>
                      <a:pt x="38" y="38"/>
                    </a:cubicBezTo>
                    <a:cubicBezTo>
                      <a:pt x="42" y="39"/>
                      <a:pt x="44" y="41"/>
                      <a:pt x="44" y="42"/>
                    </a:cubicBezTo>
                    <a:quadBezTo>
                      <a:pt x="45" y="43"/>
                      <a:pt x="48" y="44"/>
                    </a:quadBezTo>
                    <a:cubicBezTo>
                      <a:pt x="56" y="44"/>
                      <a:pt x="73" y="50"/>
                      <a:pt x="81" y="55"/>
                    </a:cubicBezTo>
                    <a:cubicBezTo>
                      <a:pt x="85" y="58"/>
                      <a:pt x="85" y="61"/>
                      <a:pt x="86" y="64"/>
                    </a:cubicBezTo>
                    <a:cubicBezTo>
                      <a:pt x="86" y="65"/>
                      <a:pt x="86" y="67"/>
                      <a:pt x="87" y="68"/>
                    </a:cubicBezTo>
                    <a:cubicBezTo>
                      <a:pt x="91" y="72"/>
                      <a:pt x="92" y="76"/>
                      <a:pt x="91" y="79"/>
                    </a:cubicBezTo>
                    <a:cubicBezTo>
                      <a:pt x="90" y="80"/>
                      <a:pt x="89" y="82"/>
                      <a:pt x="85" y="82"/>
                    </a:cubicBezTo>
                    <a:cubicBezTo>
                      <a:pt x="82" y="82"/>
                      <a:pt x="78" y="84"/>
                      <a:pt x="77" y="86"/>
                    </a:cubicBezTo>
                    <a:cubicBezTo>
                      <a:pt x="77" y="87"/>
                      <a:pt x="76" y="87"/>
                      <a:pt x="76" y="87"/>
                    </a:cubicBezTo>
                    <a:cubicBezTo>
                      <a:pt x="77" y="87"/>
                      <a:pt x="77" y="88"/>
                      <a:pt x="79" y="88"/>
                    </a:cubicBezTo>
                    <a:cubicBezTo>
                      <a:pt x="83" y="88"/>
                      <a:pt x="88" y="87"/>
                      <a:pt x="93" y="86"/>
                    </a:cubicBezTo>
                    <a:cubicBezTo>
                      <a:pt x="96" y="86"/>
                      <a:pt x="99" y="85"/>
                      <a:pt x="101" y="85"/>
                    </a:cubicBezTo>
                    <a:cubicBezTo>
                      <a:pt x="103" y="85"/>
                      <a:pt x="105" y="87"/>
                      <a:pt x="108" y="90"/>
                    </a:cubicBezTo>
                    <a:cubicBezTo>
                      <a:pt x="109" y="91"/>
                      <a:pt x="110" y="92"/>
                      <a:pt x="111" y="93"/>
                    </a:cubicBezTo>
                    <a:quadBezTo>
                      <a:pt x="111" y="27"/>
                      <a:pt x="111" y="27"/>
                    </a:quadBezTo>
                    <a:cubicBezTo>
                      <a:pt x="105" y="25"/>
                      <a:pt x="100" y="23"/>
                      <a:pt x="94" y="21"/>
                    </a:cubicBezTo>
                    <a:cubicBezTo>
                      <a:pt x="86" y="17"/>
                      <a:pt x="77" y="14"/>
                      <a:pt x="74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35" name="Freeform 1151"/>
              <p:cNvSpPr/>
              <p:nvPr/>
            </p:nvSpPr>
            <p:spPr>
              <a:xfrm>
                <a:off x="4639" y="2355"/>
                <a:ext cx="26" cy="9"/>
              </a:xfrm>
              <a:custGeom>
                <a:avLst/>
                <a:gdLst>
                  <a:gd name="T0" fmla="*/ 0 w 28"/>
                  <a:gd name="T1" fmla="*/ 3 h 9"/>
                  <a:gd name="T2" fmla="*/ 5 w 28"/>
                  <a:gd name="T3" fmla="*/ 4 h 9"/>
                  <a:gd name="T4" fmla="*/ 9 w 28"/>
                  <a:gd name="T5" fmla="*/ 4 h 9"/>
                  <a:gd name="T6" fmla="*/ 14 w 28"/>
                  <a:gd name="T7" fmla="*/ 4 h 9"/>
                  <a:gd name="T8" fmla="*/ 24 w 28"/>
                  <a:gd name="T9" fmla="*/ 7 h 9"/>
                  <a:gd name="T10" fmla="*/ 28 w 28"/>
                  <a:gd name="T11" fmla="*/ 9 h 9"/>
                  <a:gd name="T12" fmla="*/ 27 w 28"/>
                  <a:gd name="T13" fmla="*/ 7 h 9"/>
                  <a:gd name="T14" fmla="*/ 20 w 28"/>
                  <a:gd name="T15" fmla="*/ 1 h 9"/>
                  <a:gd name="T16" fmla="*/ 12 w 28"/>
                  <a:gd name="T17" fmla="*/ 0 h 9"/>
                  <a:gd name="T18" fmla="*/ 0 w 28"/>
                  <a:gd name="T1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9">
                    <a:moveTo>
                      <a:pt x="0" y="3"/>
                    </a:moveTo>
                    <a:cubicBezTo>
                      <a:pt x="0" y="3"/>
                      <a:pt x="1" y="4"/>
                      <a:pt x="5" y="4"/>
                    </a:cubicBezTo>
                    <a:cubicBezTo>
                      <a:pt x="6" y="4"/>
                      <a:pt x="7" y="4"/>
                      <a:pt x="9" y="4"/>
                    </a:cubicBezTo>
                    <a:cubicBezTo>
                      <a:pt x="10" y="4"/>
                      <a:pt x="12" y="4"/>
                      <a:pt x="14" y="4"/>
                    </a:cubicBezTo>
                    <a:cubicBezTo>
                      <a:pt x="18" y="4"/>
                      <a:pt x="22" y="5"/>
                      <a:pt x="24" y="7"/>
                    </a:cubicBezTo>
                    <a:cubicBezTo>
                      <a:pt x="26" y="8"/>
                      <a:pt x="27" y="8"/>
                      <a:pt x="28" y="9"/>
                    </a:cubicBezTo>
                    <a:cubicBezTo>
                      <a:pt x="28" y="8"/>
                      <a:pt x="27" y="8"/>
                      <a:pt x="27" y="7"/>
                    </a:cubicBezTo>
                    <a:cubicBezTo>
                      <a:pt x="27" y="6"/>
                      <a:pt x="25" y="3"/>
                      <a:pt x="20" y="1"/>
                    </a:cubicBezTo>
                    <a:cubicBezTo>
                      <a:pt x="18" y="0"/>
                      <a:pt x="15" y="0"/>
                      <a:pt x="12" y="0"/>
                    </a:cubicBezTo>
                    <a:cubicBezTo>
                      <a:pt x="5" y="0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36" name="Freeform 1152"/>
              <p:cNvSpPr/>
              <p:nvPr/>
            </p:nvSpPr>
            <p:spPr>
              <a:xfrm>
                <a:off x="4285" y="2263"/>
                <a:ext cx="120" cy="121"/>
              </a:xfrm>
              <a:custGeom>
                <a:avLst/>
                <a:gdLst>
                  <a:gd name="T0" fmla="*/ 116 w 125"/>
                  <a:gd name="T1" fmla="*/ 112 h 126"/>
                  <a:gd name="T2" fmla="*/ 117 w 125"/>
                  <a:gd name="T3" fmla="*/ 103 h 126"/>
                  <a:gd name="T4" fmla="*/ 118 w 125"/>
                  <a:gd name="T5" fmla="*/ 100 h 126"/>
                  <a:gd name="T6" fmla="*/ 124 w 125"/>
                  <a:gd name="T7" fmla="*/ 95 h 126"/>
                  <a:gd name="T8" fmla="*/ 124 w 125"/>
                  <a:gd name="T9" fmla="*/ 92 h 126"/>
                  <a:gd name="T10" fmla="*/ 121 w 125"/>
                  <a:gd name="T11" fmla="*/ 88 h 126"/>
                  <a:gd name="T12" fmla="*/ 115 w 125"/>
                  <a:gd name="T13" fmla="*/ 83 h 126"/>
                  <a:gd name="T14" fmla="*/ 113 w 125"/>
                  <a:gd name="T15" fmla="*/ 84 h 126"/>
                  <a:gd name="T16" fmla="*/ 114 w 125"/>
                  <a:gd name="T17" fmla="*/ 84 h 126"/>
                  <a:gd name="T18" fmla="*/ 120 w 125"/>
                  <a:gd name="T19" fmla="*/ 88 h 126"/>
                  <a:gd name="T20" fmla="*/ 120 w 125"/>
                  <a:gd name="T21" fmla="*/ 92 h 126"/>
                  <a:gd name="T22" fmla="*/ 118 w 125"/>
                  <a:gd name="T23" fmla="*/ 94 h 126"/>
                  <a:gd name="T24" fmla="*/ 115 w 125"/>
                  <a:gd name="T25" fmla="*/ 93 h 126"/>
                  <a:gd name="T26" fmla="*/ 112 w 125"/>
                  <a:gd name="T27" fmla="*/ 92 h 126"/>
                  <a:gd name="T28" fmla="*/ 111 w 125"/>
                  <a:gd name="T29" fmla="*/ 92 h 126"/>
                  <a:gd name="T30" fmla="*/ 106 w 125"/>
                  <a:gd name="T31" fmla="*/ 88 h 126"/>
                  <a:gd name="T32" fmla="*/ 104 w 125"/>
                  <a:gd name="T33" fmla="*/ 86 h 126"/>
                  <a:gd name="T34" fmla="*/ 98 w 125"/>
                  <a:gd name="T35" fmla="*/ 79 h 126"/>
                  <a:gd name="T36" fmla="*/ 94 w 125"/>
                  <a:gd name="T37" fmla="*/ 76 h 126"/>
                  <a:gd name="T38" fmla="*/ 88 w 125"/>
                  <a:gd name="T39" fmla="*/ 72 h 126"/>
                  <a:gd name="T40" fmla="*/ 91 w 125"/>
                  <a:gd name="T41" fmla="*/ 64 h 126"/>
                  <a:gd name="T42" fmla="*/ 89 w 125"/>
                  <a:gd name="T43" fmla="*/ 62 h 126"/>
                  <a:gd name="T44" fmla="*/ 84 w 125"/>
                  <a:gd name="T45" fmla="*/ 55 h 126"/>
                  <a:gd name="T46" fmla="*/ 83 w 125"/>
                  <a:gd name="T47" fmla="*/ 54 h 126"/>
                  <a:gd name="T48" fmla="*/ 78 w 125"/>
                  <a:gd name="T49" fmla="*/ 50 h 126"/>
                  <a:gd name="T50" fmla="*/ 78 w 125"/>
                  <a:gd name="T51" fmla="*/ 50 h 126"/>
                  <a:gd name="T52" fmla="*/ 78 w 125"/>
                  <a:gd name="T53" fmla="*/ 49 h 126"/>
                  <a:gd name="T54" fmla="*/ 73 w 125"/>
                  <a:gd name="T55" fmla="*/ 46 h 126"/>
                  <a:gd name="T56" fmla="*/ 71 w 125"/>
                  <a:gd name="T57" fmla="*/ 45 h 126"/>
                  <a:gd name="T58" fmla="*/ 70 w 125"/>
                  <a:gd name="T59" fmla="*/ 45 h 126"/>
                  <a:gd name="T60" fmla="*/ 66 w 125"/>
                  <a:gd name="T61" fmla="*/ 43 h 126"/>
                  <a:gd name="T62" fmla="*/ 60 w 125"/>
                  <a:gd name="T63" fmla="*/ 39 h 126"/>
                  <a:gd name="T64" fmla="*/ 48 w 125"/>
                  <a:gd name="T65" fmla="*/ 29 h 126"/>
                  <a:gd name="T66" fmla="*/ 40 w 125"/>
                  <a:gd name="T67" fmla="*/ 22 h 126"/>
                  <a:gd name="T68" fmla="*/ 29 w 125"/>
                  <a:gd name="T69" fmla="*/ 12 h 126"/>
                  <a:gd name="T70" fmla="*/ 16 w 125"/>
                  <a:gd name="T71" fmla="*/ 5 h 126"/>
                  <a:gd name="T72" fmla="*/ 14 w 125"/>
                  <a:gd name="T73" fmla="*/ 5 h 126"/>
                  <a:gd name="T74" fmla="*/ 14 w 125"/>
                  <a:gd name="T75" fmla="*/ 5 h 126"/>
                  <a:gd name="T76" fmla="*/ 3 w 125"/>
                  <a:gd name="T77" fmla="*/ 1 h 126"/>
                  <a:gd name="T78" fmla="*/ 1 w 125"/>
                  <a:gd name="T79" fmla="*/ 0 h 126"/>
                  <a:gd name="T80" fmla="*/ 16 w 125"/>
                  <a:gd name="T81" fmla="*/ 19 h 126"/>
                  <a:gd name="T82" fmla="*/ 23 w 125"/>
                  <a:gd name="T83" fmla="*/ 27 h 126"/>
                  <a:gd name="T84" fmla="*/ 30 w 125"/>
                  <a:gd name="T85" fmla="*/ 35 h 126"/>
                  <a:gd name="T86" fmla="*/ 39 w 125"/>
                  <a:gd name="T87" fmla="*/ 49 h 126"/>
                  <a:gd name="T88" fmla="*/ 43 w 125"/>
                  <a:gd name="T89" fmla="*/ 57 h 126"/>
                  <a:gd name="T90" fmla="*/ 62 w 125"/>
                  <a:gd name="T91" fmla="*/ 85 h 126"/>
                  <a:gd name="T92" fmla="*/ 70 w 125"/>
                  <a:gd name="T93" fmla="*/ 96 h 126"/>
                  <a:gd name="T94" fmla="*/ 78 w 125"/>
                  <a:gd name="T95" fmla="*/ 104 h 126"/>
                  <a:gd name="T96" fmla="*/ 92 w 125"/>
                  <a:gd name="T97" fmla="*/ 116 h 126"/>
                  <a:gd name="T98" fmla="*/ 98 w 125"/>
                  <a:gd name="T99" fmla="*/ 121 h 126"/>
                  <a:gd name="T100" fmla="*/ 100 w 125"/>
                  <a:gd name="T101" fmla="*/ 124 h 126"/>
                  <a:gd name="T102" fmla="*/ 101 w 125"/>
                  <a:gd name="T103" fmla="*/ 126 h 126"/>
                  <a:gd name="T104" fmla="*/ 105 w 125"/>
                  <a:gd name="T105" fmla="*/ 125 h 126"/>
                  <a:gd name="T106" fmla="*/ 111 w 125"/>
                  <a:gd name="T107" fmla="*/ 126 h 126"/>
                  <a:gd name="T108" fmla="*/ 114 w 125"/>
                  <a:gd name="T109" fmla="*/ 126 h 126"/>
                  <a:gd name="T110" fmla="*/ 116 w 125"/>
                  <a:gd name="T111" fmla="*/ 11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" h="126">
                    <a:moveTo>
                      <a:pt x="116" y="112"/>
                    </a:moveTo>
                    <a:cubicBezTo>
                      <a:pt x="116" y="109"/>
                      <a:pt x="117" y="105"/>
                      <a:pt x="117" y="103"/>
                    </a:cubicBezTo>
                    <a:cubicBezTo>
                      <a:pt x="117" y="102"/>
                      <a:pt x="118" y="101"/>
                      <a:pt x="118" y="100"/>
                    </a:cubicBezTo>
                    <a:cubicBezTo>
                      <a:pt x="118" y="96"/>
                      <a:pt x="120" y="94"/>
                      <a:pt x="124" y="95"/>
                    </a:cubicBezTo>
                    <a:cubicBezTo>
                      <a:pt x="125" y="94"/>
                      <a:pt x="124" y="93"/>
                      <a:pt x="124" y="92"/>
                    </a:cubicBezTo>
                    <a:cubicBezTo>
                      <a:pt x="123" y="92"/>
                      <a:pt x="122" y="90"/>
                      <a:pt x="121" y="88"/>
                    </a:cubicBezTo>
                    <a:cubicBezTo>
                      <a:pt x="119" y="85"/>
                      <a:pt x="118" y="83"/>
                      <a:pt x="115" y="83"/>
                    </a:cubicBezTo>
                    <a:cubicBezTo>
                      <a:pt x="114" y="83"/>
                      <a:pt x="113" y="84"/>
                      <a:pt x="113" y="84"/>
                    </a:cubicBezTo>
                    <a:cubicBezTo>
                      <a:pt x="113" y="84"/>
                      <a:pt x="114" y="84"/>
                      <a:pt x="114" y="84"/>
                    </a:cubicBezTo>
                    <a:cubicBezTo>
                      <a:pt x="117" y="84"/>
                      <a:pt x="119" y="86"/>
                      <a:pt x="120" y="88"/>
                    </a:cubicBezTo>
                    <a:cubicBezTo>
                      <a:pt x="121" y="89"/>
                      <a:pt x="121" y="91"/>
                      <a:pt x="120" y="92"/>
                    </a:cubicBezTo>
                    <a:cubicBezTo>
                      <a:pt x="120" y="94"/>
                      <a:pt x="118" y="94"/>
                      <a:pt x="118" y="94"/>
                    </a:cubicBezTo>
                    <a:cubicBezTo>
                      <a:pt x="117" y="94"/>
                      <a:pt x="116" y="94"/>
                      <a:pt x="115" y="93"/>
                    </a:cubicBezTo>
                    <a:cubicBezTo>
                      <a:pt x="114" y="92"/>
                      <a:pt x="113" y="92"/>
                      <a:pt x="112" y="92"/>
                    </a:cubicBezTo>
                    <a:quadBezTo>
                      <a:pt x="111" y="92"/>
                      <a:pt x="111" y="92"/>
                    </a:quadBezTo>
                    <a:cubicBezTo>
                      <a:pt x="108" y="92"/>
                      <a:pt x="107" y="89"/>
                      <a:pt x="106" y="88"/>
                    </a:cubicBezTo>
                    <a:quadBezTo>
                      <a:pt x="106" y="86"/>
                      <a:pt x="104" y="86"/>
                    </a:quadBezTo>
                    <a:cubicBezTo>
                      <a:pt x="100" y="85"/>
                      <a:pt x="99" y="82"/>
                      <a:pt x="98" y="79"/>
                    </a:cubicBezTo>
                    <a:cubicBezTo>
                      <a:pt x="97" y="77"/>
                      <a:pt x="96" y="76"/>
                      <a:pt x="94" y="76"/>
                    </a:cubicBezTo>
                    <a:cubicBezTo>
                      <a:pt x="90" y="76"/>
                      <a:pt x="88" y="73"/>
                      <a:pt x="88" y="72"/>
                    </a:cubicBezTo>
                    <a:cubicBezTo>
                      <a:pt x="87" y="70"/>
                      <a:pt x="88" y="66"/>
                      <a:pt x="91" y="64"/>
                    </a:cubicBezTo>
                    <a:cubicBezTo>
                      <a:pt x="91" y="63"/>
                      <a:pt x="89" y="62"/>
                      <a:pt x="89" y="62"/>
                    </a:cubicBezTo>
                    <a:cubicBezTo>
                      <a:pt x="87" y="60"/>
                      <a:pt x="84" y="58"/>
                      <a:pt x="84" y="55"/>
                    </a:cubicBezTo>
                    <a:cubicBezTo>
                      <a:pt x="84" y="55"/>
                      <a:pt x="83" y="55"/>
                      <a:pt x="83" y="54"/>
                    </a:cubicBezTo>
                    <a:cubicBezTo>
                      <a:pt x="81" y="54"/>
                      <a:pt x="78" y="53"/>
                      <a:pt x="78" y="50"/>
                    </a:cubicBezTo>
                    <a:quadBezTo>
                      <a:pt x="78" y="50"/>
                      <a:pt x="78" y="50"/>
                    </a:quadBezTo>
                    <a:quadBezTo>
                      <a:pt x="78" y="50"/>
                      <a:pt x="78" y="49"/>
                    </a:quadBezTo>
                    <a:cubicBezTo>
                      <a:pt x="77" y="49"/>
                      <a:pt x="75" y="48"/>
                      <a:pt x="73" y="46"/>
                    </a:cubicBezTo>
                    <a:quadBezTo>
                      <a:pt x="72" y="45"/>
                      <a:pt x="71" y="45"/>
                    </a:quadBezTo>
                    <a:quadBezTo>
                      <a:pt x="70" y="45"/>
                      <a:pt x="70" y="45"/>
                    </a:quadBezTo>
                    <a:cubicBezTo>
                      <a:pt x="69" y="45"/>
                      <a:pt x="67" y="44"/>
                      <a:pt x="66" y="43"/>
                    </a:cubicBezTo>
                    <a:cubicBezTo>
                      <a:pt x="64" y="40"/>
                      <a:pt x="61" y="39"/>
                      <a:pt x="60" y="39"/>
                    </a:cubicBezTo>
                    <a:cubicBezTo>
                      <a:pt x="56" y="41"/>
                      <a:pt x="50" y="35"/>
                      <a:pt x="48" y="29"/>
                    </a:cubicBezTo>
                    <a:cubicBezTo>
                      <a:pt x="47" y="27"/>
                      <a:pt x="43" y="24"/>
                      <a:pt x="40" y="22"/>
                    </a:cubicBezTo>
                    <a:cubicBezTo>
                      <a:pt x="35" y="19"/>
                      <a:pt x="30" y="15"/>
                      <a:pt x="29" y="12"/>
                    </a:cubicBezTo>
                    <a:cubicBezTo>
                      <a:pt x="27" y="9"/>
                      <a:pt x="25" y="5"/>
                      <a:pt x="16" y="5"/>
                    </a:cubicBezTo>
                    <a:quadBezTo>
                      <a:pt x="15" y="5"/>
                      <a:pt x="14" y="5"/>
                    </a:quadBezTo>
                    <a:quadBezTo>
                      <a:pt x="14" y="5"/>
                      <a:pt x="14" y="5"/>
                    </a:quadBezTo>
                    <a:cubicBezTo>
                      <a:pt x="9" y="5"/>
                      <a:pt x="5" y="3"/>
                      <a:pt x="3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4"/>
                      <a:pt x="10" y="15"/>
                      <a:pt x="16" y="19"/>
                    </a:cubicBezTo>
                    <a:cubicBezTo>
                      <a:pt x="19" y="21"/>
                      <a:pt x="21" y="24"/>
                      <a:pt x="23" y="27"/>
                    </a:cubicBezTo>
                    <a:cubicBezTo>
                      <a:pt x="25" y="31"/>
                      <a:pt x="27" y="34"/>
                      <a:pt x="30" y="35"/>
                    </a:cubicBezTo>
                    <a:cubicBezTo>
                      <a:pt x="35" y="35"/>
                      <a:pt x="37" y="42"/>
                      <a:pt x="39" y="49"/>
                    </a:cubicBezTo>
                    <a:cubicBezTo>
                      <a:pt x="40" y="51"/>
                      <a:pt x="42" y="57"/>
                      <a:pt x="43" y="57"/>
                    </a:cubicBezTo>
                    <a:cubicBezTo>
                      <a:pt x="49" y="59"/>
                      <a:pt x="60" y="76"/>
                      <a:pt x="62" y="85"/>
                    </a:cubicBezTo>
                    <a:cubicBezTo>
                      <a:pt x="63" y="89"/>
                      <a:pt x="67" y="93"/>
                      <a:pt x="70" y="96"/>
                    </a:cubicBezTo>
                    <a:cubicBezTo>
                      <a:pt x="73" y="98"/>
                      <a:pt x="76" y="101"/>
                      <a:pt x="78" y="104"/>
                    </a:cubicBezTo>
                    <a:cubicBezTo>
                      <a:pt x="80" y="107"/>
                      <a:pt x="87" y="112"/>
                      <a:pt x="92" y="116"/>
                    </a:cubicBezTo>
                    <a:cubicBezTo>
                      <a:pt x="95" y="118"/>
                      <a:pt x="97" y="120"/>
                      <a:pt x="98" y="121"/>
                    </a:cubicBezTo>
                    <a:cubicBezTo>
                      <a:pt x="99" y="122"/>
                      <a:pt x="99" y="123"/>
                      <a:pt x="100" y="124"/>
                    </a:cubicBezTo>
                    <a:cubicBezTo>
                      <a:pt x="100" y="125"/>
                      <a:pt x="101" y="125"/>
                      <a:pt x="101" y="126"/>
                    </a:cubicBezTo>
                    <a:cubicBezTo>
                      <a:pt x="102" y="125"/>
                      <a:pt x="103" y="125"/>
                      <a:pt x="105" y="125"/>
                    </a:cubicBezTo>
                    <a:cubicBezTo>
                      <a:pt x="107" y="125"/>
                      <a:pt x="109" y="125"/>
                      <a:pt x="111" y="126"/>
                    </a:cubicBezTo>
                    <a:cubicBezTo>
                      <a:pt x="112" y="126"/>
                      <a:pt x="113" y="126"/>
                      <a:pt x="114" y="126"/>
                    </a:cubicBezTo>
                    <a:cubicBezTo>
                      <a:pt x="115" y="125"/>
                      <a:pt x="116" y="117"/>
                      <a:pt x="116" y="1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37" name="Freeform 1153"/>
              <p:cNvSpPr/>
              <p:nvPr/>
            </p:nvSpPr>
            <p:spPr>
              <a:xfrm>
                <a:off x="4509" y="2413"/>
                <a:ext cx="27" cy="8"/>
              </a:xfrm>
              <a:custGeom>
                <a:avLst/>
                <a:gdLst>
                  <a:gd name="T0" fmla="*/ 3 w 29"/>
                  <a:gd name="T1" fmla="*/ 2 h 8"/>
                  <a:gd name="T2" fmla="*/ 2 w 29"/>
                  <a:gd name="T3" fmla="*/ 1 h 8"/>
                  <a:gd name="T4" fmla="*/ 0 w 29"/>
                  <a:gd name="T5" fmla="*/ 3 h 8"/>
                  <a:gd name="T6" fmla="*/ 0 w 29"/>
                  <a:gd name="T7" fmla="*/ 5 h 8"/>
                  <a:gd name="T8" fmla="*/ 9 w 29"/>
                  <a:gd name="T9" fmla="*/ 8 h 8"/>
                  <a:gd name="T10" fmla="*/ 9 w 29"/>
                  <a:gd name="T11" fmla="*/ 8 h 8"/>
                  <a:gd name="T12" fmla="*/ 14 w 29"/>
                  <a:gd name="T13" fmla="*/ 7 h 8"/>
                  <a:gd name="T14" fmla="*/ 25 w 29"/>
                  <a:gd name="T15" fmla="*/ 4 h 8"/>
                  <a:gd name="T16" fmla="*/ 29 w 29"/>
                  <a:gd name="T17" fmla="*/ 3 h 8"/>
                  <a:gd name="T18" fmla="*/ 18 w 29"/>
                  <a:gd name="T19" fmla="*/ 0 h 8"/>
                  <a:gd name="T20" fmla="*/ 16 w 29"/>
                  <a:gd name="T21" fmla="*/ 0 h 8"/>
                  <a:gd name="T22" fmla="*/ 9 w 29"/>
                  <a:gd name="T23" fmla="*/ 3 h 8"/>
                  <a:gd name="T24" fmla="*/ 3 w 29"/>
                  <a:gd name="T2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8">
                    <a:moveTo>
                      <a:pt x="3" y="2"/>
                    </a:move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1" y="5"/>
                      <a:pt x="4" y="8"/>
                      <a:pt x="9" y="8"/>
                    </a:cubicBezTo>
                    <a:quadBezTo>
                      <a:pt x="9" y="8"/>
                      <a:pt x="9" y="8"/>
                    </a:quadBezTo>
                    <a:cubicBezTo>
                      <a:pt x="11" y="8"/>
                      <a:pt x="12" y="8"/>
                      <a:pt x="14" y="7"/>
                    </a:cubicBezTo>
                    <a:cubicBezTo>
                      <a:pt x="19" y="5"/>
                      <a:pt x="22" y="5"/>
                      <a:pt x="25" y="4"/>
                    </a:cubicBezTo>
                    <a:cubicBezTo>
                      <a:pt x="28" y="4"/>
                      <a:pt x="29" y="4"/>
                      <a:pt x="29" y="3"/>
                    </a:cubicBezTo>
                    <a:cubicBezTo>
                      <a:pt x="29" y="2"/>
                      <a:pt x="22" y="0"/>
                      <a:pt x="18" y="0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5" y="2"/>
                      <a:pt x="12" y="3"/>
                      <a:pt x="9" y="3"/>
                    </a:cubicBezTo>
                    <a:cubicBezTo>
                      <a:pt x="7" y="3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38" name="Freeform 1154"/>
              <p:cNvSpPr/>
              <p:nvPr/>
            </p:nvSpPr>
            <p:spPr>
              <a:xfrm>
                <a:off x="4631" y="2304"/>
                <a:ext cx="13" cy="22"/>
              </a:xfrm>
              <a:custGeom>
                <a:avLst/>
                <a:gdLst>
                  <a:gd name="T0" fmla="*/ 13 w 14"/>
                  <a:gd name="T1" fmla="*/ 8 h 23"/>
                  <a:gd name="T2" fmla="*/ 13 w 14"/>
                  <a:gd name="T3" fmla="*/ 8 h 23"/>
                  <a:gd name="T4" fmla="*/ 12 w 14"/>
                  <a:gd name="T5" fmla="*/ 8 h 23"/>
                  <a:gd name="T6" fmla="*/ 11 w 14"/>
                  <a:gd name="T7" fmla="*/ 8 h 23"/>
                  <a:gd name="T8" fmla="*/ 7 w 14"/>
                  <a:gd name="T9" fmla="*/ 7 h 23"/>
                  <a:gd name="T10" fmla="*/ 6 w 14"/>
                  <a:gd name="T11" fmla="*/ 5 h 23"/>
                  <a:gd name="T12" fmla="*/ 4 w 14"/>
                  <a:gd name="T13" fmla="*/ 0 h 23"/>
                  <a:gd name="T14" fmla="*/ 2 w 14"/>
                  <a:gd name="T15" fmla="*/ 2 h 23"/>
                  <a:gd name="T16" fmla="*/ 2 w 14"/>
                  <a:gd name="T17" fmla="*/ 17 h 23"/>
                  <a:gd name="T18" fmla="*/ 6 w 14"/>
                  <a:gd name="T19" fmla="*/ 23 h 23"/>
                  <a:gd name="T20" fmla="*/ 5 w 14"/>
                  <a:gd name="T21" fmla="*/ 22 h 23"/>
                  <a:gd name="T22" fmla="*/ 6 w 14"/>
                  <a:gd name="T23" fmla="*/ 16 h 23"/>
                  <a:gd name="T24" fmla="*/ 11 w 14"/>
                  <a:gd name="T25" fmla="*/ 14 h 23"/>
                  <a:gd name="T26" fmla="*/ 14 w 14"/>
                  <a:gd name="T27" fmla="*/ 14 h 23"/>
                  <a:gd name="T28" fmla="*/ 13 w 14"/>
                  <a:gd name="T29" fmla="*/ 12 h 23"/>
                  <a:gd name="T30" fmla="*/ 13 w 14"/>
                  <a:gd name="T31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23">
                    <a:moveTo>
                      <a:pt x="13" y="8"/>
                    </a:moveTo>
                    <a:quadBezTo>
                      <a:pt x="13" y="8"/>
                      <a:pt x="13" y="8"/>
                    </a:quadBezTo>
                    <a:cubicBezTo>
                      <a:pt x="13" y="8"/>
                      <a:pt x="12" y="8"/>
                      <a:pt x="12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10" y="8"/>
                      <a:pt x="9" y="8"/>
                      <a:pt x="7" y="7"/>
                    </a:cubicBezTo>
                    <a:cubicBezTo>
                      <a:pt x="7" y="7"/>
                      <a:pt x="6" y="6"/>
                      <a:pt x="6" y="5"/>
                    </a:cubicBezTo>
                    <a:cubicBezTo>
                      <a:pt x="6" y="3"/>
                      <a:pt x="5" y="0"/>
                      <a:pt x="4" y="0"/>
                    </a:cubicBezTo>
                    <a:cubicBezTo>
                      <a:pt x="4" y="0"/>
                      <a:pt x="3" y="0"/>
                      <a:pt x="2" y="2"/>
                    </a:cubicBezTo>
                    <a:cubicBezTo>
                      <a:pt x="0" y="5"/>
                      <a:pt x="0" y="12"/>
                      <a:pt x="2" y="17"/>
                    </a:cubicBezTo>
                    <a:cubicBezTo>
                      <a:pt x="3" y="20"/>
                      <a:pt x="5" y="22"/>
                      <a:pt x="6" y="23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5" y="20"/>
                      <a:pt x="5" y="17"/>
                      <a:pt x="6" y="16"/>
                    </a:cubicBezTo>
                    <a:cubicBezTo>
                      <a:pt x="7" y="15"/>
                      <a:pt x="9" y="14"/>
                      <a:pt x="11" y="14"/>
                    </a:cubicBezTo>
                    <a:cubicBezTo>
                      <a:pt x="13" y="14"/>
                      <a:pt x="14" y="14"/>
                      <a:pt x="14" y="14"/>
                    </a:cubicBezTo>
                    <a:cubicBezTo>
                      <a:pt x="14" y="14"/>
                      <a:pt x="13" y="13"/>
                      <a:pt x="13" y="12"/>
                    </a:cubicBezTo>
                    <a:cubicBezTo>
                      <a:pt x="13" y="11"/>
                      <a:pt x="13" y="9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39" name="Freeform 1155"/>
              <p:cNvSpPr/>
              <p:nvPr/>
            </p:nvSpPr>
            <p:spPr>
              <a:xfrm>
                <a:off x="4536" y="2329"/>
                <a:ext cx="47" cy="55"/>
              </a:xfrm>
              <a:custGeom>
                <a:avLst/>
                <a:gdLst>
                  <a:gd name="T0" fmla="*/ 10 w 49"/>
                  <a:gd name="T1" fmla="*/ 3 h 57"/>
                  <a:gd name="T2" fmla="*/ 8 w 49"/>
                  <a:gd name="T3" fmla="*/ 9 h 57"/>
                  <a:gd name="T4" fmla="*/ 2 w 49"/>
                  <a:gd name="T5" fmla="*/ 24 h 57"/>
                  <a:gd name="T6" fmla="*/ 0 w 49"/>
                  <a:gd name="T7" fmla="*/ 30 h 57"/>
                  <a:gd name="T8" fmla="*/ 8 w 49"/>
                  <a:gd name="T9" fmla="*/ 32 h 57"/>
                  <a:gd name="T10" fmla="*/ 12 w 49"/>
                  <a:gd name="T11" fmla="*/ 34 h 57"/>
                  <a:gd name="T12" fmla="*/ 13 w 49"/>
                  <a:gd name="T13" fmla="*/ 46 h 57"/>
                  <a:gd name="T14" fmla="*/ 12 w 49"/>
                  <a:gd name="T15" fmla="*/ 57 h 57"/>
                  <a:gd name="T16" fmla="*/ 17 w 49"/>
                  <a:gd name="T17" fmla="*/ 51 h 57"/>
                  <a:gd name="T18" fmla="*/ 17 w 49"/>
                  <a:gd name="T19" fmla="*/ 49 h 57"/>
                  <a:gd name="T20" fmla="*/ 15 w 49"/>
                  <a:gd name="T21" fmla="*/ 27 h 57"/>
                  <a:gd name="T22" fmla="*/ 19 w 49"/>
                  <a:gd name="T23" fmla="*/ 24 h 57"/>
                  <a:gd name="T24" fmla="*/ 26 w 49"/>
                  <a:gd name="T25" fmla="*/ 27 h 57"/>
                  <a:gd name="T26" fmla="*/ 26 w 49"/>
                  <a:gd name="T27" fmla="*/ 33 h 57"/>
                  <a:gd name="T28" fmla="*/ 27 w 49"/>
                  <a:gd name="T29" fmla="*/ 36 h 57"/>
                  <a:gd name="T30" fmla="*/ 31 w 49"/>
                  <a:gd name="T31" fmla="*/ 43 h 57"/>
                  <a:gd name="T32" fmla="*/ 32 w 49"/>
                  <a:gd name="T33" fmla="*/ 45 h 57"/>
                  <a:gd name="T34" fmla="*/ 32 w 49"/>
                  <a:gd name="T35" fmla="*/ 45 h 57"/>
                  <a:gd name="T36" fmla="*/ 36 w 49"/>
                  <a:gd name="T37" fmla="*/ 44 h 57"/>
                  <a:gd name="T38" fmla="*/ 39 w 49"/>
                  <a:gd name="T39" fmla="*/ 43 h 57"/>
                  <a:gd name="T40" fmla="*/ 41 w 49"/>
                  <a:gd name="T41" fmla="*/ 41 h 57"/>
                  <a:gd name="T42" fmla="*/ 39 w 49"/>
                  <a:gd name="T43" fmla="*/ 37 h 57"/>
                  <a:gd name="T44" fmla="*/ 38 w 49"/>
                  <a:gd name="T45" fmla="*/ 29 h 57"/>
                  <a:gd name="T46" fmla="*/ 37 w 49"/>
                  <a:gd name="T47" fmla="*/ 25 h 57"/>
                  <a:gd name="T48" fmla="*/ 30 w 49"/>
                  <a:gd name="T49" fmla="*/ 15 h 57"/>
                  <a:gd name="T50" fmla="*/ 34 w 49"/>
                  <a:gd name="T51" fmla="*/ 12 h 57"/>
                  <a:gd name="T52" fmla="*/ 49 w 49"/>
                  <a:gd name="T53" fmla="*/ 2 h 57"/>
                  <a:gd name="T54" fmla="*/ 47 w 49"/>
                  <a:gd name="T55" fmla="*/ 2 h 57"/>
                  <a:gd name="T56" fmla="*/ 30 w 49"/>
                  <a:gd name="T57" fmla="*/ 8 h 57"/>
                  <a:gd name="T58" fmla="*/ 25 w 49"/>
                  <a:gd name="T59" fmla="*/ 12 h 57"/>
                  <a:gd name="T60" fmla="*/ 16 w 49"/>
                  <a:gd name="T61" fmla="*/ 7 h 57"/>
                  <a:gd name="T62" fmla="*/ 12 w 49"/>
                  <a:gd name="T63" fmla="*/ 0 h 57"/>
                  <a:gd name="T64" fmla="*/ 10 w 49"/>
                  <a:gd name="T65" fmla="*/ 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57">
                    <a:moveTo>
                      <a:pt x="10" y="3"/>
                    </a:moveTo>
                    <a:cubicBezTo>
                      <a:pt x="10" y="3"/>
                      <a:pt x="9" y="6"/>
                      <a:pt x="8" y="9"/>
                    </a:cubicBezTo>
                    <a:cubicBezTo>
                      <a:pt x="7" y="13"/>
                      <a:pt x="5" y="18"/>
                      <a:pt x="2" y="24"/>
                    </a:cubicBezTo>
                    <a:cubicBezTo>
                      <a:pt x="0" y="26"/>
                      <a:pt x="0" y="28"/>
                      <a:pt x="0" y="30"/>
                    </a:cubicBezTo>
                    <a:cubicBezTo>
                      <a:pt x="1" y="31"/>
                      <a:pt x="4" y="32"/>
                      <a:pt x="8" y="32"/>
                    </a:cubicBezTo>
                    <a:cubicBezTo>
                      <a:pt x="9" y="32"/>
                      <a:pt x="11" y="33"/>
                      <a:pt x="12" y="34"/>
                    </a:cubicBezTo>
                    <a:cubicBezTo>
                      <a:pt x="14" y="37"/>
                      <a:pt x="13" y="43"/>
                      <a:pt x="13" y="46"/>
                    </a:cubicBezTo>
                    <a:cubicBezTo>
                      <a:pt x="11" y="53"/>
                      <a:pt x="11" y="56"/>
                      <a:pt x="12" y="57"/>
                    </a:cubicBezTo>
                    <a:cubicBezTo>
                      <a:pt x="14" y="56"/>
                      <a:pt x="17" y="53"/>
                      <a:pt x="17" y="51"/>
                    </a:cubicBezTo>
                    <a:quadBezTo>
                      <a:pt x="17" y="50"/>
                      <a:pt x="17" y="49"/>
                    </a:quadBezTo>
                    <a:cubicBezTo>
                      <a:pt x="12" y="46"/>
                      <a:pt x="13" y="30"/>
                      <a:pt x="15" y="27"/>
                    </a:cubicBezTo>
                    <a:cubicBezTo>
                      <a:pt x="15" y="25"/>
                      <a:pt x="17" y="24"/>
                      <a:pt x="19" y="24"/>
                    </a:cubicBezTo>
                    <a:cubicBezTo>
                      <a:pt x="22" y="24"/>
                      <a:pt x="24" y="25"/>
                      <a:pt x="26" y="27"/>
                    </a:cubicBezTo>
                    <a:cubicBezTo>
                      <a:pt x="27" y="29"/>
                      <a:pt x="27" y="31"/>
                      <a:pt x="26" y="33"/>
                    </a:cubicBezTo>
                    <a:quadBezTo>
                      <a:pt x="25" y="34"/>
                      <a:pt x="27" y="36"/>
                    </a:quadBezTo>
                    <a:cubicBezTo>
                      <a:pt x="29" y="37"/>
                      <a:pt x="31" y="39"/>
                      <a:pt x="31" y="43"/>
                    </a:cubicBezTo>
                    <a:cubicBezTo>
                      <a:pt x="31" y="45"/>
                      <a:pt x="32" y="45"/>
                      <a:pt x="32" y="45"/>
                    </a:cubicBezTo>
                    <a:quadBezTo>
                      <a:pt x="32" y="45"/>
                      <a:pt x="32" y="45"/>
                    </a:quadBezTo>
                    <a:cubicBezTo>
                      <a:pt x="33" y="45"/>
                      <a:pt x="35" y="44"/>
                      <a:pt x="36" y="44"/>
                    </a:cubicBezTo>
                    <a:cubicBezTo>
                      <a:pt x="37" y="43"/>
                      <a:pt x="38" y="43"/>
                      <a:pt x="39" y="43"/>
                    </a:cubicBezTo>
                    <a:quadBezTo>
                      <a:pt x="41" y="42"/>
                      <a:pt x="41" y="41"/>
                    </a:quadBezTo>
                    <a:cubicBezTo>
                      <a:pt x="41" y="41"/>
                      <a:pt x="42" y="40"/>
                      <a:pt x="39" y="37"/>
                    </a:cubicBezTo>
                    <a:cubicBezTo>
                      <a:pt x="37" y="35"/>
                      <a:pt x="37" y="31"/>
                      <a:pt x="38" y="29"/>
                    </a:cubicBezTo>
                    <a:quadBezTo>
                      <a:pt x="38" y="26"/>
                      <a:pt x="37" y="25"/>
                    </a:quadBezTo>
                    <a:cubicBezTo>
                      <a:pt x="33" y="22"/>
                      <a:pt x="30" y="18"/>
                      <a:pt x="30" y="15"/>
                    </a:cubicBezTo>
                    <a:cubicBezTo>
                      <a:pt x="30" y="14"/>
                      <a:pt x="31" y="12"/>
                      <a:pt x="34" y="12"/>
                    </a:cubicBezTo>
                    <a:cubicBezTo>
                      <a:pt x="38" y="11"/>
                      <a:pt x="48" y="5"/>
                      <a:pt x="49" y="2"/>
                    </a:cubicBezTo>
                    <a:cubicBezTo>
                      <a:pt x="49" y="2"/>
                      <a:pt x="48" y="2"/>
                      <a:pt x="47" y="2"/>
                    </a:cubicBezTo>
                    <a:cubicBezTo>
                      <a:pt x="41" y="2"/>
                      <a:pt x="31" y="6"/>
                      <a:pt x="30" y="8"/>
                    </a:cubicBezTo>
                    <a:cubicBezTo>
                      <a:pt x="30" y="11"/>
                      <a:pt x="28" y="12"/>
                      <a:pt x="25" y="12"/>
                    </a:cubicBezTo>
                    <a:cubicBezTo>
                      <a:pt x="22" y="12"/>
                      <a:pt x="18" y="10"/>
                      <a:pt x="16" y="7"/>
                    </a:cubicBezTo>
                    <a:cubicBezTo>
                      <a:pt x="14" y="5"/>
                      <a:pt x="13" y="3"/>
                      <a:pt x="12" y="0"/>
                    </a:cubicBezTo>
                    <a:cubicBezTo>
                      <a:pt x="12" y="1"/>
                      <a:pt x="11" y="2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40" name="Freeform 1156"/>
              <p:cNvSpPr/>
              <p:nvPr/>
            </p:nvSpPr>
            <p:spPr>
              <a:xfrm>
                <a:off x="4550" y="2308"/>
                <a:ext cx="51" cy="15"/>
              </a:xfrm>
              <a:custGeom>
                <a:avLst/>
                <a:gdLst>
                  <a:gd name="T0" fmla="*/ 26 w 54"/>
                  <a:gd name="T1" fmla="*/ 7 h 15"/>
                  <a:gd name="T2" fmla="*/ 39 w 54"/>
                  <a:gd name="T3" fmla="*/ 9 h 15"/>
                  <a:gd name="T4" fmla="*/ 54 w 54"/>
                  <a:gd name="T5" fmla="*/ 0 h 15"/>
                  <a:gd name="T6" fmla="*/ 49 w 54"/>
                  <a:gd name="T7" fmla="*/ 4 h 15"/>
                  <a:gd name="T8" fmla="*/ 46 w 54"/>
                  <a:gd name="T9" fmla="*/ 5 h 15"/>
                  <a:gd name="T10" fmla="*/ 39 w 54"/>
                  <a:gd name="T11" fmla="*/ 7 h 15"/>
                  <a:gd name="T12" fmla="*/ 16 w 54"/>
                  <a:gd name="T13" fmla="*/ 2 h 15"/>
                  <a:gd name="T14" fmla="*/ 14 w 54"/>
                  <a:gd name="T15" fmla="*/ 2 h 15"/>
                  <a:gd name="T16" fmla="*/ 10 w 54"/>
                  <a:gd name="T17" fmla="*/ 4 h 15"/>
                  <a:gd name="T18" fmla="*/ 4 w 54"/>
                  <a:gd name="T19" fmla="*/ 8 h 15"/>
                  <a:gd name="T20" fmla="*/ 0 w 54"/>
                  <a:gd name="T21" fmla="*/ 15 h 15"/>
                  <a:gd name="T22" fmla="*/ 26 w 54"/>
                  <a:gd name="T2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5">
                    <a:moveTo>
                      <a:pt x="26" y="7"/>
                    </a:moveTo>
                    <a:cubicBezTo>
                      <a:pt x="31" y="7"/>
                      <a:pt x="36" y="8"/>
                      <a:pt x="39" y="9"/>
                    </a:cubicBezTo>
                    <a:cubicBezTo>
                      <a:pt x="44" y="11"/>
                      <a:pt x="51" y="6"/>
                      <a:pt x="54" y="0"/>
                    </a:cubicBezTo>
                    <a:cubicBezTo>
                      <a:pt x="52" y="1"/>
                      <a:pt x="50" y="3"/>
                      <a:pt x="49" y="4"/>
                    </a:cubicBezTo>
                    <a:quadBezTo>
                      <a:pt x="46" y="5"/>
                      <a:pt x="46" y="5"/>
                    </a:quadBezTo>
                    <a:cubicBezTo>
                      <a:pt x="45" y="6"/>
                      <a:pt x="42" y="7"/>
                      <a:pt x="39" y="7"/>
                    </a:cubicBezTo>
                    <a:cubicBezTo>
                      <a:pt x="30" y="7"/>
                      <a:pt x="20" y="4"/>
                      <a:pt x="16" y="2"/>
                    </a:cubicBezTo>
                    <a:cubicBezTo>
                      <a:pt x="16" y="2"/>
                      <a:pt x="15" y="2"/>
                      <a:pt x="14" y="2"/>
                    </a:cubicBezTo>
                    <a:cubicBezTo>
                      <a:pt x="13" y="2"/>
                      <a:pt x="12" y="3"/>
                      <a:pt x="10" y="4"/>
                    </a:cubicBezTo>
                    <a:cubicBezTo>
                      <a:pt x="9" y="6"/>
                      <a:pt x="7" y="8"/>
                      <a:pt x="4" y="8"/>
                    </a:cubicBezTo>
                    <a:cubicBezTo>
                      <a:pt x="2" y="9"/>
                      <a:pt x="1" y="12"/>
                      <a:pt x="0" y="15"/>
                    </a:cubicBezTo>
                    <a:cubicBezTo>
                      <a:pt x="5" y="9"/>
                      <a:pt x="18" y="7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41" name="Freeform 1157"/>
              <p:cNvSpPr/>
              <p:nvPr/>
            </p:nvSpPr>
            <p:spPr>
              <a:xfrm>
                <a:off x="4429" y="2278"/>
                <a:ext cx="106" cy="87"/>
              </a:xfrm>
              <a:custGeom>
                <a:avLst/>
                <a:gdLst>
                  <a:gd name="T0" fmla="*/ 1 w 111"/>
                  <a:gd name="T1" fmla="*/ 38 h 91"/>
                  <a:gd name="T2" fmla="*/ 7 w 111"/>
                  <a:gd name="T3" fmla="*/ 55 h 91"/>
                  <a:gd name="T4" fmla="*/ 17 w 111"/>
                  <a:gd name="T5" fmla="*/ 67 h 91"/>
                  <a:gd name="T6" fmla="*/ 25 w 111"/>
                  <a:gd name="T7" fmla="*/ 80 h 91"/>
                  <a:gd name="T8" fmla="*/ 36 w 111"/>
                  <a:gd name="T9" fmla="*/ 85 h 91"/>
                  <a:gd name="T10" fmla="*/ 43 w 111"/>
                  <a:gd name="T11" fmla="*/ 84 h 91"/>
                  <a:gd name="T12" fmla="*/ 66 w 111"/>
                  <a:gd name="T13" fmla="*/ 91 h 91"/>
                  <a:gd name="T14" fmla="*/ 67 w 111"/>
                  <a:gd name="T15" fmla="*/ 91 h 91"/>
                  <a:gd name="T16" fmla="*/ 80 w 111"/>
                  <a:gd name="T17" fmla="*/ 87 h 91"/>
                  <a:gd name="T18" fmla="*/ 88 w 111"/>
                  <a:gd name="T19" fmla="*/ 62 h 91"/>
                  <a:gd name="T20" fmla="*/ 106 w 111"/>
                  <a:gd name="T21" fmla="*/ 37 h 91"/>
                  <a:gd name="T22" fmla="*/ 104 w 111"/>
                  <a:gd name="T23" fmla="*/ 29 h 91"/>
                  <a:gd name="T24" fmla="*/ 100 w 111"/>
                  <a:gd name="T25" fmla="*/ 20 h 91"/>
                  <a:gd name="T26" fmla="*/ 97 w 111"/>
                  <a:gd name="T27" fmla="*/ 7 h 91"/>
                  <a:gd name="T28" fmla="*/ 96 w 111"/>
                  <a:gd name="T29" fmla="*/ 0 h 91"/>
                  <a:gd name="T30" fmla="*/ 95 w 111"/>
                  <a:gd name="T31" fmla="*/ 0 h 91"/>
                  <a:gd name="T32" fmla="*/ 93 w 111"/>
                  <a:gd name="T33" fmla="*/ 0 h 91"/>
                  <a:gd name="T34" fmla="*/ 80 w 111"/>
                  <a:gd name="T35" fmla="*/ 2 h 91"/>
                  <a:gd name="T36" fmla="*/ 76 w 111"/>
                  <a:gd name="T37" fmla="*/ 13 h 91"/>
                  <a:gd name="T38" fmla="*/ 73 w 111"/>
                  <a:gd name="T39" fmla="*/ 14 h 91"/>
                  <a:gd name="T40" fmla="*/ 69 w 111"/>
                  <a:gd name="T41" fmla="*/ 25 h 91"/>
                  <a:gd name="T42" fmla="*/ 64 w 111"/>
                  <a:gd name="T43" fmla="*/ 32 h 91"/>
                  <a:gd name="T44" fmla="*/ 58 w 111"/>
                  <a:gd name="T45" fmla="*/ 34 h 91"/>
                  <a:gd name="T46" fmla="*/ 47 w 111"/>
                  <a:gd name="T47" fmla="*/ 32 h 91"/>
                  <a:gd name="T48" fmla="*/ 36 w 111"/>
                  <a:gd name="T49" fmla="*/ 37 h 91"/>
                  <a:gd name="T50" fmla="*/ 28 w 111"/>
                  <a:gd name="T51" fmla="*/ 37 h 91"/>
                  <a:gd name="T52" fmla="*/ 22 w 111"/>
                  <a:gd name="T53" fmla="*/ 38 h 91"/>
                  <a:gd name="T54" fmla="*/ 14 w 111"/>
                  <a:gd name="T55" fmla="*/ 36 h 91"/>
                  <a:gd name="T56" fmla="*/ 11 w 111"/>
                  <a:gd name="T57" fmla="*/ 34 h 91"/>
                  <a:gd name="T58" fmla="*/ 10 w 111"/>
                  <a:gd name="T59" fmla="*/ 33 h 91"/>
                  <a:gd name="T60" fmla="*/ 10 w 111"/>
                  <a:gd name="T61" fmla="*/ 33 h 91"/>
                  <a:gd name="T62" fmla="*/ 9 w 111"/>
                  <a:gd name="T63" fmla="*/ 32 h 91"/>
                  <a:gd name="T64" fmla="*/ 8 w 111"/>
                  <a:gd name="T65" fmla="*/ 31 h 91"/>
                  <a:gd name="T66" fmla="*/ 8 w 111"/>
                  <a:gd name="T67" fmla="*/ 30 h 91"/>
                  <a:gd name="T68" fmla="*/ 7 w 111"/>
                  <a:gd name="T69" fmla="*/ 28 h 91"/>
                  <a:gd name="T70" fmla="*/ 7 w 111"/>
                  <a:gd name="T71" fmla="*/ 27 h 91"/>
                  <a:gd name="T72" fmla="*/ 1 w 111"/>
                  <a:gd name="T73" fmla="*/ 3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1" h="91">
                    <a:moveTo>
                      <a:pt x="1" y="34"/>
                    </a:moveTo>
                    <a:cubicBezTo>
                      <a:pt x="0" y="36"/>
                      <a:pt x="0" y="38"/>
                      <a:pt x="1" y="38"/>
                    </a:cubicBezTo>
                    <a:cubicBezTo>
                      <a:pt x="4" y="42"/>
                      <a:pt x="5" y="46"/>
                      <a:pt x="6" y="50"/>
                    </a:cubicBezTo>
                    <a:cubicBezTo>
                      <a:pt x="6" y="52"/>
                      <a:pt x="6" y="53"/>
                      <a:pt x="7" y="55"/>
                    </a:cubicBezTo>
                    <a:cubicBezTo>
                      <a:pt x="8" y="55"/>
                      <a:pt x="9" y="56"/>
                      <a:pt x="10" y="57"/>
                    </a:cubicBezTo>
                    <a:cubicBezTo>
                      <a:pt x="13" y="59"/>
                      <a:pt x="17" y="61"/>
                      <a:pt x="17" y="67"/>
                    </a:cubicBezTo>
                    <a:cubicBezTo>
                      <a:pt x="17" y="73"/>
                      <a:pt x="22" y="80"/>
                      <a:pt x="24" y="80"/>
                    </a:cubicBezTo>
                    <a:quadBezTo>
                      <a:pt x="24" y="80"/>
                      <a:pt x="25" y="80"/>
                    </a:quadBezTo>
                    <a:cubicBezTo>
                      <a:pt x="26" y="79"/>
                      <a:pt x="27" y="79"/>
                      <a:pt x="29" y="79"/>
                    </a:cubicBezTo>
                    <a:cubicBezTo>
                      <a:pt x="33" y="79"/>
                      <a:pt x="36" y="83"/>
                      <a:pt x="36" y="85"/>
                    </a:cubicBezTo>
                    <a:quadBezTo>
                      <a:pt x="37" y="85"/>
                      <a:pt x="37" y="85"/>
                    </a:quadBezTo>
                    <a:cubicBezTo>
                      <a:pt x="38" y="85"/>
                      <a:pt x="41" y="84"/>
                      <a:pt x="43" y="84"/>
                    </a:cubicBezTo>
                    <a:cubicBezTo>
                      <a:pt x="46" y="83"/>
                      <a:pt x="48" y="82"/>
                      <a:pt x="50" y="83"/>
                    </a:cubicBezTo>
                    <a:cubicBezTo>
                      <a:pt x="58" y="84"/>
                      <a:pt x="65" y="86"/>
                      <a:pt x="66" y="91"/>
                    </a:cubicBezTo>
                    <a:quadBezTo>
                      <a:pt x="66" y="91"/>
                      <a:pt x="66" y="91"/>
                    </a:quadBezTo>
                    <a:quadBezTo>
                      <a:pt x="66" y="91"/>
                      <a:pt x="67" y="91"/>
                    </a:quadBezTo>
                    <a:cubicBezTo>
                      <a:pt x="69" y="91"/>
                      <a:pt x="73" y="89"/>
                      <a:pt x="77" y="88"/>
                    </a:cubicBezTo>
                    <a:cubicBezTo>
                      <a:pt x="78" y="87"/>
                      <a:pt x="79" y="87"/>
                      <a:pt x="80" y="87"/>
                    </a:cubicBezTo>
                    <a:cubicBezTo>
                      <a:pt x="82" y="86"/>
                      <a:pt x="82" y="80"/>
                      <a:pt x="83" y="76"/>
                    </a:cubicBezTo>
                    <a:cubicBezTo>
                      <a:pt x="84" y="70"/>
                      <a:pt x="84" y="64"/>
                      <a:pt x="88" y="62"/>
                    </a:cubicBezTo>
                    <a:cubicBezTo>
                      <a:pt x="94" y="58"/>
                      <a:pt x="94" y="52"/>
                      <a:pt x="94" y="46"/>
                    </a:cubicBezTo>
                    <a:cubicBezTo>
                      <a:pt x="93" y="40"/>
                      <a:pt x="101" y="38"/>
                      <a:pt x="106" y="37"/>
                    </a:cubicBezTo>
                    <a:cubicBezTo>
                      <a:pt x="108" y="36"/>
                      <a:pt x="111" y="36"/>
                      <a:pt x="111" y="35"/>
                    </a:cubicBezTo>
                    <a:cubicBezTo>
                      <a:pt x="111" y="34"/>
                      <a:pt x="109" y="31"/>
                      <a:pt x="104" y="29"/>
                    </a:cubicBezTo>
                    <a:cubicBezTo>
                      <a:pt x="101" y="28"/>
                      <a:pt x="101" y="25"/>
                      <a:pt x="101" y="23"/>
                    </a:cubicBezTo>
                    <a:quadBezTo>
                      <a:pt x="101" y="21"/>
                      <a:pt x="100" y="20"/>
                    </a:quadBezTo>
                    <a:cubicBezTo>
                      <a:pt x="99" y="19"/>
                      <a:pt x="93" y="13"/>
                      <a:pt x="94" y="9"/>
                    </a:cubicBezTo>
                    <a:cubicBezTo>
                      <a:pt x="94" y="8"/>
                      <a:pt x="95" y="7"/>
                      <a:pt x="97" y="7"/>
                    </a:cubicBezTo>
                    <a:quadBezTo>
                      <a:pt x="97" y="6"/>
                      <a:pt x="97" y="6"/>
                    </a:quadBezTo>
                    <a:cubicBezTo>
                      <a:pt x="96" y="4"/>
                      <a:pt x="95" y="2"/>
                      <a:pt x="96" y="0"/>
                    </a:cubicBezTo>
                    <a:quadBezTo>
                      <a:pt x="96" y="0"/>
                      <a:pt x="95" y="0"/>
                    </a:quadBezTo>
                    <a:quadBezTo>
                      <a:pt x="95" y="0"/>
                      <a:pt x="95" y="0"/>
                    </a:quadBezTo>
                    <a:quadBezTo>
                      <a:pt x="95" y="0"/>
                      <a:pt x="95" y="0"/>
                    </a:quadBezTo>
                    <a:cubicBezTo>
                      <a:pt x="94" y="0"/>
                      <a:pt x="93" y="0"/>
                      <a:pt x="93" y="0"/>
                    </a:cubicBezTo>
                    <a:cubicBezTo>
                      <a:pt x="92" y="0"/>
                      <a:pt x="91" y="0"/>
                      <a:pt x="90" y="0"/>
                    </a:cubicBezTo>
                    <a:cubicBezTo>
                      <a:pt x="88" y="0"/>
                      <a:pt x="82" y="0"/>
                      <a:pt x="80" y="2"/>
                    </a:cubicBezTo>
                    <a:cubicBezTo>
                      <a:pt x="80" y="3"/>
                      <a:pt x="79" y="3"/>
                      <a:pt x="79" y="5"/>
                    </a:cubicBezTo>
                    <a:cubicBezTo>
                      <a:pt x="80" y="10"/>
                      <a:pt x="78" y="12"/>
                      <a:pt x="76" y="13"/>
                    </a:cubicBezTo>
                    <a:quadBezTo>
                      <a:pt x="75" y="13"/>
                      <a:pt x="74" y="14"/>
                    </a:quadBezTo>
                    <a:cubicBezTo>
                      <a:pt x="74" y="14"/>
                      <a:pt x="73" y="14"/>
                      <a:pt x="73" y="14"/>
                    </a:cubicBezTo>
                    <a:cubicBezTo>
                      <a:pt x="73" y="18"/>
                      <a:pt x="72" y="19"/>
                      <a:pt x="71" y="21"/>
                    </a:cubicBezTo>
                    <a:cubicBezTo>
                      <a:pt x="70" y="22"/>
                      <a:pt x="69" y="23"/>
                      <a:pt x="69" y="25"/>
                    </a:cubicBezTo>
                    <a:cubicBezTo>
                      <a:pt x="70" y="27"/>
                      <a:pt x="69" y="29"/>
                      <a:pt x="69" y="30"/>
                    </a:cubicBezTo>
                    <a:cubicBezTo>
                      <a:pt x="68" y="31"/>
                      <a:pt x="66" y="32"/>
                      <a:pt x="64" y="32"/>
                    </a:cubicBezTo>
                    <a:cubicBezTo>
                      <a:pt x="63" y="32"/>
                      <a:pt x="61" y="33"/>
                      <a:pt x="60" y="33"/>
                    </a:cubicBezTo>
                    <a:quadBezTo>
                      <a:pt x="59" y="34"/>
                      <a:pt x="58" y="34"/>
                    </a:quadBezTo>
                    <a:cubicBezTo>
                      <a:pt x="54" y="36"/>
                      <a:pt x="52" y="35"/>
                      <a:pt x="50" y="34"/>
                    </a:cubicBezTo>
                    <a:cubicBezTo>
                      <a:pt x="50" y="33"/>
                      <a:pt x="49" y="32"/>
                      <a:pt x="47" y="32"/>
                    </a:cubicBezTo>
                    <a:cubicBezTo>
                      <a:pt x="43" y="32"/>
                      <a:pt x="42" y="33"/>
                      <a:pt x="40" y="35"/>
                    </a:cubicBezTo>
                    <a:cubicBezTo>
                      <a:pt x="39" y="35"/>
                      <a:pt x="38" y="36"/>
                      <a:pt x="36" y="37"/>
                    </a:cubicBezTo>
                    <a:cubicBezTo>
                      <a:pt x="35" y="37"/>
                      <a:pt x="33" y="37"/>
                      <a:pt x="31" y="37"/>
                    </a:cubicBezTo>
                    <a:cubicBezTo>
                      <a:pt x="30" y="37"/>
                      <a:pt x="29" y="37"/>
                      <a:pt x="28" y="37"/>
                    </a:cubicBezTo>
                    <a:quadBezTo>
                      <a:pt x="27" y="37"/>
                      <a:pt x="26" y="37"/>
                    </a:quadBezTo>
                    <a:cubicBezTo>
                      <a:pt x="23" y="37"/>
                      <a:pt x="22" y="38"/>
                      <a:pt x="22" y="38"/>
                    </a:cubicBezTo>
                    <a:cubicBezTo>
                      <a:pt x="21" y="38"/>
                      <a:pt x="20" y="39"/>
                      <a:pt x="20" y="39"/>
                    </a:cubicBezTo>
                    <a:cubicBezTo>
                      <a:pt x="18" y="39"/>
                      <a:pt x="16" y="37"/>
                      <a:pt x="14" y="36"/>
                    </a:cubicBezTo>
                    <a:cubicBezTo>
                      <a:pt x="13" y="35"/>
                      <a:pt x="12" y="34"/>
                      <a:pt x="11" y="34"/>
                    </a:cubicBezTo>
                    <a:quadBezTo>
                      <a:pt x="11" y="34"/>
                      <a:pt x="11" y="34"/>
                    </a:quadBezTo>
                    <a:quadBezTo>
                      <a:pt x="11" y="34"/>
                      <a:pt x="11" y="33"/>
                    </a:quadBezTo>
                    <a:quadBezTo>
                      <a:pt x="10" y="33"/>
                      <a:pt x="10" y="33"/>
                    </a:quadBezTo>
                    <a:quadBezTo>
                      <a:pt x="10" y="33"/>
                      <a:pt x="10" y="33"/>
                    </a:quadBezTo>
                    <a:quadBezTo>
                      <a:pt x="10" y="33"/>
                      <a:pt x="10" y="33"/>
                    </a:quadBezTo>
                    <a:quadBezTo>
                      <a:pt x="9" y="33"/>
                      <a:pt x="9" y="33"/>
                    </a:quadBezTo>
                    <a:quadBezTo>
                      <a:pt x="9" y="32"/>
                      <a:pt x="9" y="32"/>
                    </a:quadBezTo>
                    <a:quadBezTo>
                      <a:pt x="9" y="32"/>
                      <a:pt x="9" y="32"/>
                    </a:quadBezTo>
                    <a:cubicBezTo>
                      <a:pt x="8" y="32"/>
                      <a:pt x="8" y="31"/>
                      <a:pt x="8" y="31"/>
                    </a:cubicBezTo>
                    <a:quadBezTo>
                      <a:pt x="8" y="31"/>
                      <a:pt x="8" y="31"/>
                    </a:quadBezTo>
                    <a:quadBezTo>
                      <a:pt x="8" y="30"/>
                      <a:pt x="8" y="30"/>
                    </a:quadBezTo>
                    <a:cubicBezTo>
                      <a:pt x="8" y="30"/>
                      <a:pt x="7" y="30"/>
                      <a:pt x="7" y="29"/>
                    </a:cubicBezTo>
                    <a:quadBezTo>
                      <a:pt x="7" y="29"/>
                      <a:pt x="7" y="28"/>
                    </a:quadBezTo>
                    <a:quadBezTo>
                      <a:pt x="7" y="28"/>
                      <a:pt x="7" y="28"/>
                    </a:quadBezTo>
                    <a:quadBezTo>
                      <a:pt x="7" y="27"/>
                      <a:pt x="7" y="27"/>
                    </a:quadBezTo>
                    <a:cubicBezTo>
                      <a:pt x="7" y="27"/>
                      <a:pt x="6" y="26"/>
                      <a:pt x="6" y="26"/>
                    </a:cubicBezTo>
                    <a:cubicBezTo>
                      <a:pt x="5" y="27"/>
                      <a:pt x="2" y="30"/>
                      <a:pt x="1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42" name="Freeform 1158"/>
              <p:cNvSpPr/>
              <p:nvPr/>
            </p:nvSpPr>
            <p:spPr>
              <a:xfrm>
                <a:off x="4396" y="2389"/>
                <a:ext cx="104" cy="26"/>
              </a:xfrm>
              <a:custGeom>
                <a:avLst/>
                <a:gdLst>
                  <a:gd name="T0" fmla="*/ 94 w 109"/>
                  <a:gd name="T1" fmla="*/ 27 h 28"/>
                  <a:gd name="T2" fmla="*/ 95 w 109"/>
                  <a:gd name="T3" fmla="*/ 27 h 28"/>
                  <a:gd name="T4" fmla="*/ 98 w 109"/>
                  <a:gd name="T5" fmla="*/ 25 h 28"/>
                  <a:gd name="T6" fmla="*/ 102 w 109"/>
                  <a:gd name="T7" fmla="*/ 27 h 28"/>
                  <a:gd name="T8" fmla="*/ 106 w 109"/>
                  <a:gd name="T9" fmla="*/ 28 h 28"/>
                  <a:gd name="T10" fmla="*/ 109 w 109"/>
                  <a:gd name="T11" fmla="*/ 27 h 28"/>
                  <a:gd name="T12" fmla="*/ 106 w 109"/>
                  <a:gd name="T13" fmla="*/ 26 h 28"/>
                  <a:gd name="T14" fmla="*/ 97 w 109"/>
                  <a:gd name="T15" fmla="*/ 22 h 28"/>
                  <a:gd name="T16" fmla="*/ 93 w 109"/>
                  <a:gd name="T17" fmla="*/ 22 h 28"/>
                  <a:gd name="T18" fmla="*/ 90 w 109"/>
                  <a:gd name="T19" fmla="*/ 22 h 28"/>
                  <a:gd name="T20" fmla="*/ 87 w 109"/>
                  <a:gd name="T21" fmla="*/ 22 h 28"/>
                  <a:gd name="T22" fmla="*/ 78 w 109"/>
                  <a:gd name="T23" fmla="*/ 20 h 28"/>
                  <a:gd name="T24" fmla="*/ 75 w 109"/>
                  <a:gd name="T25" fmla="*/ 17 h 28"/>
                  <a:gd name="T26" fmla="*/ 84 w 109"/>
                  <a:gd name="T27" fmla="*/ 12 h 28"/>
                  <a:gd name="T28" fmla="*/ 86 w 109"/>
                  <a:gd name="T29" fmla="*/ 11 h 28"/>
                  <a:gd name="T30" fmla="*/ 78 w 109"/>
                  <a:gd name="T31" fmla="*/ 12 h 28"/>
                  <a:gd name="T32" fmla="*/ 73 w 109"/>
                  <a:gd name="T33" fmla="*/ 13 h 28"/>
                  <a:gd name="T34" fmla="*/ 59 w 109"/>
                  <a:gd name="T35" fmla="*/ 10 h 28"/>
                  <a:gd name="T36" fmla="*/ 56 w 109"/>
                  <a:gd name="T37" fmla="*/ 9 h 28"/>
                  <a:gd name="T38" fmla="*/ 51 w 109"/>
                  <a:gd name="T39" fmla="*/ 12 h 28"/>
                  <a:gd name="T40" fmla="*/ 29 w 109"/>
                  <a:gd name="T41" fmla="*/ 4 h 28"/>
                  <a:gd name="T42" fmla="*/ 12 w 109"/>
                  <a:gd name="T43" fmla="*/ 0 h 28"/>
                  <a:gd name="T44" fmla="*/ 5 w 109"/>
                  <a:gd name="T45" fmla="*/ 2 h 28"/>
                  <a:gd name="T46" fmla="*/ 0 w 109"/>
                  <a:gd name="T47" fmla="*/ 7 h 28"/>
                  <a:gd name="T48" fmla="*/ 0 w 109"/>
                  <a:gd name="T49" fmla="*/ 7 h 28"/>
                  <a:gd name="T50" fmla="*/ 1 w 109"/>
                  <a:gd name="T51" fmla="*/ 8 h 28"/>
                  <a:gd name="T52" fmla="*/ 3 w 109"/>
                  <a:gd name="T53" fmla="*/ 8 h 28"/>
                  <a:gd name="T54" fmla="*/ 6 w 109"/>
                  <a:gd name="T55" fmla="*/ 8 h 28"/>
                  <a:gd name="T56" fmla="*/ 11 w 109"/>
                  <a:gd name="T57" fmla="*/ 11 h 28"/>
                  <a:gd name="T58" fmla="*/ 13 w 109"/>
                  <a:gd name="T59" fmla="*/ 14 h 28"/>
                  <a:gd name="T60" fmla="*/ 17 w 109"/>
                  <a:gd name="T61" fmla="*/ 15 h 28"/>
                  <a:gd name="T62" fmla="*/ 29 w 109"/>
                  <a:gd name="T63" fmla="*/ 17 h 28"/>
                  <a:gd name="T64" fmla="*/ 31 w 109"/>
                  <a:gd name="T65" fmla="*/ 17 h 28"/>
                  <a:gd name="T66" fmla="*/ 36 w 109"/>
                  <a:gd name="T67" fmla="*/ 14 h 28"/>
                  <a:gd name="T68" fmla="*/ 55 w 109"/>
                  <a:gd name="T69" fmla="*/ 21 h 28"/>
                  <a:gd name="T70" fmla="*/ 81 w 109"/>
                  <a:gd name="T71" fmla="*/ 26 h 28"/>
                  <a:gd name="T72" fmla="*/ 90 w 109"/>
                  <a:gd name="T73" fmla="*/ 27 h 28"/>
                  <a:gd name="T74" fmla="*/ 94 w 109"/>
                  <a:gd name="T7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9" h="28">
                    <a:moveTo>
                      <a:pt x="94" y="27"/>
                    </a:moveTo>
                    <a:quadBezTo>
                      <a:pt x="95" y="27"/>
                      <a:pt x="95" y="27"/>
                    </a:quadBezTo>
                    <a:cubicBezTo>
                      <a:pt x="96" y="26"/>
                      <a:pt x="97" y="25"/>
                      <a:pt x="98" y="25"/>
                    </a:cubicBezTo>
                    <a:cubicBezTo>
                      <a:pt x="99" y="25"/>
                      <a:pt x="101" y="26"/>
                      <a:pt x="102" y="27"/>
                    </a:cubicBezTo>
                    <a:cubicBezTo>
                      <a:pt x="103" y="27"/>
                      <a:pt x="104" y="28"/>
                      <a:pt x="106" y="28"/>
                    </a:cubicBezTo>
                    <a:cubicBezTo>
                      <a:pt x="107" y="28"/>
                      <a:pt x="108" y="28"/>
                      <a:pt x="109" y="27"/>
                    </a:cubicBezTo>
                    <a:cubicBezTo>
                      <a:pt x="108" y="27"/>
                      <a:pt x="106" y="27"/>
                      <a:pt x="106" y="26"/>
                    </a:cubicBezTo>
                    <a:cubicBezTo>
                      <a:pt x="101" y="26"/>
                      <a:pt x="97" y="25"/>
                      <a:pt x="97" y="22"/>
                    </a:cubicBezTo>
                    <a:cubicBezTo>
                      <a:pt x="97" y="22"/>
                      <a:pt x="96" y="22"/>
                      <a:pt x="93" y="22"/>
                    </a:cubicBezTo>
                    <a:cubicBezTo>
                      <a:pt x="92" y="22"/>
                      <a:pt x="91" y="22"/>
                      <a:pt x="90" y="22"/>
                    </a:cubicBezTo>
                    <a:cubicBezTo>
                      <a:pt x="89" y="22"/>
                      <a:pt x="88" y="22"/>
                      <a:pt x="87" y="22"/>
                    </a:cubicBezTo>
                    <a:cubicBezTo>
                      <a:pt x="84" y="22"/>
                      <a:pt x="81" y="22"/>
                      <a:pt x="78" y="20"/>
                    </a:cubicBezTo>
                    <a:cubicBezTo>
                      <a:pt x="76" y="20"/>
                      <a:pt x="75" y="18"/>
                      <a:pt x="75" y="17"/>
                    </a:cubicBezTo>
                    <a:cubicBezTo>
                      <a:pt x="75" y="14"/>
                      <a:pt x="79" y="13"/>
                      <a:pt x="84" y="12"/>
                    </a:cubicBezTo>
                    <a:quadBezTo>
                      <a:pt x="85" y="11"/>
                      <a:pt x="86" y="11"/>
                    </a:quadBezTo>
                    <a:cubicBezTo>
                      <a:pt x="84" y="11"/>
                      <a:pt x="81" y="12"/>
                      <a:pt x="78" y="12"/>
                    </a:cubicBezTo>
                    <a:cubicBezTo>
                      <a:pt x="76" y="13"/>
                      <a:pt x="74" y="13"/>
                      <a:pt x="73" y="13"/>
                    </a:cubicBezTo>
                    <a:cubicBezTo>
                      <a:pt x="68" y="13"/>
                      <a:pt x="63" y="11"/>
                      <a:pt x="59" y="10"/>
                    </a:cubicBezTo>
                    <a:cubicBezTo>
                      <a:pt x="58" y="10"/>
                      <a:pt x="57" y="9"/>
                      <a:pt x="56" y="9"/>
                    </a:cubicBezTo>
                    <a:cubicBezTo>
                      <a:pt x="55" y="10"/>
                      <a:pt x="54" y="12"/>
                      <a:pt x="51" y="12"/>
                    </a:cubicBezTo>
                    <a:cubicBezTo>
                      <a:pt x="45" y="12"/>
                      <a:pt x="32" y="7"/>
                      <a:pt x="29" y="4"/>
                    </a:cubicBezTo>
                    <a:cubicBezTo>
                      <a:pt x="26" y="2"/>
                      <a:pt x="19" y="0"/>
                      <a:pt x="12" y="0"/>
                    </a:cubicBezTo>
                    <a:cubicBezTo>
                      <a:pt x="8" y="0"/>
                      <a:pt x="6" y="1"/>
                      <a:pt x="5" y="2"/>
                    </a:cubicBezTo>
                    <a:cubicBezTo>
                      <a:pt x="3" y="6"/>
                      <a:pt x="1" y="6"/>
                      <a:pt x="0" y="7"/>
                    </a:cubicBezTo>
                    <a:quadBezTo>
                      <a:pt x="0" y="7"/>
                      <a:pt x="0" y="7"/>
                    </a:quadBezTo>
                    <a:quadBezTo>
                      <a:pt x="0" y="8"/>
                      <a:pt x="1" y="8"/>
                    </a:quadBezTo>
                    <a:cubicBezTo>
                      <a:pt x="2" y="8"/>
                      <a:pt x="3" y="8"/>
                      <a:pt x="3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9" y="8"/>
                      <a:pt x="10" y="10"/>
                      <a:pt x="11" y="11"/>
                    </a:cubicBezTo>
                    <a:cubicBezTo>
                      <a:pt x="11" y="13"/>
                      <a:pt x="12" y="14"/>
                      <a:pt x="13" y="14"/>
                    </a:cubicBezTo>
                    <a:cubicBezTo>
                      <a:pt x="14" y="14"/>
                      <a:pt x="15" y="14"/>
                      <a:pt x="17" y="15"/>
                    </a:cubicBezTo>
                    <a:cubicBezTo>
                      <a:pt x="21" y="16"/>
                      <a:pt x="26" y="17"/>
                      <a:pt x="29" y="17"/>
                    </a:cubicBezTo>
                    <a:cubicBezTo>
                      <a:pt x="30" y="17"/>
                      <a:pt x="31" y="17"/>
                      <a:pt x="31" y="17"/>
                    </a:cubicBezTo>
                    <a:cubicBezTo>
                      <a:pt x="31" y="15"/>
                      <a:pt x="33" y="14"/>
                      <a:pt x="36" y="14"/>
                    </a:cubicBezTo>
                    <a:cubicBezTo>
                      <a:pt x="41" y="14"/>
                      <a:pt x="50" y="17"/>
                      <a:pt x="55" y="21"/>
                    </a:cubicBezTo>
                    <a:cubicBezTo>
                      <a:pt x="61" y="26"/>
                      <a:pt x="75" y="27"/>
                      <a:pt x="81" y="26"/>
                    </a:cubicBezTo>
                    <a:cubicBezTo>
                      <a:pt x="84" y="25"/>
                      <a:pt x="88" y="26"/>
                      <a:pt x="90" y="27"/>
                    </a:cubicBezTo>
                    <a:cubicBezTo>
                      <a:pt x="92" y="27"/>
                      <a:pt x="93" y="27"/>
                      <a:pt x="9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</p:grpSp>
        <p:grpSp>
          <p:nvGrpSpPr>
            <p:cNvPr id="36" name="Group 1161"/>
            <p:cNvGrpSpPr>
              <a:grpSpLocks noChangeAspect="1"/>
            </p:cNvGrpSpPr>
            <p:nvPr/>
          </p:nvGrpSpPr>
          <p:grpSpPr>
            <a:xfrm>
              <a:off x="6589413" y="3754412"/>
              <a:ext cx="867871" cy="701411"/>
              <a:chOff x="3077" y="2363"/>
              <a:chExt cx="467" cy="390"/>
            </a:xfrm>
            <a:grpFill/>
          </p:grpSpPr>
          <p:sp>
            <p:nvSpPr>
              <p:cNvPr id="1080" name="Freeform 1162"/>
              <p:cNvSpPr/>
              <p:nvPr/>
            </p:nvSpPr>
            <p:spPr>
              <a:xfrm>
                <a:off x="3088" y="2500"/>
                <a:ext cx="10" cy="17"/>
              </a:xfrm>
              <a:custGeom>
                <a:avLst/>
                <a:gdLst>
                  <a:gd name="T0" fmla="*/ 3 w 11"/>
                  <a:gd name="T1" fmla="*/ 15 h 17"/>
                  <a:gd name="T2" fmla="*/ 3 w 11"/>
                  <a:gd name="T3" fmla="*/ 14 h 17"/>
                  <a:gd name="T4" fmla="*/ 4 w 11"/>
                  <a:gd name="T5" fmla="*/ 13 h 17"/>
                  <a:gd name="T6" fmla="*/ 5 w 11"/>
                  <a:gd name="T7" fmla="*/ 12 h 17"/>
                  <a:gd name="T8" fmla="*/ 5 w 11"/>
                  <a:gd name="T9" fmla="*/ 11 h 17"/>
                  <a:gd name="T10" fmla="*/ 6 w 11"/>
                  <a:gd name="T11" fmla="*/ 10 h 17"/>
                  <a:gd name="T12" fmla="*/ 6 w 11"/>
                  <a:gd name="T13" fmla="*/ 10 h 17"/>
                  <a:gd name="T14" fmla="*/ 7 w 11"/>
                  <a:gd name="T15" fmla="*/ 9 h 17"/>
                  <a:gd name="T16" fmla="*/ 7 w 11"/>
                  <a:gd name="T17" fmla="*/ 8 h 17"/>
                  <a:gd name="T18" fmla="*/ 8 w 11"/>
                  <a:gd name="T19" fmla="*/ 8 h 17"/>
                  <a:gd name="T20" fmla="*/ 8 w 11"/>
                  <a:gd name="T21" fmla="*/ 7 h 17"/>
                  <a:gd name="T22" fmla="*/ 9 w 11"/>
                  <a:gd name="T23" fmla="*/ 6 h 17"/>
                  <a:gd name="T24" fmla="*/ 10 w 11"/>
                  <a:gd name="T25" fmla="*/ 6 h 17"/>
                  <a:gd name="T26" fmla="*/ 10 w 11"/>
                  <a:gd name="T27" fmla="*/ 5 h 17"/>
                  <a:gd name="T28" fmla="*/ 11 w 11"/>
                  <a:gd name="T29" fmla="*/ 3 h 17"/>
                  <a:gd name="T30" fmla="*/ 10 w 11"/>
                  <a:gd name="T31" fmla="*/ 2 h 17"/>
                  <a:gd name="T32" fmla="*/ 10 w 11"/>
                  <a:gd name="T33" fmla="*/ 2 h 17"/>
                  <a:gd name="T34" fmla="*/ 10 w 11"/>
                  <a:gd name="T35" fmla="*/ 1 h 17"/>
                  <a:gd name="T36" fmla="*/ 9 w 11"/>
                  <a:gd name="T37" fmla="*/ 1 h 17"/>
                  <a:gd name="T38" fmla="*/ 9 w 11"/>
                  <a:gd name="T39" fmla="*/ 1 h 17"/>
                  <a:gd name="T40" fmla="*/ 8 w 11"/>
                  <a:gd name="T41" fmla="*/ 1 h 17"/>
                  <a:gd name="T42" fmla="*/ 8 w 11"/>
                  <a:gd name="T43" fmla="*/ 1 h 17"/>
                  <a:gd name="T44" fmla="*/ 7 w 11"/>
                  <a:gd name="T45" fmla="*/ 0 h 17"/>
                  <a:gd name="T46" fmla="*/ 7 w 11"/>
                  <a:gd name="T47" fmla="*/ 0 h 17"/>
                  <a:gd name="T48" fmla="*/ 3 w 11"/>
                  <a:gd name="T49" fmla="*/ 10 h 17"/>
                  <a:gd name="T50" fmla="*/ 0 w 11"/>
                  <a:gd name="T51" fmla="*/ 16 h 17"/>
                  <a:gd name="T52" fmla="*/ 2 w 11"/>
                  <a:gd name="T53" fmla="*/ 17 h 17"/>
                  <a:gd name="T54" fmla="*/ 2 w 11"/>
                  <a:gd name="T55" fmla="*/ 16 h 17"/>
                  <a:gd name="T56" fmla="*/ 2 w 11"/>
                  <a:gd name="T57" fmla="*/ 16 h 17"/>
                  <a:gd name="T58" fmla="*/ 3 w 11"/>
                  <a:gd name="T5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" h="17">
                    <a:moveTo>
                      <a:pt x="3" y="15"/>
                    </a:moveTo>
                    <a:quadBezTo>
                      <a:pt x="3" y="14"/>
                      <a:pt x="3" y="14"/>
                    </a:quadBezTo>
                    <a:quadBezTo>
                      <a:pt x="4" y="13"/>
                      <a:pt x="4" y="13"/>
                    </a:quad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1"/>
                      <a:pt x="6" y="11"/>
                      <a:pt x="6" y="10"/>
                    </a:cubicBezTo>
                    <a:quadBezTo>
                      <a:pt x="6" y="10"/>
                      <a:pt x="6" y="10"/>
                    </a:quad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8"/>
                      <a:pt x="7" y="8"/>
                    </a:cubicBezTo>
                    <a:quadBezTo>
                      <a:pt x="8" y="8"/>
                      <a:pt x="8" y="8"/>
                    </a:quadBezTo>
                    <a:quadBezTo>
                      <a:pt x="8" y="7"/>
                      <a:pt x="8" y="7"/>
                    </a:quadBezTo>
                    <a:quadBezTo>
                      <a:pt x="9" y="7"/>
                      <a:pt x="9" y="6"/>
                    </a:quadBezTo>
                    <a:quadBezTo>
                      <a:pt x="9" y="6"/>
                      <a:pt x="10" y="6"/>
                    </a:quad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1" y="4"/>
                      <a:pt x="11" y="3"/>
                    </a:cubicBezTo>
                    <a:cubicBezTo>
                      <a:pt x="11" y="3"/>
                      <a:pt x="10" y="3"/>
                      <a:pt x="10" y="2"/>
                    </a:cubicBezTo>
                    <a:quadBezTo>
                      <a:pt x="10" y="2"/>
                      <a:pt x="10" y="2"/>
                    </a:quadBezTo>
                    <a:quadBezTo>
                      <a:pt x="10" y="2"/>
                      <a:pt x="10" y="1"/>
                    </a:quadBezTo>
                    <a:quadBezTo>
                      <a:pt x="10" y="1"/>
                      <a:pt x="9" y="1"/>
                    </a:quadBezTo>
                    <a:quadBezTo>
                      <a:pt x="9" y="1"/>
                      <a:pt x="9" y="1"/>
                    </a:quadBezTo>
                    <a:quadBezTo>
                      <a:pt x="9" y="1"/>
                      <a:pt x="8" y="1"/>
                    </a:quadBezTo>
                    <a:quadBezTo>
                      <a:pt x="8" y="1"/>
                      <a:pt x="8" y="1"/>
                    </a:quadBezTo>
                    <a:cubicBezTo>
                      <a:pt x="8" y="1"/>
                      <a:pt x="7" y="0"/>
                      <a:pt x="7" y="0"/>
                    </a:cubicBezTo>
                    <a:quadBezTo>
                      <a:pt x="7" y="0"/>
                      <a:pt x="7" y="0"/>
                    </a:quadBezTo>
                    <a:cubicBezTo>
                      <a:pt x="7" y="3"/>
                      <a:pt x="5" y="6"/>
                      <a:pt x="3" y="10"/>
                    </a:cubicBezTo>
                    <a:cubicBezTo>
                      <a:pt x="2" y="12"/>
                      <a:pt x="1" y="14"/>
                      <a:pt x="0" y="16"/>
                    </a:cubicBezTo>
                    <a:quadBezTo>
                      <a:pt x="2" y="17"/>
                      <a:pt x="2" y="17"/>
                    </a:quadBezTo>
                    <a:quadBezTo>
                      <a:pt x="2" y="16"/>
                      <a:pt x="2" y="16"/>
                    </a:quadBezTo>
                    <a:quadBezTo>
                      <a:pt x="2" y="16"/>
                      <a:pt x="2" y="16"/>
                    </a:quadBezTo>
                    <a:cubicBezTo>
                      <a:pt x="2" y="15"/>
                      <a:pt x="3" y="15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81" name="Freeform 1163"/>
              <p:cNvSpPr/>
              <p:nvPr/>
            </p:nvSpPr>
            <p:spPr>
              <a:xfrm>
                <a:off x="3092" y="2471"/>
                <a:ext cx="67" cy="54"/>
              </a:xfrm>
              <a:custGeom>
                <a:avLst/>
                <a:gdLst>
                  <a:gd name="T0" fmla="*/ 1 w 70"/>
                  <a:gd name="T1" fmla="*/ 53 h 57"/>
                  <a:gd name="T2" fmla="*/ 19 w 70"/>
                  <a:gd name="T3" fmla="*/ 52 h 57"/>
                  <a:gd name="T4" fmla="*/ 33 w 70"/>
                  <a:gd name="T5" fmla="*/ 45 h 57"/>
                  <a:gd name="T6" fmla="*/ 57 w 70"/>
                  <a:gd name="T7" fmla="*/ 33 h 57"/>
                  <a:gd name="T8" fmla="*/ 60 w 70"/>
                  <a:gd name="T9" fmla="*/ 17 h 57"/>
                  <a:gd name="T10" fmla="*/ 59 w 70"/>
                  <a:gd name="T11" fmla="*/ 9 h 57"/>
                  <a:gd name="T12" fmla="*/ 65 w 70"/>
                  <a:gd name="T13" fmla="*/ 3 h 57"/>
                  <a:gd name="T14" fmla="*/ 67 w 70"/>
                  <a:gd name="T15" fmla="*/ 2 h 57"/>
                  <a:gd name="T16" fmla="*/ 70 w 70"/>
                  <a:gd name="T17" fmla="*/ 0 h 57"/>
                  <a:gd name="T18" fmla="*/ 69 w 70"/>
                  <a:gd name="T19" fmla="*/ 0 h 57"/>
                  <a:gd name="T20" fmla="*/ 68 w 70"/>
                  <a:gd name="T21" fmla="*/ 1 h 57"/>
                  <a:gd name="T22" fmla="*/ 67 w 70"/>
                  <a:gd name="T23" fmla="*/ 1 h 57"/>
                  <a:gd name="T24" fmla="*/ 52 w 70"/>
                  <a:gd name="T25" fmla="*/ 3 h 57"/>
                  <a:gd name="T26" fmla="*/ 37 w 70"/>
                  <a:gd name="T27" fmla="*/ 6 h 57"/>
                  <a:gd name="T28" fmla="*/ 28 w 70"/>
                  <a:gd name="T29" fmla="*/ 5 h 57"/>
                  <a:gd name="T30" fmla="*/ 27 w 70"/>
                  <a:gd name="T31" fmla="*/ 5 h 57"/>
                  <a:gd name="T32" fmla="*/ 22 w 70"/>
                  <a:gd name="T33" fmla="*/ 7 h 57"/>
                  <a:gd name="T34" fmla="*/ 11 w 70"/>
                  <a:gd name="T35" fmla="*/ 6 h 57"/>
                  <a:gd name="T36" fmla="*/ 10 w 70"/>
                  <a:gd name="T37" fmla="*/ 8 h 57"/>
                  <a:gd name="T38" fmla="*/ 10 w 70"/>
                  <a:gd name="T39" fmla="*/ 10 h 57"/>
                  <a:gd name="T40" fmla="*/ 10 w 70"/>
                  <a:gd name="T41" fmla="*/ 11 h 57"/>
                  <a:gd name="T42" fmla="*/ 9 w 70"/>
                  <a:gd name="T43" fmla="*/ 12 h 57"/>
                  <a:gd name="T44" fmla="*/ 9 w 70"/>
                  <a:gd name="T45" fmla="*/ 13 h 57"/>
                  <a:gd name="T46" fmla="*/ 8 w 70"/>
                  <a:gd name="T47" fmla="*/ 15 h 57"/>
                  <a:gd name="T48" fmla="*/ 6 w 70"/>
                  <a:gd name="T49" fmla="*/ 16 h 57"/>
                  <a:gd name="T50" fmla="*/ 5 w 70"/>
                  <a:gd name="T51" fmla="*/ 17 h 57"/>
                  <a:gd name="T52" fmla="*/ 3 w 70"/>
                  <a:gd name="T53" fmla="*/ 17 h 57"/>
                  <a:gd name="T54" fmla="*/ 3 w 70"/>
                  <a:gd name="T55" fmla="*/ 27 h 57"/>
                  <a:gd name="T56" fmla="*/ 3 w 70"/>
                  <a:gd name="T57" fmla="*/ 28 h 57"/>
                  <a:gd name="T58" fmla="*/ 5 w 70"/>
                  <a:gd name="T59" fmla="*/ 28 h 57"/>
                  <a:gd name="T60" fmla="*/ 6 w 70"/>
                  <a:gd name="T61" fmla="*/ 28 h 57"/>
                  <a:gd name="T62" fmla="*/ 7 w 70"/>
                  <a:gd name="T63" fmla="*/ 29 h 57"/>
                  <a:gd name="T64" fmla="*/ 8 w 70"/>
                  <a:gd name="T65" fmla="*/ 30 h 57"/>
                  <a:gd name="T66" fmla="*/ 8 w 70"/>
                  <a:gd name="T67" fmla="*/ 30 h 57"/>
                  <a:gd name="T68" fmla="*/ 9 w 70"/>
                  <a:gd name="T69" fmla="*/ 31 h 57"/>
                  <a:gd name="T70" fmla="*/ 9 w 70"/>
                  <a:gd name="T71" fmla="*/ 32 h 57"/>
                  <a:gd name="T72" fmla="*/ 7 w 70"/>
                  <a:gd name="T73" fmla="*/ 40 h 57"/>
                  <a:gd name="T74" fmla="*/ 6 w 70"/>
                  <a:gd name="T75" fmla="*/ 41 h 57"/>
                  <a:gd name="T76" fmla="*/ 5 w 70"/>
                  <a:gd name="T77" fmla="*/ 42 h 57"/>
                  <a:gd name="T78" fmla="*/ 4 w 70"/>
                  <a:gd name="T79" fmla="*/ 44 h 57"/>
                  <a:gd name="T80" fmla="*/ 3 w 70"/>
                  <a:gd name="T81" fmla="*/ 45 h 57"/>
                  <a:gd name="T82" fmla="*/ 2 w 70"/>
                  <a:gd name="T83" fmla="*/ 47 h 57"/>
                  <a:gd name="T84" fmla="*/ 0 w 70"/>
                  <a:gd name="T85" fmla="*/ 49 h 57"/>
                  <a:gd name="T86" fmla="*/ 0 w 70"/>
                  <a:gd name="T87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0" h="57">
                    <a:moveTo>
                      <a:pt x="0" y="50"/>
                    </a:moveTo>
                    <a:quadBezTo>
                      <a:pt x="1" y="53"/>
                      <a:pt x="1" y="53"/>
                    </a:quadBezTo>
                    <a:quadBezTo>
                      <a:pt x="9" y="57"/>
                      <a:pt x="9" y="57"/>
                    </a:quadBezTo>
                    <a:cubicBezTo>
                      <a:pt x="11" y="56"/>
                      <a:pt x="17" y="52"/>
                      <a:pt x="19" y="52"/>
                    </a:cubicBezTo>
                    <a:quadBezTo>
                      <a:pt x="20" y="52"/>
                      <a:pt x="20" y="52"/>
                    </a:quadBezTo>
                    <a:cubicBezTo>
                      <a:pt x="21" y="51"/>
                      <a:pt x="24" y="50"/>
                      <a:pt x="33" y="45"/>
                    </a:cubicBezTo>
                    <a:quadBezTo>
                      <a:pt x="34" y="45"/>
                      <a:pt x="34" y="45"/>
                    </a:quadBezTo>
                    <a:cubicBezTo>
                      <a:pt x="44" y="40"/>
                      <a:pt x="55" y="34"/>
                      <a:pt x="57" y="33"/>
                    </a:cubicBezTo>
                    <a:cubicBezTo>
                      <a:pt x="58" y="31"/>
                      <a:pt x="59" y="29"/>
                      <a:pt x="59" y="28"/>
                    </a:cubicBezTo>
                    <a:cubicBezTo>
                      <a:pt x="59" y="26"/>
                      <a:pt x="58" y="21"/>
                      <a:pt x="60" y="17"/>
                    </a:cubicBezTo>
                    <a:cubicBezTo>
                      <a:pt x="61" y="17"/>
                      <a:pt x="60" y="16"/>
                      <a:pt x="60" y="15"/>
                    </a:cubicBezTo>
                    <a:cubicBezTo>
                      <a:pt x="59" y="14"/>
                      <a:pt x="58" y="11"/>
                      <a:pt x="59" y="9"/>
                    </a:cubicBezTo>
                    <a:cubicBezTo>
                      <a:pt x="60" y="6"/>
                      <a:pt x="63" y="4"/>
                      <a:pt x="65" y="3"/>
                    </a:cubicBezTo>
                    <a:quadBezTo>
                      <a:pt x="65" y="3"/>
                      <a:pt x="65" y="3"/>
                    </a:quadBezTo>
                    <a:cubicBezTo>
                      <a:pt x="65" y="3"/>
                      <a:pt x="66" y="3"/>
                      <a:pt x="66" y="3"/>
                    </a:cubicBezTo>
                    <a:cubicBezTo>
                      <a:pt x="66" y="3"/>
                      <a:pt x="67" y="2"/>
                      <a:pt x="67" y="2"/>
                    </a:cubicBezTo>
                    <a:quadBezTo>
                      <a:pt x="70" y="0"/>
                      <a:pt x="70" y="0"/>
                    </a:quadBezTo>
                    <a:quadBezTo>
                      <a:pt x="70" y="0"/>
                      <a:pt x="70" y="0"/>
                    </a:quadBezTo>
                    <a:quadBezTo>
                      <a:pt x="70" y="0"/>
                      <a:pt x="70" y="0"/>
                    </a:quadBezTo>
                    <a:cubicBezTo>
                      <a:pt x="70" y="0"/>
                      <a:pt x="69" y="0"/>
                      <a:pt x="69" y="0"/>
                    </a:cubicBezTo>
                    <a:quadBezTo>
                      <a:pt x="69" y="0"/>
                      <a:pt x="69" y="0"/>
                    </a:quadBezTo>
                    <a:cubicBezTo>
                      <a:pt x="68" y="0"/>
                      <a:pt x="68" y="1"/>
                      <a:pt x="68" y="1"/>
                    </a:cubicBezTo>
                    <a:quadBezTo>
                      <a:pt x="68" y="1"/>
                      <a:pt x="67" y="1"/>
                    </a:quadBezTo>
                    <a:quadBezTo>
                      <a:pt x="67" y="1"/>
                      <a:pt x="67" y="1"/>
                    </a:quadBezTo>
                    <a:cubicBezTo>
                      <a:pt x="65" y="1"/>
                      <a:pt x="61" y="2"/>
                      <a:pt x="58" y="2"/>
                    </a:cubicBezTo>
                    <a:cubicBezTo>
                      <a:pt x="55" y="1"/>
                      <a:pt x="54" y="2"/>
                      <a:pt x="52" y="3"/>
                    </a:cubicBezTo>
                    <a:cubicBezTo>
                      <a:pt x="49" y="5"/>
                      <a:pt x="47" y="6"/>
                      <a:pt x="43" y="6"/>
                    </a:cubicBezTo>
                    <a:cubicBezTo>
                      <a:pt x="40" y="6"/>
                      <a:pt x="38" y="6"/>
                      <a:pt x="37" y="6"/>
                    </a:cubicBezTo>
                    <a:cubicBezTo>
                      <a:pt x="35" y="7"/>
                      <a:pt x="34" y="7"/>
                      <a:pt x="33" y="7"/>
                    </a:cubicBezTo>
                    <a:cubicBezTo>
                      <a:pt x="32" y="7"/>
                      <a:pt x="30" y="7"/>
                      <a:pt x="28" y="5"/>
                    </a:cubicBezTo>
                    <a:quadBezTo>
                      <a:pt x="28" y="4"/>
                      <a:pt x="28" y="4"/>
                    </a:quadBezTo>
                    <a:cubicBezTo>
                      <a:pt x="28" y="4"/>
                      <a:pt x="27" y="5"/>
                      <a:pt x="27" y="5"/>
                    </a:cubicBezTo>
                    <a:cubicBezTo>
                      <a:pt x="26" y="6"/>
                      <a:pt x="25" y="6"/>
                      <a:pt x="24" y="7"/>
                    </a:cubicBezTo>
                    <a:cubicBezTo>
                      <a:pt x="23" y="7"/>
                      <a:pt x="22" y="7"/>
                      <a:pt x="22" y="7"/>
                    </a:cubicBezTo>
                    <a:quadBezTo>
                      <a:pt x="22" y="8"/>
                      <a:pt x="21" y="8"/>
                    </a:quadBezTo>
                    <a:cubicBezTo>
                      <a:pt x="17" y="9"/>
                      <a:pt x="14" y="9"/>
                      <a:pt x="11" y="6"/>
                    </a:cubicBezTo>
                    <a:quadBezTo>
                      <a:pt x="11" y="6"/>
                      <a:pt x="11" y="6"/>
                    </a:quadBezTo>
                    <a:cubicBezTo>
                      <a:pt x="11" y="6"/>
                      <a:pt x="10" y="7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quadBezTo>
                      <a:pt x="10" y="9"/>
                      <a:pt x="10" y="10"/>
                    </a:quadBezTo>
                    <a:quadBezTo>
                      <a:pt x="10" y="10"/>
                      <a:pt x="10" y="10"/>
                    </a:quadBezTo>
                    <a:cubicBezTo>
                      <a:pt x="10" y="10"/>
                      <a:pt x="10" y="11"/>
                      <a:pt x="10" y="11"/>
                    </a:cubicBezTo>
                    <a:quadBezTo>
                      <a:pt x="10" y="11"/>
                      <a:pt x="10" y="11"/>
                    </a:quadBezTo>
                    <a:quadBezTo>
                      <a:pt x="9" y="12"/>
                      <a:pt x="9" y="12"/>
                    </a:quadBezTo>
                    <a:cubicBezTo>
                      <a:pt x="9" y="12"/>
                      <a:pt x="9" y="13"/>
                      <a:pt x="9" y="13"/>
                    </a:cubicBezTo>
                    <a:quadBezTo>
                      <a:pt x="9" y="13"/>
                      <a:pt x="9" y="13"/>
                    </a:quadBezTo>
                    <a:cubicBezTo>
                      <a:pt x="9" y="14"/>
                      <a:pt x="8" y="14"/>
                      <a:pt x="8" y="14"/>
                    </a:cubicBezTo>
                    <a:quadBezTo>
                      <a:pt x="8" y="14"/>
                      <a:pt x="8" y="15"/>
                    </a:quad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6"/>
                      <a:pt x="6" y="16"/>
                    </a:cubicBezTo>
                    <a:quadBezTo>
                      <a:pt x="6" y="16"/>
                      <a:pt x="6" y="16"/>
                    </a:quadBezTo>
                    <a:quadBezTo>
                      <a:pt x="5" y="16"/>
                      <a:pt x="5" y="17"/>
                    </a:quadBezTo>
                    <a:quadBezTo>
                      <a:pt x="4" y="17"/>
                      <a:pt x="4" y="17"/>
                    </a:quadBezTo>
                    <a:cubicBezTo>
                      <a:pt x="4" y="17"/>
                      <a:pt x="3" y="17"/>
                      <a:pt x="3" y="17"/>
                    </a:cubicBezTo>
                    <a:cubicBezTo>
                      <a:pt x="3" y="18"/>
                      <a:pt x="3" y="19"/>
                      <a:pt x="3" y="20"/>
                    </a:cubicBezTo>
                    <a:cubicBezTo>
                      <a:pt x="5" y="22"/>
                      <a:pt x="4" y="25"/>
                      <a:pt x="3" y="27"/>
                    </a:cubicBezTo>
                    <a:quadBezTo>
                      <a:pt x="3" y="27"/>
                      <a:pt x="3" y="28"/>
                    </a:quadBezTo>
                    <a:quadBezTo>
                      <a:pt x="3" y="28"/>
                      <a:pt x="3" y="28"/>
                    </a:quadBezTo>
                    <a:quadBezTo>
                      <a:pt x="3" y="28"/>
                      <a:pt x="3" y="28"/>
                    </a:quadBezTo>
                    <a:quadBezTo>
                      <a:pt x="4" y="28"/>
                      <a:pt x="5" y="28"/>
                    </a:quadBezTo>
                    <a:quadBezTo>
                      <a:pt x="5" y="28"/>
                      <a:pt x="5" y="28"/>
                    </a:quadBezTo>
                    <a:cubicBezTo>
                      <a:pt x="5" y="28"/>
                      <a:pt x="6" y="28"/>
                      <a:pt x="6" y="28"/>
                    </a:cubicBezTo>
                    <a:quadBezTo>
                      <a:pt x="6" y="28"/>
                      <a:pt x="6" y="29"/>
                    </a:quadBezTo>
                    <a:cubicBezTo>
                      <a:pt x="6" y="29"/>
                      <a:pt x="7" y="29"/>
                      <a:pt x="7" y="29"/>
                    </a:cubicBezTo>
                    <a:quadBezTo>
                      <a:pt x="7" y="29"/>
                      <a:pt x="7" y="29"/>
                    </a:quadBezTo>
                    <a:quadBezTo>
                      <a:pt x="7" y="29"/>
                      <a:pt x="8" y="30"/>
                    </a:quadBezTo>
                    <a:quadBezTo>
                      <a:pt x="8" y="30"/>
                      <a:pt x="8" y="30"/>
                    </a:quadBezTo>
                    <a:quadBezTo>
                      <a:pt x="8" y="30"/>
                      <a:pt x="8" y="30"/>
                    </a:quadBezTo>
                    <a:quadBezTo>
                      <a:pt x="8" y="30"/>
                      <a:pt x="8" y="31"/>
                    </a:quadBezTo>
                    <a:quadBezTo>
                      <a:pt x="9" y="31"/>
                      <a:pt x="9" y="31"/>
                    </a:quadBezTo>
                    <a:quadBezTo>
                      <a:pt x="9" y="31"/>
                      <a:pt x="9" y="31"/>
                    </a:quadBezTo>
                    <a:cubicBezTo>
                      <a:pt x="9" y="31"/>
                      <a:pt x="9" y="32"/>
                      <a:pt x="9" y="32"/>
                    </a:cubicBezTo>
                    <a:cubicBezTo>
                      <a:pt x="10" y="35"/>
                      <a:pt x="9" y="38"/>
                      <a:pt x="7" y="40"/>
                    </a:cubicBezTo>
                    <a:quadBezTo>
                      <a:pt x="7" y="40"/>
                      <a:pt x="7" y="40"/>
                    </a:quadBezTo>
                    <a:cubicBezTo>
                      <a:pt x="7" y="40"/>
                      <a:pt x="7" y="41"/>
                      <a:pt x="6" y="41"/>
                    </a:cubicBezTo>
                    <a:quadBezTo>
                      <a:pt x="6" y="41"/>
                      <a:pt x="6" y="41"/>
                    </a:quadBezTo>
                    <a:cubicBezTo>
                      <a:pt x="6" y="41"/>
                      <a:pt x="6" y="42"/>
                      <a:pt x="6" y="42"/>
                    </a:cubicBezTo>
                    <a:quadBezTo>
                      <a:pt x="5" y="42"/>
                      <a:pt x="5" y="42"/>
                    </a:quadBezTo>
                    <a:quadBezTo>
                      <a:pt x="5" y="43"/>
                      <a:pt x="5" y="43"/>
                    </a:quadBezTo>
                    <a:cubicBezTo>
                      <a:pt x="4" y="43"/>
                      <a:pt x="4" y="44"/>
                      <a:pt x="4" y="44"/>
                    </a:cubicBezTo>
                    <a:quadBezTo>
                      <a:pt x="4" y="44"/>
                      <a:pt x="3" y="44"/>
                    </a:quadBezTo>
                    <a:quadBezTo>
                      <a:pt x="3" y="45"/>
                      <a:pt x="3" y="45"/>
                    </a:quadBezTo>
                    <a:cubicBezTo>
                      <a:pt x="3" y="46"/>
                      <a:pt x="2" y="46"/>
                      <a:pt x="2" y="46"/>
                    </a:cubicBezTo>
                    <a:cubicBezTo>
                      <a:pt x="2" y="46"/>
                      <a:pt x="2" y="47"/>
                      <a:pt x="2" y="47"/>
                    </a:cubicBezTo>
                    <a:quadBezTo>
                      <a:pt x="1" y="47"/>
                      <a:pt x="1" y="48"/>
                    </a:quadBezTo>
                    <a:quadBezTo>
                      <a:pt x="1" y="48"/>
                      <a:pt x="0" y="49"/>
                    </a:quadBezTo>
                    <a:quadBezTo>
                      <a:pt x="0" y="49"/>
                      <a:pt x="0" y="49"/>
                    </a:quadBezTo>
                    <a:quadBezTo>
                      <a:pt x="0" y="50"/>
                      <a:pt x="0" y="50"/>
                    </a:quadBezTo>
                    <a:quadBezTo>
                      <a:pt x="0" y="50"/>
                      <a:pt x="0" y="5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82" name="Freeform 1164"/>
              <p:cNvSpPr/>
              <p:nvPr/>
            </p:nvSpPr>
            <p:spPr>
              <a:xfrm>
                <a:off x="3077" y="2530"/>
                <a:ext cx="9" cy="24"/>
              </a:xfrm>
              <a:custGeom>
                <a:avLst/>
                <a:gdLst>
                  <a:gd name="T0" fmla="*/ 5 w 9"/>
                  <a:gd name="T1" fmla="*/ 25 h 25"/>
                  <a:gd name="T2" fmla="*/ 6 w 9"/>
                  <a:gd name="T3" fmla="*/ 23 h 25"/>
                  <a:gd name="T4" fmla="*/ 6 w 9"/>
                  <a:gd name="T5" fmla="*/ 22 h 25"/>
                  <a:gd name="T6" fmla="*/ 6 w 9"/>
                  <a:gd name="T7" fmla="*/ 20 h 25"/>
                  <a:gd name="T8" fmla="*/ 6 w 9"/>
                  <a:gd name="T9" fmla="*/ 20 h 25"/>
                  <a:gd name="T10" fmla="*/ 7 w 9"/>
                  <a:gd name="T11" fmla="*/ 18 h 25"/>
                  <a:gd name="T12" fmla="*/ 7 w 9"/>
                  <a:gd name="T13" fmla="*/ 18 h 25"/>
                  <a:gd name="T14" fmla="*/ 7 w 9"/>
                  <a:gd name="T15" fmla="*/ 17 h 25"/>
                  <a:gd name="T16" fmla="*/ 8 w 9"/>
                  <a:gd name="T17" fmla="*/ 16 h 25"/>
                  <a:gd name="T18" fmla="*/ 8 w 9"/>
                  <a:gd name="T19" fmla="*/ 15 h 25"/>
                  <a:gd name="T20" fmla="*/ 8 w 9"/>
                  <a:gd name="T21" fmla="*/ 15 h 25"/>
                  <a:gd name="T22" fmla="*/ 9 w 9"/>
                  <a:gd name="T23" fmla="*/ 12 h 25"/>
                  <a:gd name="T24" fmla="*/ 8 w 9"/>
                  <a:gd name="T25" fmla="*/ 11 h 25"/>
                  <a:gd name="T26" fmla="*/ 7 w 9"/>
                  <a:gd name="T27" fmla="*/ 10 h 25"/>
                  <a:gd name="T28" fmla="*/ 7 w 9"/>
                  <a:gd name="T29" fmla="*/ 8 h 25"/>
                  <a:gd name="T30" fmla="*/ 6 w 9"/>
                  <a:gd name="T31" fmla="*/ 7 h 25"/>
                  <a:gd name="T32" fmla="*/ 6 w 9"/>
                  <a:gd name="T33" fmla="*/ 6 h 25"/>
                  <a:gd name="T34" fmla="*/ 5 w 9"/>
                  <a:gd name="T35" fmla="*/ 5 h 25"/>
                  <a:gd name="T36" fmla="*/ 5 w 9"/>
                  <a:gd name="T37" fmla="*/ 4 h 25"/>
                  <a:gd name="T38" fmla="*/ 5 w 9"/>
                  <a:gd name="T39" fmla="*/ 4 h 25"/>
                  <a:gd name="T40" fmla="*/ 5 w 9"/>
                  <a:gd name="T41" fmla="*/ 3 h 25"/>
                  <a:gd name="T42" fmla="*/ 5 w 9"/>
                  <a:gd name="T43" fmla="*/ 3 h 25"/>
                  <a:gd name="T44" fmla="*/ 5 w 9"/>
                  <a:gd name="T45" fmla="*/ 2 h 25"/>
                  <a:gd name="T46" fmla="*/ 5 w 9"/>
                  <a:gd name="T47" fmla="*/ 1 h 25"/>
                  <a:gd name="T48" fmla="*/ 5 w 9"/>
                  <a:gd name="T49" fmla="*/ 1 h 25"/>
                  <a:gd name="T50" fmla="*/ 5 w 9"/>
                  <a:gd name="T51" fmla="*/ 0 h 25"/>
                  <a:gd name="T52" fmla="*/ 0 w 9"/>
                  <a:gd name="T53" fmla="*/ 11 h 25"/>
                  <a:gd name="T54" fmla="*/ 1 w 9"/>
                  <a:gd name="T55" fmla="*/ 14 h 25"/>
                  <a:gd name="T56" fmla="*/ 5 w 9"/>
                  <a:gd name="T57" fmla="*/ 25 h 25"/>
                  <a:gd name="T58" fmla="*/ 5 w 9"/>
                  <a:gd name="T59" fmla="*/ 25 h 25"/>
                  <a:gd name="T60" fmla="*/ 5 w 9"/>
                  <a:gd name="T6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25">
                    <a:moveTo>
                      <a:pt x="5" y="25"/>
                    </a:moveTo>
                    <a:cubicBezTo>
                      <a:pt x="6" y="24"/>
                      <a:pt x="6" y="23"/>
                      <a:pt x="6" y="23"/>
                    </a:cubicBezTo>
                    <a:quadBezTo>
                      <a:pt x="6" y="22"/>
                      <a:pt x="6" y="22"/>
                    </a:quadBezTo>
                    <a:cubicBezTo>
                      <a:pt x="6" y="22"/>
                      <a:pt x="6" y="21"/>
                      <a:pt x="6" y="20"/>
                    </a:cubicBezTo>
                    <a:quadBezTo>
                      <a:pt x="6" y="20"/>
                      <a:pt x="6" y="20"/>
                    </a:quadBezTo>
                    <a:quadBezTo>
                      <a:pt x="7" y="19"/>
                      <a:pt x="7" y="18"/>
                    </a:quadBezTo>
                    <a:quadBezTo>
                      <a:pt x="7" y="18"/>
                      <a:pt x="7" y="18"/>
                    </a:quadBezTo>
                    <a:quadBezTo>
                      <a:pt x="7" y="17"/>
                      <a:pt x="7" y="17"/>
                    </a:quadBezTo>
                    <a:cubicBezTo>
                      <a:pt x="8" y="17"/>
                      <a:pt x="8" y="16"/>
                      <a:pt x="8" y="16"/>
                    </a:cubicBezTo>
                    <a:quadBezTo>
                      <a:pt x="8" y="16"/>
                      <a:pt x="8" y="15"/>
                    </a:quadBezTo>
                    <a:quadBezTo>
                      <a:pt x="8" y="15"/>
                      <a:pt x="8" y="15"/>
                    </a:quadBezTo>
                    <a:quadBezTo>
                      <a:pt x="9" y="14"/>
                      <a:pt x="9" y="12"/>
                    </a:quadBezTo>
                    <a:quadBezTo>
                      <a:pt x="9" y="11"/>
                      <a:pt x="8" y="11"/>
                    </a:quadBezTo>
                    <a:quadBezTo>
                      <a:pt x="8" y="10"/>
                      <a:pt x="7" y="10"/>
                    </a:quadBezTo>
                    <a:quadBezTo>
                      <a:pt x="7" y="9"/>
                      <a:pt x="7" y="8"/>
                    </a:quadBezTo>
                    <a:quadBezTo>
                      <a:pt x="6" y="8"/>
                      <a:pt x="6" y="7"/>
                    </a:quadBezTo>
                    <a:cubicBezTo>
                      <a:pt x="6" y="7"/>
                      <a:pt x="6" y="6"/>
                      <a:pt x="6" y="6"/>
                    </a:cubicBezTo>
                    <a:quadBezTo>
                      <a:pt x="5" y="6"/>
                      <a:pt x="5" y="5"/>
                    </a:quadBezTo>
                    <a:cubicBezTo>
                      <a:pt x="5" y="5"/>
                      <a:pt x="5" y="4"/>
                      <a:pt x="5" y="4"/>
                    </a:cubicBezTo>
                    <a:quadBezTo>
                      <a:pt x="5" y="4"/>
                      <a:pt x="5" y="4"/>
                    </a:quadBezTo>
                    <a:cubicBezTo>
                      <a:pt x="5" y="4"/>
                      <a:pt x="5" y="3"/>
                      <a:pt x="5" y="3"/>
                    </a:cubicBezTo>
                    <a:quadBezTo>
                      <a:pt x="5" y="3"/>
                      <a:pt x="5" y="3"/>
                    </a:quadBezTo>
                    <a:cubicBezTo>
                      <a:pt x="5" y="3"/>
                      <a:pt x="5" y="2"/>
                      <a:pt x="5" y="2"/>
                    </a:cubicBezTo>
                    <a:quadBezTo>
                      <a:pt x="5" y="2"/>
                      <a:pt x="5" y="1"/>
                    </a:quadBezTo>
                    <a:quadBezTo>
                      <a:pt x="5" y="1"/>
                      <a:pt x="5" y="1"/>
                    </a:quadBezTo>
                    <a:quadBezTo>
                      <a:pt x="5" y="0"/>
                      <a:pt x="5" y="0"/>
                    </a:quadBezTo>
                    <a:cubicBezTo>
                      <a:pt x="3" y="5"/>
                      <a:pt x="1" y="9"/>
                      <a:pt x="0" y="11"/>
                    </a:cubicBezTo>
                    <a:quadBezTo>
                      <a:pt x="1" y="14"/>
                      <a:pt x="1" y="14"/>
                    </a:quadBezTo>
                    <a:quadBezTo>
                      <a:pt x="5" y="25"/>
                      <a:pt x="5" y="25"/>
                    </a:quadBezTo>
                    <a:quadBezTo>
                      <a:pt x="5" y="25"/>
                      <a:pt x="5" y="25"/>
                    </a:quadBezTo>
                    <a:quadBezTo>
                      <a:pt x="5" y="25"/>
                      <a:pt x="5" y="25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83" name="Freeform 1165"/>
              <p:cNvSpPr/>
              <p:nvPr/>
            </p:nvSpPr>
            <p:spPr>
              <a:xfrm>
                <a:off x="3084" y="2519"/>
                <a:ext cx="5" cy="6"/>
              </a:xfrm>
              <a:custGeom>
                <a:avLst/>
                <a:gdLst>
                  <a:gd name="T0" fmla="*/ 1 w 5"/>
                  <a:gd name="T1" fmla="*/ 7 h 7"/>
                  <a:gd name="T2" fmla="*/ 2 w 5"/>
                  <a:gd name="T3" fmla="*/ 6 h 7"/>
                  <a:gd name="T4" fmla="*/ 2 w 5"/>
                  <a:gd name="T5" fmla="*/ 6 h 7"/>
                  <a:gd name="T6" fmla="*/ 3 w 5"/>
                  <a:gd name="T7" fmla="*/ 6 h 7"/>
                  <a:gd name="T8" fmla="*/ 4 w 5"/>
                  <a:gd name="T9" fmla="*/ 6 h 7"/>
                  <a:gd name="T10" fmla="*/ 4 w 5"/>
                  <a:gd name="T11" fmla="*/ 6 h 7"/>
                  <a:gd name="T12" fmla="*/ 4 w 5"/>
                  <a:gd name="T13" fmla="*/ 5 h 7"/>
                  <a:gd name="T14" fmla="*/ 4 w 5"/>
                  <a:gd name="T15" fmla="*/ 4 h 7"/>
                  <a:gd name="T16" fmla="*/ 4 w 5"/>
                  <a:gd name="T17" fmla="*/ 3 h 7"/>
                  <a:gd name="T18" fmla="*/ 5 w 5"/>
                  <a:gd name="T19" fmla="*/ 2 h 7"/>
                  <a:gd name="T20" fmla="*/ 5 w 5"/>
                  <a:gd name="T21" fmla="*/ 1 h 7"/>
                  <a:gd name="T22" fmla="*/ 2 w 5"/>
                  <a:gd name="T23" fmla="*/ 0 h 7"/>
                  <a:gd name="T24" fmla="*/ 1 w 5"/>
                  <a:gd name="T25" fmla="*/ 3 h 7"/>
                  <a:gd name="T26" fmla="*/ 0 w 5"/>
                  <a:gd name="T27" fmla="*/ 7 h 7"/>
                  <a:gd name="T28" fmla="*/ 0 w 5"/>
                  <a:gd name="T29" fmla="*/ 7 h 7"/>
                  <a:gd name="T30" fmla="*/ 1 w 5"/>
                  <a:gd name="T3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7">
                    <a:moveTo>
                      <a:pt x="1" y="7"/>
                    </a:moveTo>
                    <a:quadBezTo>
                      <a:pt x="1" y="6"/>
                      <a:pt x="2" y="6"/>
                    </a:quadBezTo>
                    <a:quadBezTo>
                      <a:pt x="2" y="6"/>
                      <a:pt x="2" y="6"/>
                    </a:quadBezTo>
                    <a:quadBezTo>
                      <a:pt x="3" y="6"/>
                      <a:pt x="3" y="6"/>
                    </a:quadBezTo>
                    <a:quadBezTo>
                      <a:pt x="3" y="6"/>
                      <a:pt x="4" y="6"/>
                    </a:quadBezTo>
                    <a:quadBezTo>
                      <a:pt x="4" y="6"/>
                      <a:pt x="4" y="6"/>
                    </a:quadBezTo>
                    <a:quadBezTo>
                      <a:pt x="4" y="5"/>
                      <a:pt x="4" y="5"/>
                    </a:quadBezTo>
                    <a:cubicBezTo>
                      <a:pt x="4" y="5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5" y="2"/>
                    </a:cubicBezTo>
                    <a:quadBezTo>
                      <a:pt x="5" y="2"/>
                      <a:pt x="5" y="1"/>
                    </a:quadBezTo>
                    <a:quadBezTo>
                      <a:pt x="2" y="0"/>
                      <a:pt x="2" y="0"/>
                    </a:quadBezTo>
                    <a:cubicBezTo>
                      <a:pt x="2" y="2"/>
                      <a:pt x="1" y="3"/>
                      <a:pt x="1" y="3"/>
                    </a:cubicBezTo>
                    <a:cubicBezTo>
                      <a:pt x="1" y="5"/>
                      <a:pt x="1" y="6"/>
                      <a:pt x="0" y="7"/>
                    </a:cubicBezTo>
                    <a:quadBezTo>
                      <a:pt x="0" y="7"/>
                      <a:pt x="0" y="7"/>
                    </a:quadBezTo>
                    <a:quadBezTo>
                      <a:pt x="1" y="7"/>
                      <a:pt x="1" y="7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84" name="Freeform 1166"/>
              <p:cNvSpPr/>
              <p:nvPr/>
            </p:nvSpPr>
            <p:spPr>
              <a:xfrm>
                <a:off x="3085" y="2519"/>
                <a:ext cx="41" cy="45"/>
              </a:xfrm>
              <a:custGeom>
                <a:avLst/>
                <a:gdLst>
                  <a:gd name="T0" fmla="*/ 28 w 43"/>
                  <a:gd name="T1" fmla="*/ 6 h 47"/>
                  <a:gd name="T2" fmla="*/ 17 w 43"/>
                  <a:gd name="T3" fmla="*/ 12 h 47"/>
                  <a:gd name="T4" fmla="*/ 7 w 43"/>
                  <a:gd name="T5" fmla="*/ 8 h 47"/>
                  <a:gd name="T6" fmla="*/ 7 w 43"/>
                  <a:gd name="T7" fmla="*/ 10 h 47"/>
                  <a:gd name="T8" fmla="*/ 6 w 43"/>
                  <a:gd name="T9" fmla="*/ 10 h 47"/>
                  <a:gd name="T10" fmla="*/ 6 w 43"/>
                  <a:gd name="T11" fmla="*/ 16 h 47"/>
                  <a:gd name="T12" fmla="*/ 6 w 43"/>
                  <a:gd name="T13" fmla="*/ 20 h 47"/>
                  <a:gd name="T14" fmla="*/ 5 w 43"/>
                  <a:gd name="T15" fmla="*/ 22 h 47"/>
                  <a:gd name="T16" fmla="*/ 5 w 43"/>
                  <a:gd name="T17" fmla="*/ 23 h 47"/>
                  <a:gd name="T18" fmla="*/ 4 w 43"/>
                  <a:gd name="T19" fmla="*/ 27 h 47"/>
                  <a:gd name="T20" fmla="*/ 4 w 43"/>
                  <a:gd name="T21" fmla="*/ 28 h 47"/>
                  <a:gd name="T22" fmla="*/ 4 w 43"/>
                  <a:gd name="T23" fmla="*/ 29 h 47"/>
                  <a:gd name="T24" fmla="*/ 3 w 43"/>
                  <a:gd name="T25" fmla="*/ 30 h 47"/>
                  <a:gd name="T26" fmla="*/ 3 w 43"/>
                  <a:gd name="T27" fmla="*/ 31 h 47"/>
                  <a:gd name="T28" fmla="*/ 2 w 43"/>
                  <a:gd name="T29" fmla="*/ 32 h 47"/>
                  <a:gd name="T30" fmla="*/ 2 w 43"/>
                  <a:gd name="T31" fmla="*/ 34 h 47"/>
                  <a:gd name="T32" fmla="*/ 2 w 43"/>
                  <a:gd name="T33" fmla="*/ 36 h 47"/>
                  <a:gd name="T34" fmla="*/ 1 w 43"/>
                  <a:gd name="T35" fmla="*/ 38 h 47"/>
                  <a:gd name="T36" fmla="*/ 1 w 43"/>
                  <a:gd name="T37" fmla="*/ 41 h 47"/>
                  <a:gd name="T38" fmla="*/ 0 w 43"/>
                  <a:gd name="T39" fmla="*/ 44 h 47"/>
                  <a:gd name="T40" fmla="*/ 2 w 43"/>
                  <a:gd name="T41" fmla="*/ 45 h 47"/>
                  <a:gd name="T42" fmla="*/ 4 w 43"/>
                  <a:gd name="T43" fmla="*/ 46 h 47"/>
                  <a:gd name="T44" fmla="*/ 5 w 43"/>
                  <a:gd name="T45" fmla="*/ 46 h 47"/>
                  <a:gd name="T46" fmla="*/ 6 w 43"/>
                  <a:gd name="T47" fmla="*/ 47 h 47"/>
                  <a:gd name="T48" fmla="*/ 7 w 43"/>
                  <a:gd name="T49" fmla="*/ 47 h 47"/>
                  <a:gd name="T50" fmla="*/ 8 w 43"/>
                  <a:gd name="T51" fmla="*/ 47 h 47"/>
                  <a:gd name="T52" fmla="*/ 8 w 43"/>
                  <a:gd name="T53" fmla="*/ 47 h 47"/>
                  <a:gd name="T54" fmla="*/ 14 w 43"/>
                  <a:gd name="T55" fmla="*/ 44 h 47"/>
                  <a:gd name="T56" fmla="*/ 15 w 43"/>
                  <a:gd name="T57" fmla="*/ 43 h 47"/>
                  <a:gd name="T58" fmla="*/ 15 w 43"/>
                  <a:gd name="T59" fmla="*/ 43 h 47"/>
                  <a:gd name="T60" fmla="*/ 27 w 43"/>
                  <a:gd name="T61" fmla="*/ 35 h 47"/>
                  <a:gd name="T62" fmla="*/ 22 w 43"/>
                  <a:gd name="T63" fmla="*/ 26 h 47"/>
                  <a:gd name="T64" fmla="*/ 33 w 43"/>
                  <a:gd name="T65" fmla="*/ 15 h 47"/>
                  <a:gd name="T66" fmla="*/ 41 w 43"/>
                  <a:gd name="T67" fmla="*/ 13 h 47"/>
                  <a:gd name="T68" fmla="*/ 42 w 43"/>
                  <a:gd name="T69" fmla="*/ 12 h 47"/>
                  <a:gd name="T70" fmla="*/ 43 w 43"/>
                  <a:gd name="T71" fmla="*/ 12 h 47"/>
                  <a:gd name="T72" fmla="*/ 43 w 43"/>
                  <a:gd name="T73" fmla="*/ 10 h 47"/>
                  <a:gd name="T74" fmla="*/ 42 w 43"/>
                  <a:gd name="T75" fmla="*/ 7 h 47"/>
                  <a:gd name="T76" fmla="*/ 42 w 43"/>
                  <a:gd name="T77" fmla="*/ 5 h 47"/>
                  <a:gd name="T78" fmla="*/ 41 w 43"/>
                  <a:gd name="T79" fmla="*/ 1 h 47"/>
                  <a:gd name="T80" fmla="*/ 41 w 43"/>
                  <a:gd name="T8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" h="47">
                    <a:moveTo>
                      <a:pt x="37" y="2"/>
                    </a:moveTo>
                    <a:cubicBezTo>
                      <a:pt x="30" y="6"/>
                      <a:pt x="29" y="6"/>
                      <a:pt x="28" y="6"/>
                    </a:cubicBezTo>
                    <a:cubicBezTo>
                      <a:pt x="26" y="6"/>
                      <a:pt x="21" y="9"/>
                      <a:pt x="18" y="11"/>
                    </a:cubicBezTo>
                    <a:quadBezTo>
                      <a:pt x="17" y="12"/>
                      <a:pt x="17" y="12"/>
                    </a:quadBezTo>
                    <a:quadBezTo>
                      <a:pt x="7" y="7"/>
                      <a:pt x="7" y="7"/>
                    </a:quadBezTo>
                    <a:quadBezTo>
                      <a:pt x="7" y="8"/>
                      <a:pt x="7" y="8"/>
                    </a:quadBezTo>
                    <a:quadBezTo>
                      <a:pt x="7" y="8"/>
                      <a:pt x="7" y="8"/>
                    </a:quadBezTo>
                    <a:quadBezTo>
                      <a:pt x="7" y="10"/>
                      <a:pt x="7" y="10"/>
                    </a:quadBezTo>
                    <a:quadBezTo>
                      <a:pt x="6" y="10"/>
                      <a:pt x="6" y="10"/>
                    </a:quadBezTo>
                    <a:quadBezTo>
                      <a:pt x="6" y="10"/>
                      <a:pt x="6" y="10"/>
                    </a:quadBezTo>
                    <a:cubicBezTo>
                      <a:pt x="6" y="11"/>
                      <a:pt x="6" y="13"/>
                      <a:pt x="6" y="16"/>
                    </a:cubicBezTo>
                    <a:quadBezTo>
                      <a:pt x="6" y="16"/>
                      <a:pt x="6" y="16"/>
                    </a:quadBezTo>
                    <a:cubicBezTo>
                      <a:pt x="6" y="17"/>
                      <a:pt x="6" y="18"/>
                      <a:pt x="6" y="19"/>
                    </a:cubicBezTo>
                    <a:quadBezTo>
                      <a:pt x="6" y="19"/>
                      <a:pt x="6" y="20"/>
                    </a:quadBezTo>
                    <a:cubicBezTo>
                      <a:pt x="5" y="21"/>
                      <a:pt x="5" y="22"/>
                      <a:pt x="5" y="22"/>
                    </a:cubicBezTo>
                    <a:quadBezTo>
                      <a:pt x="5" y="22"/>
                      <a:pt x="5" y="22"/>
                    </a:quadBezTo>
                    <a:quadBezTo>
                      <a:pt x="5" y="23"/>
                      <a:pt x="5" y="23"/>
                    </a:quadBezTo>
                    <a:quadBezTo>
                      <a:pt x="5" y="23"/>
                      <a:pt x="5" y="23"/>
                    </a:quadBezTo>
                    <a:quadBezTo>
                      <a:pt x="5" y="27"/>
                      <a:pt x="5" y="27"/>
                    </a:quadBezTo>
                    <a:quadBezTo>
                      <a:pt x="4" y="27"/>
                      <a:pt x="4" y="27"/>
                    </a:quadBezTo>
                    <a:quadBezTo>
                      <a:pt x="4" y="27"/>
                      <a:pt x="4" y="28"/>
                    </a:quadBezTo>
                    <a:quadBezTo>
                      <a:pt x="4" y="28"/>
                      <a:pt x="4" y="28"/>
                    </a:quadBezTo>
                    <a:cubicBezTo>
                      <a:pt x="4" y="28"/>
                      <a:pt x="4" y="29"/>
                      <a:pt x="4" y="29"/>
                    </a:cubicBezTo>
                    <a:quadBezTo>
                      <a:pt x="4" y="29"/>
                      <a:pt x="4" y="29"/>
                    </a:quadBezTo>
                    <a:quadBezTo>
                      <a:pt x="3" y="30"/>
                      <a:pt x="3" y="30"/>
                    </a:quadBezTo>
                    <a:quadBezTo>
                      <a:pt x="3" y="30"/>
                      <a:pt x="3" y="30"/>
                    </a:quadBezTo>
                    <a:quadBezTo>
                      <a:pt x="3" y="30"/>
                      <a:pt x="3" y="30"/>
                    </a:quadBezTo>
                    <a:quadBezTo>
                      <a:pt x="3" y="31"/>
                      <a:pt x="3" y="31"/>
                    </a:quadBezTo>
                    <a:quadBezTo>
                      <a:pt x="3" y="31"/>
                      <a:pt x="3" y="32"/>
                    </a:quadBezTo>
                    <a:quadBezTo>
                      <a:pt x="3" y="32"/>
                      <a:pt x="2" y="32"/>
                    </a:quadBezTo>
                    <a:quadBezTo>
                      <a:pt x="2" y="33"/>
                      <a:pt x="2" y="33"/>
                    </a:quadBezTo>
                    <a:cubicBezTo>
                      <a:pt x="2" y="33"/>
                      <a:pt x="2" y="34"/>
                      <a:pt x="2" y="34"/>
                    </a:cubicBezTo>
                    <a:quadBezTo>
                      <a:pt x="2" y="34"/>
                      <a:pt x="2" y="35"/>
                    </a:quadBezTo>
                    <a:cubicBezTo>
                      <a:pt x="2" y="35"/>
                      <a:pt x="2" y="36"/>
                      <a:pt x="2" y="36"/>
                    </a:cubicBezTo>
                    <a:cubicBezTo>
                      <a:pt x="2" y="36"/>
                      <a:pt x="2" y="37"/>
                      <a:pt x="1" y="37"/>
                    </a:cubicBezTo>
                    <a:cubicBezTo>
                      <a:pt x="1" y="37"/>
                      <a:pt x="1" y="38"/>
                      <a:pt x="1" y="38"/>
                    </a:cubicBezTo>
                    <a:quadBezTo>
                      <a:pt x="1" y="39"/>
                      <a:pt x="1" y="40"/>
                    </a:quadBezTo>
                    <a:cubicBezTo>
                      <a:pt x="1" y="40"/>
                      <a:pt x="1" y="41"/>
                      <a:pt x="1" y="41"/>
                    </a:cubicBezTo>
                    <a:quadBezTo>
                      <a:pt x="1" y="42"/>
                      <a:pt x="0" y="43"/>
                    </a:quadBezTo>
                    <a:quadBezTo>
                      <a:pt x="0" y="43"/>
                      <a:pt x="0" y="44"/>
                    </a:quadBezTo>
                    <a:quadBezTo>
                      <a:pt x="1" y="44"/>
                      <a:pt x="2" y="45"/>
                    </a:quadBezTo>
                    <a:quadBezTo>
                      <a:pt x="2" y="45"/>
                      <a:pt x="2" y="45"/>
                    </a:quadBezTo>
                    <a:quadBezTo>
                      <a:pt x="3" y="45"/>
                      <a:pt x="3" y="45"/>
                    </a:quad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6"/>
                      <a:pt x="5" y="46"/>
                    </a:cubicBezTo>
                    <a:quadBezTo>
                      <a:pt x="5" y="46"/>
                      <a:pt x="5" y="46"/>
                    </a:quadBezTo>
                    <a:quadBezTo>
                      <a:pt x="6" y="46"/>
                      <a:pt x="6" y="47"/>
                    </a:quadBezTo>
                    <a:quadBezTo>
                      <a:pt x="6" y="47"/>
                      <a:pt x="6" y="47"/>
                    </a:quadBezTo>
                    <a:quadBezTo>
                      <a:pt x="7" y="47"/>
                      <a:pt x="7" y="47"/>
                    </a:quadBezTo>
                    <a:quadBezTo>
                      <a:pt x="7" y="47"/>
                      <a:pt x="7" y="47"/>
                    </a:quadBezTo>
                    <a:quadBezTo>
                      <a:pt x="7" y="47"/>
                      <a:pt x="8" y="47"/>
                    </a:quadBezTo>
                    <a:quadBezTo>
                      <a:pt x="8" y="47"/>
                      <a:pt x="8" y="47"/>
                    </a:quadBezTo>
                    <a:quadBezTo>
                      <a:pt x="8" y="47"/>
                      <a:pt x="8" y="47"/>
                    </a:quadBezTo>
                    <a:quadBezTo>
                      <a:pt x="8" y="47"/>
                      <a:pt x="8" y="47"/>
                    </a:quadBezTo>
                    <a:quadBezTo>
                      <a:pt x="8" y="47"/>
                      <a:pt x="8" y="47"/>
                    </a:quadBezTo>
                    <a:cubicBezTo>
                      <a:pt x="11" y="47"/>
                      <a:pt x="13" y="45"/>
                      <a:pt x="14" y="44"/>
                    </a:cubicBezTo>
                    <a:quadBezTo>
                      <a:pt x="14" y="44"/>
                      <a:pt x="15" y="44"/>
                    </a:quadBezTo>
                    <a:quadBezTo>
                      <a:pt x="15" y="44"/>
                      <a:pt x="15" y="43"/>
                    </a:quadBezTo>
                    <a:quadBezTo>
                      <a:pt x="15" y="43"/>
                      <a:pt x="15" y="43"/>
                    </a:quadBezTo>
                    <a:quadBezTo>
                      <a:pt x="15" y="43"/>
                      <a:pt x="15" y="43"/>
                    </a:quadBezTo>
                    <a:cubicBezTo>
                      <a:pt x="15" y="37"/>
                      <a:pt x="22" y="37"/>
                      <a:pt x="24" y="37"/>
                    </a:cubicBezTo>
                    <a:cubicBezTo>
                      <a:pt x="25" y="37"/>
                      <a:pt x="26" y="37"/>
                      <a:pt x="27" y="35"/>
                    </a:cubicBezTo>
                    <a:cubicBezTo>
                      <a:pt x="27" y="35"/>
                      <a:pt x="28" y="34"/>
                      <a:pt x="29" y="33"/>
                    </a:cubicBezTo>
                    <a:cubicBezTo>
                      <a:pt x="28" y="31"/>
                      <a:pt x="23" y="27"/>
                      <a:pt x="22" y="26"/>
                    </a:cubicBezTo>
                    <a:cubicBezTo>
                      <a:pt x="20" y="26"/>
                      <a:pt x="20" y="24"/>
                      <a:pt x="20" y="23"/>
                    </a:cubicBezTo>
                    <a:cubicBezTo>
                      <a:pt x="20" y="20"/>
                      <a:pt x="26" y="16"/>
                      <a:pt x="33" y="15"/>
                    </a:cubicBezTo>
                    <a:cubicBezTo>
                      <a:pt x="38" y="15"/>
                      <a:pt x="39" y="14"/>
                      <a:pt x="40" y="13"/>
                    </a:cubicBezTo>
                    <a:cubicBezTo>
                      <a:pt x="40" y="13"/>
                      <a:pt x="41" y="13"/>
                      <a:pt x="41" y="13"/>
                    </a:cubicBezTo>
                    <a:quadBezTo>
                      <a:pt x="41" y="13"/>
                      <a:pt x="41" y="13"/>
                    </a:quadBezTo>
                    <a:cubicBezTo>
                      <a:pt x="41" y="13"/>
                      <a:pt x="41" y="12"/>
                      <a:pt x="42" y="12"/>
                    </a:cubicBezTo>
                    <a:quadBezTo>
                      <a:pt x="42" y="12"/>
                      <a:pt x="42" y="12"/>
                    </a:quadBezTo>
                    <a:cubicBezTo>
                      <a:pt x="42" y="12"/>
                      <a:pt x="43" y="12"/>
                      <a:pt x="43" y="12"/>
                    </a:cubicBezTo>
                    <a:cubicBezTo>
                      <a:pt x="43" y="12"/>
                      <a:pt x="43" y="11"/>
                      <a:pt x="43" y="11"/>
                    </a:cubicBezTo>
                    <a:cubicBezTo>
                      <a:pt x="43" y="11"/>
                      <a:pt x="43" y="10"/>
                      <a:pt x="43" y="10"/>
                    </a:cubicBezTo>
                    <a:quadBezTo>
                      <a:pt x="43" y="9"/>
                      <a:pt x="42" y="8"/>
                    </a:quadBezTo>
                    <a:cubicBezTo>
                      <a:pt x="42" y="8"/>
                      <a:pt x="42" y="7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quadBezTo>
                      <a:pt x="42" y="5"/>
                      <a:pt x="42" y="5"/>
                    </a:quadBezTo>
                    <a:quadBezTo>
                      <a:pt x="41" y="4"/>
                      <a:pt x="41" y="3"/>
                    </a:quadBezTo>
                    <a:quadBezTo>
                      <a:pt x="41" y="2"/>
                      <a:pt x="41" y="1"/>
                    </a:quadBezTo>
                    <a:quadBezTo>
                      <a:pt x="41" y="1"/>
                      <a:pt x="41" y="0"/>
                    </a:quadBezTo>
                    <a:quadBezTo>
                      <a:pt x="41" y="0"/>
                      <a:pt x="41" y="0"/>
                    </a:quadBezTo>
                    <a:cubicBezTo>
                      <a:pt x="39" y="1"/>
                      <a:pt x="38" y="1"/>
                      <a:pt x="37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85" name="Freeform 1167"/>
              <p:cNvSpPr/>
              <p:nvPr/>
            </p:nvSpPr>
            <p:spPr>
              <a:xfrm>
                <a:off x="3141" y="2388"/>
                <a:ext cx="66" cy="30"/>
              </a:xfrm>
              <a:custGeom>
                <a:avLst/>
                <a:gdLst>
                  <a:gd name="T0" fmla="*/ 15 w 69"/>
                  <a:gd name="T1" fmla="*/ 10 h 31"/>
                  <a:gd name="T2" fmla="*/ 17 w 69"/>
                  <a:gd name="T3" fmla="*/ 15 h 31"/>
                  <a:gd name="T4" fmla="*/ 19 w 69"/>
                  <a:gd name="T5" fmla="*/ 22 h 31"/>
                  <a:gd name="T6" fmla="*/ 18 w 69"/>
                  <a:gd name="T7" fmla="*/ 24 h 31"/>
                  <a:gd name="T8" fmla="*/ 21 w 69"/>
                  <a:gd name="T9" fmla="*/ 24 h 31"/>
                  <a:gd name="T10" fmla="*/ 25 w 69"/>
                  <a:gd name="T11" fmla="*/ 23 h 31"/>
                  <a:gd name="T12" fmla="*/ 28 w 69"/>
                  <a:gd name="T13" fmla="*/ 23 h 31"/>
                  <a:gd name="T14" fmla="*/ 31 w 69"/>
                  <a:gd name="T15" fmla="*/ 24 h 31"/>
                  <a:gd name="T16" fmla="*/ 34 w 69"/>
                  <a:gd name="T17" fmla="*/ 28 h 31"/>
                  <a:gd name="T18" fmla="*/ 34 w 69"/>
                  <a:gd name="T19" fmla="*/ 28 h 31"/>
                  <a:gd name="T20" fmla="*/ 35 w 69"/>
                  <a:gd name="T21" fmla="*/ 30 h 31"/>
                  <a:gd name="T22" fmla="*/ 36 w 69"/>
                  <a:gd name="T23" fmla="*/ 30 h 31"/>
                  <a:gd name="T24" fmla="*/ 39 w 69"/>
                  <a:gd name="T25" fmla="*/ 29 h 31"/>
                  <a:gd name="T26" fmla="*/ 46 w 69"/>
                  <a:gd name="T27" fmla="*/ 28 h 31"/>
                  <a:gd name="T28" fmla="*/ 49 w 69"/>
                  <a:gd name="T29" fmla="*/ 28 h 31"/>
                  <a:gd name="T30" fmla="*/ 50 w 69"/>
                  <a:gd name="T31" fmla="*/ 28 h 31"/>
                  <a:gd name="T32" fmla="*/ 53 w 69"/>
                  <a:gd name="T33" fmla="*/ 28 h 31"/>
                  <a:gd name="T34" fmla="*/ 54 w 69"/>
                  <a:gd name="T35" fmla="*/ 28 h 31"/>
                  <a:gd name="T36" fmla="*/ 57 w 69"/>
                  <a:gd name="T37" fmla="*/ 26 h 31"/>
                  <a:gd name="T38" fmla="*/ 64 w 69"/>
                  <a:gd name="T39" fmla="*/ 29 h 31"/>
                  <a:gd name="T40" fmla="*/ 68 w 69"/>
                  <a:gd name="T41" fmla="*/ 31 h 31"/>
                  <a:gd name="T42" fmla="*/ 69 w 69"/>
                  <a:gd name="T43" fmla="*/ 30 h 31"/>
                  <a:gd name="T44" fmla="*/ 69 w 69"/>
                  <a:gd name="T45" fmla="*/ 30 h 31"/>
                  <a:gd name="T46" fmla="*/ 66 w 69"/>
                  <a:gd name="T47" fmla="*/ 28 h 31"/>
                  <a:gd name="T48" fmla="*/ 66 w 69"/>
                  <a:gd name="T49" fmla="*/ 27 h 31"/>
                  <a:gd name="T50" fmla="*/ 66 w 69"/>
                  <a:gd name="T51" fmla="*/ 26 h 31"/>
                  <a:gd name="T52" fmla="*/ 66 w 69"/>
                  <a:gd name="T53" fmla="*/ 25 h 31"/>
                  <a:gd name="T54" fmla="*/ 66 w 69"/>
                  <a:gd name="T55" fmla="*/ 25 h 31"/>
                  <a:gd name="T56" fmla="*/ 67 w 69"/>
                  <a:gd name="T57" fmla="*/ 24 h 31"/>
                  <a:gd name="T58" fmla="*/ 67 w 69"/>
                  <a:gd name="T59" fmla="*/ 24 h 31"/>
                  <a:gd name="T60" fmla="*/ 67 w 69"/>
                  <a:gd name="T61" fmla="*/ 23 h 31"/>
                  <a:gd name="T62" fmla="*/ 67 w 69"/>
                  <a:gd name="T63" fmla="*/ 23 h 31"/>
                  <a:gd name="T64" fmla="*/ 67 w 69"/>
                  <a:gd name="T65" fmla="*/ 23 h 31"/>
                  <a:gd name="T66" fmla="*/ 64 w 69"/>
                  <a:gd name="T67" fmla="*/ 21 h 31"/>
                  <a:gd name="T68" fmla="*/ 63 w 69"/>
                  <a:gd name="T69" fmla="*/ 21 h 31"/>
                  <a:gd name="T70" fmla="*/ 60 w 69"/>
                  <a:gd name="T71" fmla="*/ 16 h 31"/>
                  <a:gd name="T72" fmla="*/ 59 w 69"/>
                  <a:gd name="T73" fmla="*/ 14 h 31"/>
                  <a:gd name="T74" fmla="*/ 57 w 69"/>
                  <a:gd name="T75" fmla="*/ 13 h 31"/>
                  <a:gd name="T76" fmla="*/ 56 w 69"/>
                  <a:gd name="T77" fmla="*/ 12 h 31"/>
                  <a:gd name="T78" fmla="*/ 46 w 69"/>
                  <a:gd name="T79" fmla="*/ 14 h 31"/>
                  <a:gd name="T80" fmla="*/ 44 w 69"/>
                  <a:gd name="T81" fmla="*/ 14 h 31"/>
                  <a:gd name="T82" fmla="*/ 39 w 69"/>
                  <a:gd name="T83" fmla="*/ 12 h 31"/>
                  <a:gd name="T84" fmla="*/ 39 w 69"/>
                  <a:gd name="T85" fmla="*/ 11 h 31"/>
                  <a:gd name="T86" fmla="*/ 37 w 69"/>
                  <a:gd name="T87" fmla="*/ 10 h 31"/>
                  <a:gd name="T88" fmla="*/ 30 w 69"/>
                  <a:gd name="T89" fmla="*/ 7 h 31"/>
                  <a:gd name="T90" fmla="*/ 29 w 69"/>
                  <a:gd name="T91" fmla="*/ 5 h 31"/>
                  <a:gd name="T92" fmla="*/ 27 w 69"/>
                  <a:gd name="T93" fmla="*/ 5 h 31"/>
                  <a:gd name="T94" fmla="*/ 23 w 69"/>
                  <a:gd name="T95" fmla="*/ 5 h 31"/>
                  <a:gd name="T96" fmla="*/ 19 w 69"/>
                  <a:gd name="T97" fmla="*/ 5 h 31"/>
                  <a:gd name="T98" fmla="*/ 12 w 69"/>
                  <a:gd name="T99" fmla="*/ 4 h 31"/>
                  <a:gd name="T100" fmla="*/ 1 w 69"/>
                  <a:gd name="T101" fmla="*/ 0 h 31"/>
                  <a:gd name="T102" fmla="*/ 0 w 69"/>
                  <a:gd name="T103" fmla="*/ 0 h 31"/>
                  <a:gd name="T104" fmla="*/ 3 w 69"/>
                  <a:gd name="T105" fmla="*/ 1 h 31"/>
                  <a:gd name="T106" fmla="*/ 15 w 69"/>
                  <a:gd name="T107" fmla="*/ 1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9" h="31">
                    <a:moveTo>
                      <a:pt x="15" y="10"/>
                    </a:moveTo>
                    <a:cubicBezTo>
                      <a:pt x="15" y="13"/>
                      <a:pt x="16" y="14"/>
                      <a:pt x="17" y="15"/>
                    </a:cubicBezTo>
                    <a:cubicBezTo>
                      <a:pt x="19" y="16"/>
                      <a:pt x="20" y="18"/>
                      <a:pt x="19" y="22"/>
                    </a:cubicBezTo>
                    <a:quadBezTo>
                      <a:pt x="19" y="23"/>
                      <a:pt x="18" y="24"/>
                    </a:quadBezTo>
                    <a:cubicBezTo>
                      <a:pt x="19" y="24"/>
                      <a:pt x="20" y="24"/>
                      <a:pt x="21" y="24"/>
                    </a:cubicBezTo>
                    <a:cubicBezTo>
                      <a:pt x="24" y="24"/>
                      <a:pt x="25" y="24"/>
                      <a:pt x="25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29" y="23"/>
                      <a:pt x="30" y="23"/>
                      <a:pt x="31" y="24"/>
                    </a:cubicBezTo>
                    <a:cubicBezTo>
                      <a:pt x="32" y="25"/>
                      <a:pt x="33" y="26"/>
                      <a:pt x="34" y="28"/>
                    </a:cubicBezTo>
                    <a:quadBezTo>
                      <a:pt x="34" y="28"/>
                      <a:pt x="34" y="28"/>
                    </a:quadBezTo>
                    <a:quadBezTo>
                      <a:pt x="35" y="29"/>
                      <a:pt x="35" y="30"/>
                    </a:quadBezTo>
                    <a:quadBezTo>
                      <a:pt x="36" y="30"/>
                      <a:pt x="36" y="30"/>
                    </a:quadBezTo>
                    <a:cubicBezTo>
                      <a:pt x="37" y="30"/>
                      <a:pt x="38" y="30"/>
                      <a:pt x="39" y="29"/>
                    </a:cubicBezTo>
                    <a:cubicBezTo>
                      <a:pt x="41" y="29"/>
                      <a:pt x="43" y="28"/>
                      <a:pt x="46" y="28"/>
                    </a:cubicBezTo>
                    <a:cubicBezTo>
                      <a:pt x="47" y="28"/>
                      <a:pt x="48" y="28"/>
                      <a:pt x="49" y="28"/>
                    </a:cubicBezTo>
                    <a:quadBezTo>
                      <a:pt x="49" y="28"/>
                      <a:pt x="50" y="28"/>
                    </a:quadBezTo>
                    <a:cubicBezTo>
                      <a:pt x="51" y="28"/>
                      <a:pt x="52" y="28"/>
                      <a:pt x="53" y="28"/>
                    </a:cubicBezTo>
                    <a:quadBezTo>
                      <a:pt x="53" y="28"/>
                      <a:pt x="54" y="28"/>
                    </a:quadBezTo>
                    <a:cubicBezTo>
                      <a:pt x="54" y="27"/>
                      <a:pt x="55" y="26"/>
                      <a:pt x="57" y="26"/>
                    </a:cubicBezTo>
                    <a:cubicBezTo>
                      <a:pt x="59" y="26"/>
                      <a:pt x="63" y="28"/>
                      <a:pt x="64" y="29"/>
                    </a:cubicBezTo>
                    <a:cubicBezTo>
                      <a:pt x="65" y="30"/>
                      <a:pt x="67" y="31"/>
                      <a:pt x="68" y="31"/>
                    </a:cubicBezTo>
                    <a:quadBezTo>
                      <a:pt x="69" y="31"/>
                      <a:pt x="69" y="30"/>
                    </a:quadBezTo>
                    <a:quadBezTo>
                      <a:pt x="69" y="30"/>
                      <a:pt x="69" y="30"/>
                    </a:quadBezTo>
                    <a:cubicBezTo>
                      <a:pt x="68" y="29"/>
                      <a:pt x="67" y="29"/>
                      <a:pt x="66" y="28"/>
                    </a:cubicBezTo>
                    <a:quadBezTo>
                      <a:pt x="66" y="27"/>
                      <a:pt x="66" y="27"/>
                    </a:quadBezTo>
                    <a:cubicBezTo>
                      <a:pt x="66" y="27"/>
                      <a:pt x="66" y="26"/>
                      <a:pt x="66" y="26"/>
                    </a:cubicBezTo>
                    <a:quadBezTo>
                      <a:pt x="66" y="26"/>
                      <a:pt x="66" y="25"/>
                    </a:quadBezTo>
                    <a:quadBezTo>
                      <a:pt x="66" y="25"/>
                      <a:pt x="66" y="25"/>
                    </a:quadBezTo>
                    <a:quadBezTo>
                      <a:pt x="66" y="25"/>
                      <a:pt x="67" y="24"/>
                    </a:quadBezTo>
                    <a:quadBezTo>
                      <a:pt x="67" y="24"/>
                      <a:pt x="67" y="24"/>
                    </a:quadBezTo>
                    <a:cubicBezTo>
                      <a:pt x="67" y="24"/>
                      <a:pt x="67" y="23"/>
                      <a:pt x="67" y="23"/>
                    </a:cubicBezTo>
                    <a:quadBezTo>
                      <a:pt x="67" y="23"/>
                      <a:pt x="67" y="23"/>
                    </a:quadBezTo>
                    <a:quadBezTo>
                      <a:pt x="67" y="23"/>
                      <a:pt x="67" y="23"/>
                    </a:quadBezTo>
                    <a:cubicBezTo>
                      <a:pt x="66" y="22"/>
                      <a:pt x="64" y="21"/>
                      <a:pt x="64" y="21"/>
                    </a:cubicBezTo>
                    <a:quadBezTo>
                      <a:pt x="63" y="21"/>
                      <a:pt x="63" y="21"/>
                    </a:quadBezTo>
                    <a:cubicBezTo>
                      <a:pt x="61" y="21"/>
                      <a:pt x="61" y="19"/>
                      <a:pt x="60" y="16"/>
                    </a:cubicBezTo>
                    <a:cubicBezTo>
                      <a:pt x="60" y="16"/>
                      <a:pt x="60" y="14"/>
                      <a:pt x="59" y="14"/>
                    </a:cubicBezTo>
                    <a:cubicBezTo>
                      <a:pt x="58" y="14"/>
                      <a:pt x="57" y="13"/>
                      <a:pt x="57" y="13"/>
                    </a:cubicBezTo>
                    <a:quadBezTo>
                      <a:pt x="56" y="12"/>
                      <a:pt x="56" y="12"/>
                    </a:quadBezTo>
                    <a:cubicBezTo>
                      <a:pt x="47" y="12"/>
                      <a:pt x="46" y="13"/>
                      <a:pt x="46" y="14"/>
                    </a:cubicBezTo>
                    <a:cubicBezTo>
                      <a:pt x="45" y="14"/>
                      <a:pt x="44" y="14"/>
                      <a:pt x="44" y="14"/>
                    </a:cubicBezTo>
                    <a:cubicBezTo>
                      <a:pt x="42" y="14"/>
                      <a:pt x="41" y="13"/>
                      <a:pt x="39" y="12"/>
                    </a:cubicBezTo>
                    <a:quadBezTo>
                      <a:pt x="39" y="12"/>
                      <a:pt x="39" y="11"/>
                    </a:quadBezTo>
                    <a:cubicBezTo>
                      <a:pt x="38" y="11"/>
                      <a:pt x="38" y="10"/>
                      <a:pt x="37" y="10"/>
                    </a:cubicBezTo>
                    <a:cubicBezTo>
                      <a:pt x="35" y="10"/>
                      <a:pt x="32" y="9"/>
                      <a:pt x="30" y="7"/>
                    </a:cubicBezTo>
                    <a:cubicBezTo>
                      <a:pt x="30" y="6"/>
                      <a:pt x="29" y="6"/>
                      <a:pt x="29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6" y="5"/>
                      <a:pt x="25" y="5"/>
                      <a:pt x="23" y="5"/>
                    </a:cubicBezTo>
                    <a:cubicBezTo>
                      <a:pt x="22" y="5"/>
                      <a:pt x="20" y="5"/>
                      <a:pt x="19" y="5"/>
                    </a:cubicBezTo>
                    <a:cubicBezTo>
                      <a:pt x="15" y="5"/>
                      <a:pt x="13" y="5"/>
                      <a:pt x="12" y="4"/>
                    </a:cubicBezTo>
                    <a:cubicBezTo>
                      <a:pt x="9" y="2"/>
                      <a:pt x="4" y="0"/>
                      <a:pt x="1" y="0"/>
                    </a:cubicBezTo>
                    <a:quadBezTo>
                      <a:pt x="0" y="0"/>
                      <a:pt x="0" y="0"/>
                    </a:quadBezTo>
                    <a:cubicBezTo>
                      <a:pt x="1" y="1"/>
                      <a:pt x="2" y="1"/>
                      <a:pt x="3" y="1"/>
                    </a:cubicBezTo>
                    <a:cubicBezTo>
                      <a:pt x="8" y="3"/>
                      <a:pt x="13" y="4"/>
                      <a:pt x="1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86" name="Freeform 1169"/>
              <p:cNvSpPr/>
              <p:nvPr/>
            </p:nvSpPr>
            <p:spPr>
              <a:xfrm>
                <a:off x="3082" y="2533"/>
                <a:ext cx="224" cy="179"/>
              </a:xfrm>
              <a:custGeom>
                <a:avLst/>
                <a:gdLst>
                  <a:gd name="T0" fmla="*/ 124 w 234"/>
                  <a:gd name="T1" fmla="*/ 38 h 186"/>
                  <a:gd name="T2" fmla="*/ 121 w 234"/>
                  <a:gd name="T3" fmla="*/ 38 h 186"/>
                  <a:gd name="T4" fmla="*/ 79 w 234"/>
                  <a:gd name="T5" fmla="*/ 13 h 186"/>
                  <a:gd name="T6" fmla="*/ 60 w 234"/>
                  <a:gd name="T7" fmla="*/ 2 h 186"/>
                  <a:gd name="T8" fmla="*/ 55 w 234"/>
                  <a:gd name="T9" fmla="*/ 0 h 186"/>
                  <a:gd name="T10" fmla="*/ 51 w 234"/>
                  <a:gd name="T11" fmla="*/ 1 h 186"/>
                  <a:gd name="T12" fmla="*/ 45 w 234"/>
                  <a:gd name="T13" fmla="*/ 2 h 186"/>
                  <a:gd name="T14" fmla="*/ 36 w 234"/>
                  <a:gd name="T15" fmla="*/ 18 h 186"/>
                  <a:gd name="T16" fmla="*/ 27 w 234"/>
                  <a:gd name="T17" fmla="*/ 26 h 186"/>
                  <a:gd name="T18" fmla="*/ 22 w 234"/>
                  <a:gd name="T19" fmla="*/ 30 h 186"/>
                  <a:gd name="T20" fmla="*/ 20 w 234"/>
                  <a:gd name="T21" fmla="*/ 32 h 186"/>
                  <a:gd name="T22" fmla="*/ 13 w 234"/>
                  <a:gd name="T23" fmla="*/ 36 h 186"/>
                  <a:gd name="T24" fmla="*/ 11 w 234"/>
                  <a:gd name="T25" fmla="*/ 36 h 186"/>
                  <a:gd name="T26" fmla="*/ 10 w 234"/>
                  <a:gd name="T27" fmla="*/ 36 h 186"/>
                  <a:gd name="T28" fmla="*/ 9 w 234"/>
                  <a:gd name="T29" fmla="*/ 36 h 186"/>
                  <a:gd name="T30" fmla="*/ 7 w 234"/>
                  <a:gd name="T31" fmla="*/ 35 h 186"/>
                  <a:gd name="T32" fmla="*/ 5 w 234"/>
                  <a:gd name="T33" fmla="*/ 34 h 186"/>
                  <a:gd name="T34" fmla="*/ 3 w 234"/>
                  <a:gd name="T35" fmla="*/ 33 h 186"/>
                  <a:gd name="T36" fmla="*/ 1 w 234"/>
                  <a:gd name="T37" fmla="*/ 33 h 186"/>
                  <a:gd name="T38" fmla="*/ 1 w 234"/>
                  <a:gd name="T39" fmla="*/ 47 h 186"/>
                  <a:gd name="T40" fmla="*/ 28 w 234"/>
                  <a:gd name="T41" fmla="*/ 85 h 186"/>
                  <a:gd name="T42" fmla="*/ 46 w 234"/>
                  <a:gd name="T43" fmla="*/ 108 h 186"/>
                  <a:gd name="T44" fmla="*/ 58 w 234"/>
                  <a:gd name="T45" fmla="*/ 140 h 186"/>
                  <a:gd name="T46" fmla="*/ 85 w 234"/>
                  <a:gd name="T47" fmla="*/ 179 h 186"/>
                  <a:gd name="T48" fmla="*/ 89 w 234"/>
                  <a:gd name="T49" fmla="*/ 186 h 186"/>
                  <a:gd name="T50" fmla="*/ 91 w 234"/>
                  <a:gd name="T51" fmla="*/ 185 h 186"/>
                  <a:gd name="T52" fmla="*/ 97 w 234"/>
                  <a:gd name="T53" fmla="*/ 174 h 186"/>
                  <a:gd name="T54" fmla="*/ 109 w 234"/>
                  <a:gd name="T55" fmla="*/ 175 h 186"/>
                  <a:gd name="T56" fmla="*/ 136 w 234"/>
                  <a:gd name="T57" fmla="*/ 179 h 186"/>
                  <a:gd name="T58" fmla="*/ 159 w 234"/>
                  <a:gd name="T59" fmla="*/ 161 h 186"/>
                  <a:gd name="T60" fmla="*/ 193 w 234"/>
                  <a:gd name="T61" fmla="*/ 156 h 186"/>
                  <a:gd name="T62" fmla="*/ 222 w 234"/>
                  <a:gd name="T63" fmla="*/ 147 h 186"/>
                  <a:gd name="T64" fmla="*/ 226 w 234"/>
                  <a:gd name="T65" fmla="*/ 145 h 186"/>
                  <a:gd name="T66" fmla="*/ 232 w 234"/>
                  <a:gd name="T67" fmla="*/ 129 h 186"/>
                  <a:gd name="T68" fmla="*/ 230 w 234"/>
                  <a:gd name="T69" fmla="*/ 117 h 186"/>
                  <a:gd name="T70" fmla="*/ 229 w 234"/>
                  <a:gd name="T71" fmla="*/ 117 h 186"/>
                  <a:gd name="T72" fmla="*/ 227 w 234"/>
                  <a:gd name="T73" fmla="*/ 117 h 186"/>
                  <a:gd name="T74" fmla="*/ 225 w 234"/>
                  <a:gd name="T75" fmla="*/ 117 h 186"/>
                  <a:gd name="T76" fmla="*/ 211 w 234"/>
                  <a:gd name="T77" fmla="*/ 115 h 186"/>
                  <a:gd name="T78" fmla="*/ 207 w 234"/>
                  <a:gd name="T79" fmla="*/ 115 h 186"/>
                  <a:gd name="T80" fmla="*/ 200 w 234"/>
                  <a:gd name="T81" fmla="*/ 113 h 186"/>
                  <a:gd name="T82" fmla="*/ 198 w 234"/>
                  <a:gd name="T83" fmla="*/ 111 h 186"/>
                  <a:gd name="T84" fmla="*/ 195 w 234"/>
                  <a:gd name="T85" fmla="*/ 109 h 186"/>
                  <a:gd name="T86" fmla="*/ 193 w 234"/>
                  <a:gd name="T87" fmla="*/ 106 h 186"/>
                  <a:gd name="T88" fmla="*/ 192 w 234"/>
                  <a:gd name="T89" fmla="*/ 103 h 186"/>
                  <a:gd name="T90" fmla="*/ 187 w 234"/>
                  <a:gd name="T91" fmla="*/ 95 h 186"/>
                  <a:gd name="T92" fmla="*/ 185 w 234"/>
                  <a:gd name="T93" fmla="*/ 94 h 186"/>
                  <a:gd name="T94" fmla="*/ 183 w 234"/>
                  <a:gd name="T95" fmla="*/ 94 h 186"/>
                  <a:gd name="T96" fmla="*/ 181 w 234"/>
                  <a:gd name="T97" fmla="*/ 92 h 186"/>
                  <a:gd name="T98" fmla="*/ 179 w 234"/>
                  <a:gd name="T99" fmla="*/ 90 h 186"/>
                  <a:gd name="T100" fmla="*/ 177 w 234"/>
                  <a:gd name="T101" fmla="*/ 87 h 186"/>
                  <a:gd name="T102" fmla="*/ 167 w 234"/>
                  <a:gd name="T103" fmla="*/ 63 h 186"/>
                  <a:gd name="T104" fmla="*/ 154 w 234"/>
                  <a:gd name="T105" fmla="*/ 46 h 186"/>
                  <a:gd name="T106" fmla="*/ 132 w 234"/>
                  <a:gd name="T107" fmla="*/ 3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4" h="186">
                    <a:moveTo>
                      <a:pt x="132" y="39"/>
                    </a:moveTo>
                    <a:cubicBezTo>
                      <a:pt x="129" y="39"/>
                      <a:pt x="126" y="39"/>
                      <a:pt x="125" y="38"/>
                    </a:cubicBezTo>
                    <a:quadBezTo>
                      <a:pt x="125" y="38"/>
                      <a:pt x="124" y="38"/>
                    </a:quadBezTo>
                    <a:cubicBezTo>
                      <a:pt x="124" y="38"/>
                      <a:pt x="123" y="38"/>
                      <a:pt x="122" y="38"/>
                    </a:cubicBezTo>
                    <a:quadBezTo>
                      <a:pt x="122" y="38"/>
                      <a:pt x="122" y="38"/>
                    </a:quadBezTo>
                    <a:quadBezTo>
                      <a:pt x="121" y="38"/>
                      <a:pt x="121" y="38"/>
                    </a:quadBezTo>
                    <a:cubicBezTo>
                      <a:pt x="121" y="38"/>
                      <a:pt x="120" y="38"/>
                      <a:pt x="120" y="38"/>
                    </a:cubicBezTo>
                    <a:cubicBezTo>
                      <a:pt x="117" y="38"/>
                      <a:pt x="110" y="37"/>
                      <a:pt x="106" y="33"/>
                    </a:cubicBezTo>
                    <a:cubicBezTo>
                      <a:pt x="101" y="29"/>
                      <a:pt x="82" y="15"/>
                      <a:pt x="79" y="13"/>
                    </a:cubicBezTo>
                    <a:quadBezTo>
                      <a:pt x="78" y="13"/>
                      <a:pt x="78" y="13"/>
                    </a:quadBezTo>
                    <a:cubicBezTo>
                      <a:pt x="76" y="12"/>
                      <a:pt x="74" y="11"/>
                      <a:pt x="72" y="9"/>
                    </a:cubicBezTo>
                    <a:cubicBezTo>
                      <a:pt x="69" y="7"/>
                      <a:pt x="63" y="3"/>
                      <a:pt x="60" y="2"/>
                    </a:cubicBezTo>
                    <a:cubicBezTo>
                      <a:pt x="59" y="1"/>
                      <a:pt x="58" y="1"/>
                      <a:pt x="57" y="1"/>
                    </a:cubicBezTo>
                    <a:cubicBezTo>
                      <a:pt x="57" y="1"/>
                      <a:pt x="56" y="1"/>
                      <a:pt x="56" y="1"/>
                    </a:cubicBezTo>
                    <a:quadBezTo>
                      <a:pt x="55" y="0"/>
                      <a:pt x="55" y="0"/>
                    </a:quadBezTo>
                    <a:quadBezTo>
                      <a:pt x="55" y="0"/>
                      <a:pt x="55" y="0"/>
                    </a:quadBezTo>
                    <a:cubicBezTo>
                      <a:pt x="54" y="0"/>
                      <a:pt x="53" y="0"/>
                      <a:pt x="52" y="1"/>
                    </a:cubicBezTo>
                    <a:quadBezTo>
                      <a:pt x="52" y="1"/>
                      <a:pt x="51" y="1"/>
                    </a:quadBezTo>
                    <a:quadBezTo>
                      <a:pt x="51" y="1"/>
                      <a:pt x="51" y="1"/>
                    </a:quadBezTo>
                    <a:quadBezTo>
                      <a:pt x="48" y="1"/>
                      <a:pt x="48" y="1"/>
                    </a:quadBezTo>
                    <a:cubicBezTo>
                      <a:pt x="47" y="1"/>
                      <a:pt x="46" y="1"/>
                      <a:pt x="45" y="2"/>
                    </a:cubicBezTo>
                    <a:cubicBezTo>
                      <a:pt x="44" y="3"/>
                      <a:pt x="42" y="4"/>
                      <a:pt x="37" y="4"/>
                    </a:cubicBezTo>
                    <a:cubicBezTo>
                      <a:pt x="31" y="4"/>
                      <a:pt x="28" y="7"/>
                      <a:pt x="27" y="8"/>
                    </a:cubicBezTo>
                    <a:cubicBezTo>
                      <a:pt x="30" y="10"/>
                      <a:pt x="36" y="15"/>
                      <a:pt x="36" y="18"/>
                    </a:cubicBezTo>
                    <a:cubicBezTo>
                      <a:pt x="36" y="19"/>
                      <a:pt x="36" y="20"/>
                      <a:pt x="35" y="21"/>
                    </a:cubicBezTo>
                    <a:cubicBezTo>
                      <a:pt x="34" y="21"/>
                      <a:pt x="34" y="22"/>
                      <a:pt x="33" y="23"/>
                    </a:cubicBezTo>
                    <a:cubicBezTo>
                      <a:pt x="32" y="24"/>
                      <a:pt x="30" y="26"/>
                      <a:pt x="27" y="26"/>
                    </a:cubicBezTo>
                    <a:cubicBezTo>
                      <a:pt x="22" y="26"/>
                      <a:pt x="22" y="27"/>
                      <a:pt x="22" y="28"/>
                    </a:cubicBezTo>
                    <a:cubicBezTo>
                      <a:pt x="22" y="28"/>
                      <a:pt x="22" y="29"/>
                      <a:pt x="22" y="29"/>
                    </a:cubicBezTo>
                    <a:quadBezTo>
                      <a:pt x="22" y="29"/>
                      <a:pt x="22" y="30"/>
                    </a:quadBezTo>
                    <a:quadBezTo>
                      <a:pt x="21" y="30"/>
                      <a:pt x="21" y="31"/>
                    </a:quadBezTo>
                    <a:quadBezTo>
                      <a:pt x="21" y="31"/>
                      <a:pt x="21" y="31"/>
                    </a:quadBezTo>
                    <a:cubicBezTo>
                      <a:pt x="20" y="31"/>
                      <a:pt x="20" y="32"/>
                      <a:pt x="20" y="32"/>
                    </a:cubicBezTo>
                    <a:quadBezTo>
                      <a:pt x="20" y="32"/>
                      <a:pt x="20" y="32"/>
                    </a:quadBezTo>
                    <a:quadBezTo>
                      <a:pt x="19" y="33"/>
                      <a:pt x="19" y="33"/>
                    </a:quadBezTo>
                    <a:cubicBezTo>
                      <a:pt x="17" y="35"/>
                      <a:pt x="15" y="36"/>
                      <a:pt x="13" y="36"/>
                    </a:cubicBezTo>
                    <a:quadBezTo>
                      <a:pt x="13" y="36"/>
                      <a:pt x="13" y="36"/>
                    </a:quadBezTo>
                    <a:quadBezTo>
                      <a:pt x="12" y="36"/>
                      <a:pt x="12" y="36"/>
                    </a:quadBezTo>
                    <a:quadBezTo>
                      <a:pt x="11" y="36"/>
                      <a:pt x="11" y="36"/>
                    </a:quadBezTo>
                    <a:quadBezTo>
                      <a:pt x="11" y="36"/>
                      <a:pt x="11" y="36"/>
                    </a:quadBezTo>
                    <a:quadBezTo>
                      <a:pt x="11" y="36"/>
                      <a:pt x="11" y="36"/>
                    </a:quadBezTo>
                    <a:quadBezTo>
                      <a:pt x="10" y="36"/>
                      <a:pt x="10" y="36"/>
                    </a:quadBezTo>
                    <a:quadBezTo>
                      <a:pt x="10" y="36"/>
                      <a:pt x="10" y="36"/>
                    </a:quadBezTo>
                    <a:quadBezTo>
                      <a:pt x="10" y="36"/>
                      <a:pt x="9" y="36"/>
                    </a:quadBezTo>
                    <a:quadBezTo>
                      <a:pt x="9" y="36"/>
                      <a:pt x="9" y="36"/>
                    </a:quadBezTo>
                    <a:quadBezTo>
                      <a:pt x="9" y="36"/>
                      <a:pt x="8" y="36"/>
                    </a:quadBezTo>
                    <a:cubicBezTo>
                      <a:pt x="8" y="36"/>
                      <a:pt x="8" y="35"/>
                      <a:pt x="8" y="35"/>
                    </a:cubicBezTo>
                    <a:cubicBezTo>
                      <a:pt x="8" y="35"/>
                      <a:pt x="7" y="35"/>
                      <a:pt x="7" y="35"/>
                    </a:cubicBezTo>
                    <a:quadBezTo>
                      <a:pt x="7" y="35"/>
                      <a:pt x="6" y="35"/>
                    </a:quadBezTo>
                    <a:cubicBezTo>
                      <a:pt x="6" y="35"/>
                      <a:pt x="6" y="34"/>
                      <a:pt x="5" y="34"/>
                    </a:cubicBezTo>
                    <a:quadBezTo>
                      <a:pt x="5" y="34"/>
                      <a:pt x="5" y="34"/>
                    </a:quadBezTo>
                    <a:cubicBezTo>
                      <a:pt x="4" y="34"/>
                      <a:pt x="4" y="33"/>
                      <a:pt x="3" y="33"/>
                    </a:cubicBezTo>
                    <a:quadBezTo>
                      <a:pt x="3" y="33"/>
                      <a:pt x="3" y="33"/>
                    </a:quadBezTo>
                    <a:quadBezTo>
                      <a:pt x="3" y="33"/>
                      <a:pt x="3" y="33"/>
                    </a:quadBezTo>
                    <a:quadBezTo>
                      <a:pt x="2" y="33"/>
                      <a:pt x="2" y="33"/>
                    </a:quadBezTo>
                    <a:cubicBezTo>
                      <a:pt x="2" y="33"/>
                      <a:pt x="1" y="32"/>
                      <a:pt x="1" y="32"/>
                    </a:cubicBezTo>
                    <a:quadBezTo>
                      <a:pt x="1" y="33"/>
                      <a:pt x="1" y="33"/>
                    </a:quadBezTo>
                    <a:quadBezTo>
                      <a:pt x="0" y="35"/>
                      <a:pt x="0" y="35"/>
                    </a:quadBezTo>
                    <a:cubicBezTo>
                      <a:pt x="1" y="37"/>
                      <a:pt x="1" y="38"/>
                      <a:pt x="1" y="40"/>
                    </a:cubicBezTo>
                    <a:cubicBezTo>
                      <a:pt x="1" y="42"/>
                      <a:pt x="1" y="46"/>
                      <a:pt x="1" y="47"/>
                    </a:cubicBezTo>
                    <a:cubicBezTo>
                      <a:pt x="3" y="47"/>
                      <a:pt x="4" y="49"/>
                      <a:pt x="6" y="51"/>
                    </a:cubicBezTo>
                    <a:cubicBezTo>
                      <a:pt x="7" y="53"/>
                      <a:pt x="9" y="56"/>
                      <a:pt x="11" y="58"/>
                    </a:cubicBezTo>
                    <a:cubicBezTo>
                      <a:pt x="16" y="63"/>
                      <a:pt x="28" y="80"/>
                      <a:pt x="28" y="85"/>
                    </a:cubicBezTo>
                    <a:cubicBezTo>
                      <a:pt x="28" y="87"/>
                      <a:pt x="29" y="91"/>
                      <a:pt x="36" y="96"/>
                    </a:cubicBezTo>
                    <a:cubicBezTo>
                      <a:pt x="40" y="99"/>
                      <a:pt x="42" y="102"/>
                      <a:pt x="43" y="105"/>
                    </a:cubicBezTo>
                    <a:cubicBezTo>
                      <a:pt x="44" y="106"/>
                      <a:pt x="45" y="108"/>
                      <a:pt x="46" y="108"/>
                    </a:cubicBezTo>
                    <a:cubicBezTo>
                      <a:pt x="49" y="111"/>
                      <a:pt x="49" y="115"/>
                      <a:pt x="49" y="119"/>
                    </a:cubicBezTo>
                    <a:cubicBezTo>
                      <a:pt x="49" y="120"/>
                      <a:pt x="49" y="121"/>
                      <a:pt x="49" y="123"/>
                    </a:cubicBezTo>
                    <a:cubicBezTo>
                      <a:pt x="50" y="129"/>
                      <a:pt x="52" y="137"/>
                      <a:pt x="58" y="140"/>
                    </a:cubicBezTo>
                    <a:cubicBezTo>
                      <a:pt x="65" y="144"/>
                      <a:pt x="69" y="149"/>
                      <a:pt x="71" y="156"/>
                    </a:cubicBezTo>
                    <a:cubicBezTo>
                      <a:pt x="74" y="163"/>
                      <a:pt x="78" y="169"/>
                      <a:pt x="81" y="172"/>
                    </a:cubicBezTo>
                    <a:cubicBezTo>
                      <a:pt x="84" y="175"/>
                      <a:pt x="84" y="177"/>
                      <a:pt x="85" y="179"/>
                    </a:cubicBezTo>
                    <a:quadBezTo>
                      <a:pt x="85" y="180"/>
                      <a:pt x="85" y="181"/>
                    </a:quadBezTo>
                    <a:cubicBezTo>
                      <a:pt x="86" y="182"/>
                      <a:pt x="87" y="184"/>
                      <a:pt x="88" y="186"/>
                    </a:cubicBezTo>
                    <a:quadBezTo>
                      <a:pt x="89" y="186"/>
                      <a:pt x="89" y="186"/>
                    </a:quadBezTo>
                    <a:cubicBezTo>
                      <a:pt x="89" y="186"/>
                      <a:pt x="90" y="186"/>
                      <a:pt x="90" y="185"/>
                    </a:cubicBezTo>
                    <a:quadBezTo>
                      <a:pt x="90" y="185"/>
                      <a:pt x="90" y="185"/>
                    </a:quadBezTo>
                    <a:cubicBezTo>
                      <a:pt x="90" y="185"/>
                      <a:pt x="91" y="185"/>
                      <a:pt x="91" y="185"/>
                    </a:cubicBezTo>
                    <a:cubicBezTo>
                      <a:pt x="91" y="185"/>
                      <a:pt x="91" y="184"/>
                      <a:pt x="90" y="184"/>
                    </a:cubicBezTo>
                    <a:cubicBezTo>
                      <a:pt x="90" y="182"/>
                      <a:pt x="90" y="180"/>
                      <a:pt x="91" y="179"/>
                    </a:cubicBezTo>
                    <a:cubicBezTo>
                      <a:pt x="92" y="177"/>
                      <a:pt x="94" y="175"/>
                      <a:pt x="97" y="174"/>
                    </a:cubicBezTo>
                    <a:cubicBezTo>
                      <a:pt x="98" y="173"/>
                      <a:pt x="99" y="174"/>
                      <a:pt x="101" y="174"/>
                    </a:cubicBezTo>
                    <a:cubicBezTo>
                      <a:pt x="102" y="175"/>
                      <a:pt x="103" y="175"/>
                      <a:pt x="105" y="175"/>
                    </a:cubicBezTo>
                    <a:cubicBezTo>
                      <a:pt x="106" y="175"/>
                      <a:pt x="107" y="175"/>
                      <a:pt x="109" y="175"/>
                    </a:cubicBezTo>
                    <a:cubicBezTo>
                      <a:pt x="109" y="175"/>
                      <a:pt x="118" y="175"/>
                      <a:pt x="120" y="177"/>
                    </a:cubicBezTo>
                    <a:cubicBezTo>
                      <a:pt x="121" y="177"/>
                      <a:pt x="123" y="177"/>
                      <a:pt x="125" y="177"/>
                    </a:cubicBezTo>
                    <a:cubicBezTo>
                      <a:pt x="130" y="177"/>
                      <a:pt x="134" y="178"/>
                      <a:pt x="136" y="179"/>
                    </a:cubicBezTo>
                    <a:cubicBezTo>
                      <a:pt x="137" y="180"/>
                      <a:pt x="138" y="180"/>
                      <a:pt x="138" y="180"/>
                    </a:cubicBezTo>
                    <a:cubicBezTo>
                      <a:pt x="140" y="180"/>
                      <a:pt x="141" y="178"/>
                      <a:pt x="141" y="177"/>
                    </a:cubicBezTo>
                    <a:cubicBezTo>
                      <a:pt x="143" y="172"/>
                      <a:pt x="158" y="162"/>
                      <a:pt x="159" y="161"/>
                    </a:cubicBezTo>
                    <a:cubicBezTo>
                      <a:pt x="161" y="160"/>
                      <a:pt x="163" y="160"/>
                      <a:pt x="169" y="160"/>
                    </a:cubicBezTo>
                    <a:cubicBezTo>
                      <a:pt x="174" y="160"/>
                      <a:pt x="179" y="160"/>
                      <a:pt x="182" y="160"/>
                    </a:cubicBezTo>
                    <a:cubicBezTo>
                      <a:pt x="184" y="159"/>
                      <a:pt x="187" y="158"/>
                      <a:pt x="193" y="156"/>
                    </a:cubicBezTo>
                    <a:cubicBezTo>
                      <a:pt x="195" y="156"/>
                      <a:pt x="196" y="155"/>
                      <a:pt x="198" y="155"/>
                    </a:cubicBezTo>
                    <a:cubicBezTo>
                      <a:pt x="207" y="152"/>
                      <a:pt x="217" y="149"/>
                      <a:pt x="222" y="147"/>
                    </a:cubicBezTo>
                    <a:quadBezTo>
                      <a:pt x="222" y="147"/>
                      <a:pt x="222" y="147"/>
                    </a:quadBezTo>
                    <a:cubicBezTo>
                      <a:pt x="223" y="146"/>
                      <a:pt x="224" y="146"/>
                      <a:pt x="224" y="146"/>
                    </a:cubicBezTo>
                    <a:cubicBezTo>
                      <a:pt x="224" y="146"/>
                      <a:pt x="225" y="146"/>
                      <a:pt x="225" y="146"/>
                    </a:cubicBezTo>
                    <a:quadBezTo>
                      <a:pt x="225" y="146"/>
                      <a:pt x="226" y="145"/>
                    </a:quadBezTo>
                    <a:quadBezTo>
                      <a:pt x="226" y="145"/>
                      <a:pt x="226" y="145"/>
                    </a:quadBezTo>
                    <a:cubicBezTo>
                      <a:pt x="226" y="145"/>
                      <a:pt x="227" y="145"/>
                      <a:pt x="227" y="145"/>
                    </a:cubicBezTo>
                    <a:cubicBezTo>
                      <a:pt x="228" y="144"/>
                      <a:pt x="230" y="135"/>
                      <a:pt x="232" y="129"/>
                    </a:cubicBezTo>
                    <a:cubicBezTo>
                      <a:pt x="233" y="127"/>
                      <a:pt x="233" y="126"/>
                      <a:pt x="233" y="125"/>
                    </a:cubicBezTo>
                    <a:cubicBezTo>
                      <a:pt x="234" y="124"/>
                      <a:pt x="234" y="123"/>
                      <a:pt x="234" y="123"/>
                    </a:cubicBezTo>
                    <a:cubicBezTo>
                      <a:pt x="234" y="121"/>
                      <a:pt x="231" y="117"/>
                      <a:pt x="230" y="117"/>
                    </a:cubicBezTo>
                    <a:quadBezTo>
                      <a:pt x="230" y="117"/>
                      <a:pt x="229" y="117"/>
                    </a:quadBezTo>
                    <a:quadBezTo>
                      <a:pt x="229" y="117"/>
                      <a:pt x="229" y="117"/>
                    </a:quadBezTo>
                    <a:quadBezTo>
                      <a:pt x="229" y="117"/>
                      <a:pt x="229" y="117"/>
                    </a:quadBezTo>
                    <a:quadBezTo>
                      <a:pt x="229" y="117"/>
                      <a:pt x="229" y="117"/>
                    </a:quadBezTo>
                    <a:quadBezTo>
                      <a:pt x="229" y="117"/>
                      <a:pt x="229" y="117"/>
                    </a:quadBezTo>
                    <a:quadBezTo>
                      <a:pt x="227" y="117"/>
                      <a:pt x="227" y="117"/>
                    </a:quadBezTo>
                    <a:quadBezTo>
                      <a:pt x="227" y="117"/>
                      <a:pt x="227" y="117"/>
                    </a:quadBezTo>
                    <a:quadBezTo>
                      <a:pt x="225" y="117"/>
                      <a:pt x="225" y="117"/>
                    </a:quadBezTo>
                    <a:quadBezTo>
                      <a:pt x="225" y="117"/>
                      <a:pt x="225" y="117"/>
                    </a:quadBezTo>
                    <a:quadBezTo>
                      <a:pt x="224" y="117"/>
                      <a:pt x="223" y="117"/>
                    </a:quadBezTo>
                    <a:cubicBezTo>
                      <a:pt x="220" y="116"/>
                      <a:pt x="215" y="116"/>
                      <a:pt x="211" y="115"/>
                    </a:cubicBezTo>
                    <a:quadBezTo>
                      <a:pt x="211" y="115"/>
                      <a:pt x="211" y="115"/>
                    </a:quadBezTo>
                    <a:quadBezTo>
                      <a:pt x="210" y="115"/>
                      <a:pt x="209" y="115"/>
                    </a:quadBezTo>
                    <a:cubicBezTo>
                      <a:pt x="209" y="115"/>
                      <a:pt x="208" y="115"/>
                      <a:pt x="208" y="115"/>
                    </a:cubicBezTo>
                    <a:cubicBezTo>
                      <a:pt x="208" y="115"/>
                      <a:pt x="207" y="115"/>
                      <a:pt x="207" y="115"/>
                    </a:cubicBezTo>
                    <a:cubicBezTo>
                      <a:pt x="204" y="114"/>
                      <a:pt x="201" y="114"/>
                      <a:pt x="200" y="114"/>
                    </a:cubicBezTo>
                    <a:quadBezTo>
                      <a:pt x="200" y="113"/>
                      <a:pt x="200" y="113"/>
                    </a:quadBezTo>
                    <a:quadBezTo>
                      <a:pt x="200" y="113"/>
                      <a:pt x="200" y="113"/>
                    </a:quadBezTo>
                    <a:quadBezTo>
                      <a:pt x="199" y="113"/>
                      <a:pt x="199" y="113"/>
                    </a:quadBezTo>
                    <a:quadBezTo>
                      <a:pt x="199" y="112"/>
                      <a:pt x="198" y="112"/>
                    </a:quadBezTo>
                    <a:quadBezTo>
                      <a:pt x="198" y="112"/>
                      <a:pt x="198" y="111"/>
                    </a:quadBezTo>
                    <a:quadBezTo>
                      <a:pt x="197" y="111"/>
                      <a:pt x="197" y="111"/>
                    </a:quadBezTo>
                    <a:quadBezTo>
                      <a:pt x="197" y="110"/>
                      <a:pt x="196" y="110"/>
                    </a:quadBezTo>
                    <a:cubicBezTo>
                      <a:pt x="196" y="110"/>
                      <a:pt x="196" y="109"/>
                      <a:pt x="195" y="109"/>
                    </a:cubicBezTo>
                    <a:quadBezTo>
                      <a:pt x="195" y="109"/>
                      <a:pt x="195" y="108"/>
                    </a:quadBezTo>
                    <a:cubicBezTo>
                      <a:pt x="195" y="108"/>
                      <a:pt x="194" y="108"/>
                      <a:pt x="194" y="107"/>
                    </a:cubicBezTo>
                    <a:quadBezTo>
                      <a:pt x="194" y="107"/>
                      <a:pt x="193" y="106"/>
                    </a:quadBezTo>
                    <a:quadBezTo>
                      <a:pt x="193" y="106"/>
                      <a:pt x="193" y="105"/>
                    </a:quadBezTo>
                    <a:cubicBezTo>
                      <a:pt x="193" y="105"/>
                      <a:pt x="192" y="105"/>
                      <a:pt x="192" y="104"/>
                    </a:cubicBezTo>
                    <a:cubicBezTo>
                      <a:pt x="192" y="104"/>
                      <a:pt x="192" y="103"/>
                      <a:pt x="192" y="103"/>
                    </a:cubicBezTo>
                    <a:cubicBezTo>
                      <a:pt x="192" y="103"/>
                      <a:pt x="192" y="102"/>
                      <a:pt x="191" y="102"/>
                    </a:cubicBezTo>
                    <a:quadBezTo>
                      <a:pt x="191" y="101"/>
                      <a:pt x="191" y="101"/>
                    </a:quadBezTo>
                    <a:cubicBezTo>
                      <a:pt x="190" y="99"/>
                      <a:pt x="188" y="97"/>
                      <a:pt x="187" y="95"/>
                    </a:cubicBezTo>
                    <a:quadBezTo>
                      <a:pt x="187" y="95"/>
                      <a:pt x="187" y="95"/>
                    </a:quadBezTo>
                    <a:quadBezTo>
                      <a:pt x="186" y="95"/>
                      <a:pt x="186" y="95"/>
                    </a:quadBezTo>
                    <a:cubicBezTo>
                      <a:pt x="186" y="95"/>
                      <a:pt x="186" y="94"/>
                      <a:pt x="185" y="94"/>
                    </a:cubicBezTo>
                    <a:quadBezTo>
                      <a:pt x="185" y="94"/>
                      <a:pt x="185" y="94"/>
                    </a:quadBezTo>
                    <a:quadBezTo>
                      <a:pt x="184" y="94"/>
                      <a:pt x="184" y="94"/>
                    </a:quadBezTo>
                    <a:quadBezTo>
                      <a:pt x="184" y="94"/>
                      <a:pt x="183" y="94"/>
                    </a:quadBezTo>
                    <a:quadBezTo>
                      <a:pt x="183" y="94"/>
                      <a:pt x="182" y="93"/>
                    </a:quadBezTo>
                    <a:quadBezTo>
                      <a:pt x="182" y="93"/>
                      <a:pt x="182" y="93"/>
                    </a:quadBezTo>
                    <a:cubicBezTo>
                      <a:pt x="182" y="93"/>
                      <a:pt x="181" y="93"/>
                      <a:pt x="181" y="92"/>
                    </a:cubicBezTo>
                    <a:quadBezTo>
                      <a:pt x="181" y="92"/>
                      <a:pt x="180" y="92"/>
                    </a:quadBezTo>
                    <a:cubicBezTo>
                      <a:pt x="180" y="92"/>
                      <a:pt x="180" y="91"/>
                      <a:pt x="179" y="91"/>
                    </a:cubicBezTo>
                    <a:quadBezTo>
                      <a:pt x="179" y="91"/>
                      <a:pt x="179" y="90"/>
                    </a:quadBezTo>
                    <a:cubicBezTo>
                      <a:pt x="179" y="90"/>
                      <a:pt x="178" y="90"/>
                      <a:pt x="178" y="89"/>
                    </a:cubicBezTo>
                    <a:quadBezTo>
                      <a:pt x="178" y="89"/>
                      <a:pt x="178" y="88"/>
                    </a:quadBezTo>
                    <a:cubicBezTo>
                      <a:pt x="178" y="88"/>
                      <a:pt x="177" y="88"/>
                      <a:pt x="177" y="87"/>
                    </a:cubicBezTo>
                    <a:cubicBezTo>
                      <a:pt x="175" y="85"/>
                      <a:pt x="171" y="80"/>
                      <a:pt x="171" y="76"/>
                    </a:cubicBezTo>
                    <a:cubicBezTo>
                      <a:pt x="170" y="74"/>
                      <a:pt x="171" y="73"/>
                      <a:pt x="171" y="73"/>
                    </a:cubicBezTo>
                    <a:cubicBezTo>
                      <a:pt x="173" y="71"/>
                      <a:pt x="170" y="66"/>
                      <a:pt x="167" y="63"/>
                    </a:cubicBezTo>
                    <a:quadBezTo>
                      <a:pt x="165" y="62"/>
                      <a:pt x="165" y="62"/>
                    </a:quadBezTo>
                    <a:cubicBezTo>
                      <a:pt x="159" y="57"/>
                      <a:pt x="155" y="52"/>
                      <a:pt x="154" y="49"/>
                    </a:cubicBezTo>
                    <a:cubicBezTo>
                      <a:pt x="154" y="48"/>
                      <a:pt x="154" y="47"/>
                      <a:pt x="154" y="46"/>
                    </a:cubicBezTo>
                    <a:quadBezTo>
                      <a:pt x="145" y="45"/>
                      <a:pt x="145" y="45"/>
                    </a:quadBezTo>
                    <a:quadBezTo>
                      <a:pt x="139" y="40"/>
                      <a:pt x="139" y="40"/>
                    </a:quadBezTo>
                    <a:lnTo>
                      <a:pt x="132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87" name="Freeform 1170"/>
              <p:cNvSpPr/>
              <p:nvPr/>
            </p:nvSpPr>
            <p:spPr>
              <a:xfrm>
                <a:off x="3270" y="2619"/>
                <a:ext cx="81" cy="91"/>
              </a:xfrm>
              <a:custGeom>
                <a:avLst/>
                <a:gdLst>
                  <a:gd name="T0" fmla="*/ 35 w 85"/>
                  <a:gd name="T1" fmla="*/ 24 h 95"/>
                  <a:gd name="T2" fmla="*/ 36 w 85"/>
                  <a:gd name="T3" fmla="*/ 24 h 95"/>
                  <a:gd name="T4" fmla="*/ 37 w 85"/>
                  <a:gd name="T5" fmla="*/ 25 h 95"/>
                  <a:gd name="T6" fmla="*/ 37 w 85"/>
                  <a:gd name="T7" fmla="*/ 25 h 95"/>
                  <a:gd name="T8" fmla="*/ 38 w 85"/>
                  <a:gd name="T9" fmla="*/ 26 h 95"/>
                  <a:gd name="T10" fmla="*/ 38 w 85"/>
                  <a:gd name="T11" fmla="*/ 27 h 95"/>
                  <a:gd name="T12" fmla="*/ 39 w 85"/>
                  <a:gd name="T13" fmla="*/ 27 h 95"/>
                  <a:gd name="T14" fmla="*/ 40 w 85"/>
                  <a:gd name="T15" fmla="*/ 28 h 95"/>
                  <a:gd name="T16" fmla="*/ 40 w 85"/>
                  <a:gd name="T17" fmla="*/ 29 h 95"/>
                  <a:gd name="T18" fmla="*/ 40 w 85"/>
                  <a:gd name="T19" fmla="*/ 30 h 95"/>
                  <a:gd name="T20" fmla="*/ 41 w 85"/>
                  <a:gd name="T21" fmla="*/ 31 h 95"/>
                  <a:gd name="T22" fmla="*/ 41 w 85"/>
                  <a:gd name="T23" fmla="*/ 31 h 95"/>
                  <a:gd name="T24" fmla="*/ 41 w 85"/>
                  <a:gd name="T25" fmla="*/ 32 h 95"/>
                  <a:gd name="T26" fmla="*/ 42 w 85"/>
                  <a:gd name="T27" fmla="*/ 33 h 95"/>
                  <a:gd name="T28" fmla="*/ 42 w 85"/>
                  <a:gd name="T29" fmla="*/ 34 h 95"/>
                  <a:gd name="T30" fmla="*/ 33 w 85"/>
                  <a:gd name="T31" fmla="*/ 59 h 95"/>
                  <a:gd name="T32" fmla="*/ 32 w 85"/>
                  <a:gd name="T33" fmla="*/ 60 h 95"/>
                  <a:gd name="T34" fmla="*/ 32 w 85"/>
                  <a:gd name="T35" fmla="*/ 60 h 95"/>
                  <a:gd name="T36" fmla="*/ 31 w 85"/>
                  <a:gd name="T37" fmla="*/ 60 h 95"/>
                  <a:gd name="T38" fmla="*/ 30 w 85"/>
                  <a:gd name="T39" fmla="*/ 60 h 95"/>
                  <a:gd name="T40" fmla="*/ 26 w 85"/>
                  <a:gd name="T41" fmla="*/ 62 h 95"/>
                  <a:gd name="T42" fmla="*/ 25 w 85"/>
                  <a:gd name="T43" fmla="*/ 62 h 95"/>
                  <a:gd name="T44" fmla="*/ 23 w 85"/>
                  <a:gd name="T45" fmla="*/ 63 h 95"/>
                  <a:gd name="T46" fmla="*/ 22 w 85"/>
                  <a:gd name="T47" fmla="*/ 64 h 95"/>
                  <a:gd name="T48" fmla="*/ 19 w 85"/>
                  <a:gd name="T49" fmla="*/ 65 h 95"/>
                  <a:gd name="T50" fmla="*/ 19 w 85"/>
                  <a:gd name="T51" fmla="*/ 65 h 95"/>
                  <a:gd name="T52" fmla="*/ 0 w 85"/>
                  <a:gd name="T53" fmla="*/ 71 h 95"/>
                  <a:gd name="T54" fmla="*/ 10 w 85"/>
                  <a:gd name="T55" fmla="*/ 91 h 95"/>
                  <a:gd name="T56" fmla="*/ 11 w 85"/>
                  <a:gd name="T57" fmla="*/ 93 h 95"/>
                  <a:gd name="T58" fmla="*/ 11 w 85"/>
                  <a:gd name="T59" fmla="*/ 93 h 95"/>
                  <a:gd name="T60" fmla="*/ 12 w 85"/>
                  <a:gd name="T61" fmla="*/ 95 h 95"/>
                  <a:gd name="T62" fmla="*/ 13 w 85"/>
                  <a:gd name="T63" fmla="*/ 95 h 95"/>
                  <a:gd name="T64" fmla="*/ 26 w 85"/>
                  <a:gd name="T65" fmla="*/ 92 h 95"/>
                  <a:gd name="T66" fmla="*/ 32 w 85"/>
                  <a:gd name="T67" fmla="*/ 91 h 95"/>
                  <a:gd name="T68" fmla="*/ 33 w 85"/>
                  <a:gd name="T69" fmla="*/ 90 h 95"/>
                  <a:gd name="T70" fmla="*/ 35 w 85"/>
                  <a:gd name="T71" fmla="*/ 83 h 95"/>
                  <a:gd name="T72" fmla="*/ 43 w 85"/>
                  <a:gd name="T73" fmla="*/ 81 h 95"/>
                  <a:gd name="T74" fmla="*/ 46 w 85"/>
                  <a:gd name="T75" fmla="*/ 81 h 95"/>
                  <a:gd name="T76" fmla="*/ 48 w 85"/>
                  <a:gd name="T77" fmla="*/ 81 h 95"/>
                  <a:gd name="T78" fmla="*/ 50 w 85"/>
                  <a:gd name="T79" fmla="*/ 78 h 95"/>
                  <a:gd name="T80" fmla="*/ 56 w 85"/>
                  <a:gd name="T81" fmla="*/ 70 h 95"/>
                  <a:gd name="T82" fmla="*/ 60 w 85"/>
                  <a:gd name="T83" fmla="*/ 69 h 95"/>
                  <a:gd name="T84" fmla="*/ 62 w 85"/>
                  <a:gd name="T85" fmla="*/ 69 h 95"/>
                  <a:gd name="T86" fmla="*/ 67 w 85"/>
                  <a:gd name="T87" fmla="*/ 51 h 95"/>
                  <a:gd name="T88" fmla="*/ 75 w 85"/>
                  <a:gd name="T89" fmla="*/ 47 h 95"/>
                  <a:gd name="T90" fmla="*/ 80 w 85"/>
                  <a:gd name="T91" fmla="*/ 38 h 95"/>
                  <a:gd name="T92" fmla="*/ 84 w 85"/>
                  <a:gd name="T93" fmla="*/ 33 h 95"/>
                  <a:gd name="T94" fmla="*/ 85 w 85"/>
                  <a:gd name="T95" fmla="*/ 30 h 95"/>
                  <a:gd name="T96" fmla="*/ 85 w 85"/>
                  <a:gd name="T97" fmla="*/ 30 h 95"/>
                  <a:gd name="T98" fmla="*/ 74 w 85"/>
                  <a:gd name="T99" fmla="*/ 17 h 95"/>
                  <a:gd name="T100" fmla="*/ 70 w 85"/>
                  <a:gd name="T101" fmla="*/ 16 h 95"/>
                  <a:gd name="T102" fmla="*/ 56 w 85"/>
                  <a:gd name="T103" fmla="*/ 10 h 95"/>
                  <a:gd name="T104" fmla="*/ 49 w 85"/>
                  <a:gd name="T105" fmla="*/ 0 h 95"/>
                  <a:gd name="T106" fmla="*/ 47 w 85"/>
                  <a:gd name="T107" fmla="*/ 1 h 95"/>
                  <a:gd name="T108" fmla="*/ 44 w 85"/>
                  <a:gd name="T109" fmla="*/ 1 h 95"/>
                  <a:gd name="T110" fmla="*/ 44 w 85"/>
                  <a:gd name="T111" fmla="*/ 8 h 95"/>
                  <a:gd name="T112" fmla="*/ 37 w 85"/>
                  <a:gd name="T113" fmla="*/ 18 h 95"/>
                  <a:gd name="T114" fmla="*/ 35 w 85"/>
                  <a:gd name="T115" fmla="*/ 24 h 95"/>
                  <a:gd name="T116" fmla="*/ 35 w 85"/>
                  <a:gd name="T117" fmla="*/ 2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5" h="95">
                    <a:moveTo>
                      <a:pt x="35" y="24"/>
                    </a:moveTo>
                    <a:cubicBezTo>
                      <a:pt x="35" y="24"/>
                      <a:pt x="36" y="24"/>
                      <a:pt x="36" y="24"/>
                    </a:cubicBezTo>
                    <a:quadBezTo>
                      <a:pt x="36" y="25"/>
                      <a:pt x="37" y="25"/>
                    </a:quadBezTo>
                    <a:quadBezTo>
                      <a:pt x="37" y="25"/>
                      <a:pt x="37" y="25"/>
                    </a:quadBezTo>
                    <a:cubicBezTo>
                      <a:pt x="37" y="26"/>
                      <a:pt x="38" y="26"/>
                      <a:pt x="38" y="26"/>
                    </a:cubicBezTo>
                    <a:quadBezTo>
                      <a:pt x="38" y="26"/>
                      <a:pt x="38" y="27"/>
                    </a:quadBezTo>
                    <a:quadBezTo>
                      <a:pt x="39" y="27"/>
                      <a:pt x="39" y="27"/>
                    </a:quadBezTo>
                    <a:quadBezTo>
                      <a:pt x="39" y="28"/>
                      <a:pt x="40" y="28"/>
                    </a:quadBezTo>
                    <a:cubicBezTo>
                      <a:pt x="40" y="28"/>
                      <a:pt x="40" y="29"/>
                      <a:pt x="40" y="29"/>
                    </a:cubicBezTo>
                    <a:cubicBezTo>
                      <a:pt x="40" y="29"/>
                      <a:pt x="40" y="30"/>
                      <a:pt x="40" y="30"/>
                    </a:cubicBezTo>
                    <a:quadBezTo>
                      <a:pt x="41" y="30"/>
                      <a:pt x="41" y="31"/>
                    </a:quadBezTo>
                    <a:quadBezTo>
                      <a:pt x="41" y="31"/>
                      <a:pt x="41" y="31"/>
                    </a:quadBezTo>
                    <a:quadBezTo>
                      <a:pt x="41" y="32"/>
                      <a:pt x="41" y="32"/>
                    </a:quadBezTo>
                    <a:quadBezTo>
                      <a:pt x="41" y="33"/>
                      <a:pt x="42" y="33"/>
                    </a:quadBezTo>
                    <a:cubicBezTo>
                      <a:pt x="42" y="33"/>
                      <a:pt x="42" y="34"/>
                      <a:pt x="42" y="34"/>
                    </a:cubicBezTo>
                    <a:cubicBezTo>
                      <a:pt x="42" y="36"/>
                      <a:pt x="36" y="57"/>
                      <a:pt x="33" y="59"/>
                    </a:cubicBezTo>
                    <a:quadBezTo>
                      <a:pt x="33" y="59"/>
                      <a:pt x="32" y="60"/>
                    </a:quadBezTo>
                    <a:quadBezTo>
                      <a:pt x="32" y="60"/>
                      <a:pt x="32" y="60"/>
                    </a:quadBezTo>
                    <a:cubicBezTo>
                      <a:pt x="32" y="60"/>
                      <a:pt x="31" y="60"/>
                      <a:pt x="31" y="60"/>
                    </a:cubicBezTo>
                    <a:quadBezTo>
                      <a:pt x="31" y="60"/>
                      <a:pt x="30" y="60"/>
                    </a:quadBezTo>
                    <a:cubicBezTo>
                      <a:pt x="29" y="61"/>
                      <a:pt x="28" y="62"/>
                      <a:pt x="26" y="62"/>
                    </a:cubicBezTo>
                    <a:cubicBezTo>
                      <a:pt x="26" y="62"/>
                      <a:pt x="25" y="62"/>
                      <a:pt x="25" y="62"/>
                    </a:cubicBezTo>
                    <a:quadBezTo>
                      <a:pt x="24" y="63"/>
                      <a:pt x="23" y="63"/>
                    </a:quadBezTo>
                    <a:quadBezTo>
                      <a:pt x="22" y="63"/>
                      <a:pt x="22" y="64"/>
                    </a:quadBezTo>
                    <a:cubicBezTo>
                      <a:pt x="21" y="64"/>
                      <a:pt x="20" y="64"/>
                      <a:pt x="19" y="65"/>
                    </a:cubicBezTo>
                    <a:quadBezTo>
                      <a:pt x="19" y="65"/>
                      <a:pt x="19" y="65"/>
                    </a:quadBezTo>
                    <a:cubicBezTo>
                      <a:pt x="11" y="67"/>
                      <a:pt x="4" y="69"/>
                      <a:pt x="0" y="71"/>
                    </a:cubicBezTo>
                    <a:cubicBezTo>
                      <a:pt x="3" y="76"/>
                      <a:pt x="6" y="83"/>
                      <a:pt x="10" y="91"/>
                    </a:cubicBezTo>
                    <a:cubicBezTo>
                      <a:pt x="10" y="91"/>
                      <a:pt x="11" y="92"/>
                      <a:pt x="11" y="93"/>
                    </a:cubicBezTo>
                    <a:quadBezTo>
                      <a:pt x="11" y="93"/>
                      <a:pt x="11" y="93"/>
                    </a:quadBezTo>
                    <a:cubicBezTo>
                      <a:pt x="11" y="94"/>
                      <a:pt x="12" y="94"/>
                      <a:pt x="12" y="95"/>
                    </a:cubicBezTo>
                    <a:cubicBezTo>
                      <a:pt x="12" y="95"/>
                      <a:pt x="13" y="95"/>
                      <a:pt x="13" y="95"/>
                    </a:cubicBezTo>
                    <a:cubicBezTo>
                      <a:pt x="17" y="92"/>
                      <a:pt x="22" y="92"/>
                      <a:pt x="26" y="92"/>
                    </a:cubicBezTo>
                    <a:cubicBezTo>
                      <a:pt x="28" y="92"/>
                      <a:pt x="30" y="92"/>
                      <a:pt x="32" y="91"/>
                    </a:cubicBezTo>
                    <a:quadBezTo>
                      <a:pt x="33" y="91"/>
                      <a:pt x="33" y="90"/>
                    </a:quadBezTo>
                    <a:cubicBezTo>
                      <a:pt x="33" y="88"/>
                      <a:pt x="33" y="85"/>
                      <a:pt x="35" y="83"/>
                    </a:cubicBezTo>
                    <a:cubicBezTo>
                      <a:pt x="38" y="81"/>
                      <a:pt x="41" y="81"/>
                      <a:pt x="43" y="81"/>
                    </a:cubicBezTo>
                    <a:cubicBezTo>
                      <a:pt x="44" y="81"/>
                      <a:pt x="45" y="81"/>
                      <a:pt x="46" y="81"/>
                    </a:cubicBezTo>
                    <a:cubicBezTo>
                      <a:pt x="47" y="81"/>
                      <a:pt x="48" y="81"/>
                      <a:pt x="48" y="81"/>
                    </a:cubicBezTo>
                    <a:cubicBezTo>
                      <a:pt x="49" y="80"/>
                      <a:pt x="49" y="79"/>
                      <a:pt x="50" y="78"/>
                    </a:cubicBezTo>
                    <a:cubicBezTo>
                      <a:pt x="51" y="75"/>
                      <a:pt x="53" y="71"/>
                      <a:pt x="56" y="70"/>
                    </a:cubicBezTo>
                    <a:cubicBezTo>
                      <a:pt x="57" y="70"/>
                      <a:pt x="59" y="69"/>
                      <a:pt x="60" y="69"/>
                    </a:cubicBezTo>
                    <a:cubicBezTo>
                      <a:pt x="60" y="69"/>
                      <a:pt x="62" y="69"/>
                      <a:pt x="62" y="69"/>
                    </a:cubicBezTo>
                    <a:cubicBezTo>
                      <a:pt x="61" y="66"/>
                      <a:pt x="61" y="52"/>
                      <a:pt x="67" y="51"/>
                    </a:cubicBezTo>
                    <a:cubicBezTo>
                      <a:pt x="70" y="51"/>
                      <a:pt x="74" y="48"/>
                      <a:pt x="75" y="47"/>
                    </a:cubicBezTo>
                    <a:cubicBezTo>
                      <a:pt x="75" y="45"/>
                      <a:pt x="76" y="43"/>
                      <a:pt x="80" y="38"/>
                    </a:cubicBezTo>
                    <a:cubicBezTo>
                      <a:pt x="82" y="36"/>
                      <a:pt x="83" y="34"/>
                      <a:pt x="84" y="33"/>
                    </a:cubicBezTo>
                    <a:cubicBezTo>
                      <a:pt x="85" y="31"/>
                      <a:pt x="85" y="30"/>
                      <a:pt x="85" y="30"/>
                    </a:cubicBezTo>
                    <a:quadBezTo>
                      <a:pt x="85" y="30"/>
                      <a:pt x="85" y="30"/>
                    </a:quadBezTo>
                    <a:cubicBezTo>
                      <a:pt x="81" y="29"/>
                      <a:pt x="76" y="21"/>
                      <a:pt x="74" y="17"/>
                    </a:cubicBezTo>
                    <a:cubicBezTo>
                      <a:pt x="74" y="16"/>
                      <a:pt x="72" y="16"/>
                      <a:pt x="70" y="16"/>
                    </a:cubicBezTo>
                    <a:cubicBezTo>
                      <a:pt x="66" y="15"/>
                      <a:pt x="61" y="14"/>
                      <a:pt x="56" y="10"/>
                    </a:cubicBezTo>
                    <a:cubicBezTo>
                      <a:pt x="53" y="8"/>
                      <a:pt x="51" y="5"/>
                      <a:pt x="49" y="0"/>
                    </a:cubicBezTo>
                    <a:quadBezTo>
                      <a:pt x="47" y="1"/>
                      <a:pt x="47" y="1"/>
                    </a:quadBezTo>
                    <a:quadBezTo>
                      <a:pt x="44" y="1"/>
                      <a:pt x="44" y="1"/>
                    </a:quadBezTo>
                    <a:quadBezTo>
                      <a:pt x="44" y="8"/>
                      <a:pt x="44" y="8"/>
                    </a:quadBezTo>
                    <a:quadBezTo>
                      <a:pt x="37" y="18"/>
                      <a:pt x="37" y="18"/>
                    </a:quadBezTo>
                    <a:quadBezTo>
                      <a:pt x="35" y="24"/>
                      <a:pt x="35" y="24"/>
                    </a:quadBezTo>
                    <a:quadBezTo>
                      <a:pt x="35" y="24"/>
                      <a:pt x="35" y="24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88" name="Freeform 1171"/>
              <p:cNvSpPr/>
              <p:nvPr/>
            </p:nvSpPr>
            <p:spPr>
              <a:xfrm>
                <a:off x="3256" y="2607"/>
                <a:ext cx="7" cy="13"/>
              </a:xfrm>
              <a:custGeom>
                <a:avLst/>
                <a:gdLst>
                  <a:gd name="T0" fmla="*/ 6 w 7"/>
                  <a:gd name="T1" fmla="*/ 1 h 13"/>
                  <a:gd name="T2" fmla="*/ 5 w 7"/>
                  <a:gd name="T3" fmla="*/ 0 h 13"/>
                  <a:gd name="T4" fmla="*/ 5 w 7"/>
                  <a:gd name="T5" fmla="*/ 0 h 13"/>
                  <a:gd name="T6" fmla="*/ 0 w 7"/>
                  <a:gd name="T7" fmla="*/ 9 h 13"/>
                  <a:gd name="T8" fmla="*/ 0 w 7"/>
                  <a:gd name="T9" fmla="*/ 10 h 13"/>
                  <a:gd name="T10" fmla="*/ 0 w 7"/>
                  <a:gd name="T11" fmla="*/ 10 h 13"/>
                  <a:gd name="T12" fmla="*/ 0 w 7"/>
                  <a:gd name="T13" fmla="*/ 11 h 13"/>
                  <a:gd name="T14" fmla="*/ 1 w 7"/>
                  <a:gd name="T15" fmla="*/ 12 h 13"/>
                  <a:gd name="T16" fmla="*/ 1 w 7"/>
                  <a:gd name="T17" fmla="*/ 12 h 13"/>
                  <a:gd name="T18" fmla="*/ 3 w 7"/>
                  <a:gd name="T19" fmla="*/ 13 h 13"/>
                  <a:gd name="T20" fmla="*/ 3 w 7"/>
                  <a:gd name="T21" fmla="*/ 13 h 13"/>
                  <a:gd name="T22" fmla="*/ 4 w 7"/>
                  <a:gd name="T23" fmla="*/ 13 h 13"/>
                  <a:gd name="T24" fmla="*/ 5 w 7"/>
                  <a:gd name="T25" fmla="*/ 11 h 13"/>
                  <a:gd name="T26" fmla="*/ 6 w 7"/>
                  <a:gd name="T27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3">
                    <a:moveTo>
                      <a:pt x="6" y="1"/>
                    </a:moveTo>
                    <a:cubicBezTo>
                      <a:pt x="6" y="0"/>
                      <a:pt x="5" y="0"/>
                      <a:pt x="5" y="0"/>
                    </a:cubicBezTo>
                    <a:quadBezTo>
                      <a:pt x="5" y="0"/>
                      <a:pt x="5" y="0"/>
                    </a:quadBezTo>
                    <a:cubicBezTo>
                      <a:pt x="2" y="0"/>
                      <a:pt x="0" y="7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quadBezTo>
                      <a:pt x="0" y="10"/>
                      <a:pt x="0" y="10"/>
                    </a:quadBezTo>
                    <a:quadBezTo>
                      <a:pt x="0" y="11"/>
                      <a:pt x="0" y="11"/>
                    </a:quadBezTo>
                    <a:cubicBezTo>
                      <a:pt x="0" y="11"/>
                      <a:pt x="1" y="12"/>
                      <a:pt x="1" y="12"/>
                    </a:cubicBezTo>
                    <a:quadBezTo>
                      <a:pt x="1" y="12"/>
                      <a:pt x="1" y="12"/>
                    </a:quadBezTo>
                    <a:quadBezTo>
                      <a:pt x="2" y="13"/>
                      <a:pt x="3" y="13"/>
                    </a:quadBezTo>
                    <a:quadBezTo>
                      <a:pt x="3" y="13"/>
                      <a:pt x="3" y="13"/>
                    </a:quadBezTo>
                    <a:quadBezTo>
                      <a:pt x="4" y="13"/>
                      <a:pt x="4" y="13"/>
                    </a:quadBezTo>
                    <a:cubicBezTo>
                      <a:pt x="4" y="13"/>
                      <a:pt x="4" y="12"/>
                      <a:pt x="5" y="11"/>
                    </a:cubicBezTo>
                    <a:cubicBezTo>
                      <a:pt x="6" y="9"/>
                      <a:pt x="7" y="4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89" name="Freeform 1172"/>
              <p:cNvSpPr/>
              <p:nvPr/>
            </p:nvSpPr>
            <p:spPr>
              <a:xfrm>
                <a:off x="3270" y="2604"/>
                <a:ext cx="46" cy="38"/>
              </a:xfrm>
              <a:custGeom>
                <a:avLst/>
                <a:gdLst>
                  <a:gd name="T0" fmla="*/ 34 w 48"/>
                  <a:gd name="T1" fmla="*/ 30 h 39"/>
                  <a:gd name="T2" fmla="*/ 40 w 48"/>
                  <a:gd name="T3" fmla="*/ 22 h 39"/>
                  <a:gd name="T4" fmla="*/ 40 w 48"/>
                  <a:gd name="T5" fmla="*/ 12 h 39"/>
                  <a:gd name="T6" fmla="*/ 46 w 48"/>
                  <a:gd name="T7" fmla="*/ 12 h 39"/>
                  <a:gd name="T8" fmla="*/ 48 w 48"/>
                  <a:gd name="T9" fmla="*/ 11 h 39"/>
                  <a:gd name="T10" fmla="*/ 47 w 48"/>
                  <a:gd name="T11" fmla="*/ 4 h 39"/>
                  <a:gd name="T12" fmla="*/ 47 w 48"/>
                  <a:gd name="T13" fmla="*/ 0 h 39"/>
                  <a:gd name="T14" fmla="*/ 36 w 48"/>
                  <a:gd name="T15" fmla="*/ 14 h 39"/>
                  <a:gd name="T16" fmla="*/ 12 w 48"/>
                  <a:gd name="T17" fmla="*/ 25 h 39"/>
                  <a:gd name="T18" fmla="*/ 9 w 48"/>
                  <a:gd name="T19" fmla="*/ 25 h 39"/>
                  <a:gd name="T20" fmla="*/ 2 w 48"/>
                  <a:gd name="T21" fmla="*/ 27 h 39"/>
                  <a:gd name="T22" fmla="*/ 1 w 48"/>
                  <a:gd name="T23" fmla="*/ 28 h 39"/>
                  <a:gd name="T24" fmla="*/ 0 w 48"/>
                  <a:gd name="T25" fmla="*/ 28 h 39"/>
                  <a:gd name="T26" fmla="*/ 0 w 48"/>
                  <a:gd name="T27" fmla="*/ 29 h 39"/>
                  <a:gd name="T28" fmla="*/ 0 w 48"/>
                  <a:gd name="T29" fmla="*/ 30 h 39"/>
                  <a:gd name="T30" fmla="*/ 1 w 48"/>
                  <a:gd name="T31" fmla="*/ 31 h 39"/>
                  <a:gd name="T32" fmla="*/ 1 w 48"/>
                  <a:gd name="T33" fmla="*/ 31 h 39"/>
                  <a:gd name="T34" fmla="*/ 3 w 48"/>
                  <a:gd name="T35" fmla="*/ 33 h 39"/>
                  <a:gd name="T36" fmla="*/ 3 w 48"/>
                  <a:gd name="T37" fmla="*/ 33 h 39"/>
                  <a:gd name="T38" fmla="*/ 4 w 48"/>
                  <a:gd name="T39" fmla="*/ 34 h 39"/>
                  <a:gd name="T40" fmla="*/ 4 w 48"/>
                  <a:gd name="T41" fmla="*/ 34 h 39"/>
                  <a:gd name="T42" fmla="*/ 5 w 48"/>
                  <a:gd name="T43" fmla="*/ 35 h 39"/>
                  <a:gd name="T44" fmla="*/ 5 w 48"/>
                  <a:gd name="T45" fmla="*/ 35 h 39"/>
                  <a:gd name="T46" fmla="*/ 6 w 48"/>
                  <a:gd name="T47" fmla="*/ 36 h 39"/>
                  <a:gd name="T48" fmla="*/ 6 w 48"/>
                  <a:gd name="T49" fmla="*/ 36 h 39"/>
                  <a:gd name="T50" fmla="*/ 7 w 48"/>
                  <a:gd name="T51" fmla="*/ 36 h 39"/>
                  <a:gd name="T52" fmla="*/ 7 w 48"/>
                  <a:gd name="T53" fmla="*/ 36 h 39"/>
                  <a:gd name="T54" fmla="*/ 7 w 48"/>
                  <a:gd name="T55" fmla="*/ 36 h 39"/>
                  <a:gd name="T56" fmla="*/ 8 w 48"/>
                  <a:gd name="T57" fmla="*/ 36 h 39"/>
                  <a:gd name="T58" fmla="*/ 8 w 48"/>
                  <a:gd name="T59" fmla="*/ 37 h 39"/>
                  <a:gd name="T60" fmla="*/ 9 w 48"/>
                  <a:gd name="T61" fmla="*/ 37 h 39"/>
                  <a:gd name="T62" fmla="*/ 10 w 48"/>
                  <a:gd name="T63" fmla="*/ 37 h 39"/>
                  <a:gd name="T64" fmla="*/ 10 w 48"/>
                  <a:gd name="T65" fmla="*/ 37 h 39"/>
                  <a:gd name="T66" fmla="*/ 11 w 48"/>
                  <a:gd name="T67" fmla="*/ 37 h 39"/>
                  <a:gd name="T68" fmla="*/ 11 w 48"/>
                  <a:gd name="T69" fmla="*/ 37 h 39"/>
                  <a:gd name="T70" fmla="*/ 16 w 48"/>
                  <a:gd name="T71" fmla="*/ 38 h 39"/>
                  <a:gd name="T72" fmla="*/ 16 w 48"/>
                  <a:gd name="T73" fmla="*/ 38 h 39"/>
                  <a:gd name="T74" fmla="*/ 17 w 48"/>
                  <a:gd name="T75" fmla="*/ 38 h 39"/>
                  <a:gd name="T76" fmla="*/ 18 w 48"/>
                  <a:gd name="T77" fmla="*/ 38 h 39"/>
                  <a:gd name="T78" fmla="*/ 19 w 48"/>
                  <a:gd name="T79" fmla="*/ 38 h 39"/>
                  <a:gd name="T80" fmla="*/ 20 w 48"/>
                  <a:gd name="T81" fmla="*/ 38 h 39"/>
                  <a:gd name="T82" fmla="*/ 21 w 48"/>
                  <a:gd name="T83" fmla="*/ 38 h 39"/>
                  <a:gd name="T84" fmla="*/ 22 w 48"/>
                  <a:gd name="T85" fmla="*/ 38 h 39"/>
                  <a:gd name="T86" fmla="*/ 30 w 48"/>
                  <a:gd name="T87" fmla="*/ 39 h 39"/>
                  <a:gd name="T88" fmla="*/ 34 w 48"/>
                  <a:gd name="T89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39">
                    <a:moveTo>
                      <a:pt x="34" y="30"/>
                    </a:moveTo>
                    <a:quadBezTo>
                      <a:pt x="40" y="22"/>
                      <a:pt x="40" y="22"/>
                    </a:quadBezTo>
                    <a:quadBezTo>
                      <a:pt x="40" y="12"/>
                      <a:pt x="40" y="12"/>
                    </a:quadBezTo>
                    <a:quadBezTo>
                      <a:pt x="46" y="12"/>
                      <a:pt x="46" y="12"/>
                    </a:quadBezTo>
                    <a:quadBezTo>
                      <a:pt x="48" y="11"/>
                      <a:pt x="48" y="11"/>
                    </a:quadBezTo>
                    <a:cubicBezTo>
                      <a:pt x="48" y="8"/>
                      <a:pt x="48" y="6"/>
                      <a:pt x="47" y="4"/>
                    </a:cubicBezTo>
                    <a:cubicBezTo>
                      <a:pt x="47" y="3"/>
                      <a:pt x="47" y="1"/>
                      <a:pt x="47" y="0"/>
                    </a:cubicBezTo>
                    <a:cubicBezTo>
                      <a:pt x="44" y="2"/>
                      <a:pt x="39" y="9"/>
                      <a:pt x="36" y="14"/>
                    </a:cubicBezTo>
                    <a:cubicBezTo>
                      <a:pt x="32" y="21"/>
                      <a:pt x="21" y="26"/>
                      <a:pt x="12" y="25"/>
                    </a:cubicBezTo>
                    <a:cubicBezTo>
                      <a:pt x="11" y="25"/>
                      <a:pt x="10" y="25"/>
                      <a:pt x="9" y="25"/>
                    </a:cubicBezTo>
                    <a:cubicBezTo>
                      <a:pt x="5" y="25"/>
                      <a:pt x="3" y="26"/>
                      <a:pt x="2" y="27"/>
                    </a:cubicBezTo>
                    <a:quadBezTo>
                      <a:pt x="1" y="28"/>
                      <a:pt x="1" y="28"/>
                    </a:quadBezTo>
                    <a:quadBezTo>
                      <a:pt x="0" y="28"/>
                      <a:pt x="0" y="28"/>
                    </a:quadBezTo>
                    <a:quadBezTo>
                      <a:pt x="0" y="29"/>
                      <a:pt x="0" y="29"/>
                    </a:quadBezTo>
                    <a:quadBezTo>
                      <a:pt x="0" y="29"/>
                      <a:pt x="0" y="30"/>
                    </a:quadBezTo>
                    <a:quadBezTo>
                      <a:pt x="1" y="30"/>
                      <a:pt x="1" y="31"/>
                    </a:quadBezTo>
                    <a:quadBezTo>
                      <a:pt x="1" y="31"/>
                      <a:pt x="1" y="31"/>
                    </a:quadBezTo>
                    <a:quadBezTo>
                      <a:pt x="2" y="32"/>
                      <a:pt x="3" y="33"/>
                    </a:quadBezTo>
                    <a:quadBezTo>
                      <a:pt x="3" y="33"/>
                      <a:pt x="3" y="33"/>
                    </a:quadBezTo>
                    <a:quadBezTo>
                      <a:pt x="3" y="33"/>
                      <a:pt x="4" y="34"/>
                    </a:quadBezTo>
                    <a:quadBezTo>
                      <a:pt x="4" y="34"/>
                      <a:pt x="4" y="34"/>
                    </a:quadBezTo>
                    <a:cubicBezTo>
                      <a:pt x="4" y="34"/>
                      <a:pt x="4" y="35"/>
                      <a:pt x="5" y="35"/>
                    </a:cubicBezTo>
                    <a:quadBezTo>
                      <a:pt x="5" y="35"/>
                      <a:pt x="5" y="35"/>
                    </a:quadBezTo>
                    <a:quadBezTo>
                      <a:pt x="5" y="35"/>
                      <a:pt x="6" y="36"/>
                    </a:quadBezTo>
                    <a:quadBezTo>
                      <a:pt x="6" y="36"/>
                      <a:pt x="6" y="36"/>
                    </a:quadBezTo>
                    <a:quadBezTo>
                      <a:pt x="6" y="36"/>
                      <a:pt x="7" y="36"/>
                    </a:quadBezTo>
                    <a:quadBezTo>
                      <a:pt x="7" y="36"/>
                      <a:pt x="7" y="36"/>
                    </a:quadBezTo>
                    <a:quadBezTo>
                      <a:pt x="7" y="36"/>
                      <a:pt x="7" y="36"/>
                    </a:quadBezTo>
                    <a:quadBezTo>
                      <a:pt x="8" y="36"/>
                      <a:pt x="8" y="36"/>
                    </a:quadBezTo>
                    <a:cubicBezTo>
                      <a:pt x="8" y="36"/>
                      <a:pt x="8" y="37"/>
                      <a:pt x="8" y="37"/>
                    </a:cubicBezTo>
                    <a:quadBezTo>
                      <a:pt x="9" y="37"/>
                      <a:pt x="9" y="37"/>
                    </a:quadBezTo>
                    <a:quadBezTo>
                      <a:pt x="9" y="37"/>
                      <a:pt x="10" y="37"/>
                    </a:quadBezTo>
                    <a:quadBezTo>
                      <a:pt x="10" y="37"/>
                      <a:pt x="10" y="37"/>
                    </a:quadBezTo>
                    <a:cubicBezTo>
                      <a:pt x="10" y="37"/>
                      <a:pt x="11" y="37"/>
                      <a:pt x="11" y="37"/>
                    </a:cubicBezTo>
                    <a:quadBezTo>
                      <a:pt x="11" y="37"/>
                      <a:pt x="11" y="37"/>
                    </a:quadBezTo>
                    <a:cubicBezTo>
                      <a:pt x="12" y="37"/>
                      <a:pt x="14" y="37"/>
                      <a:pt x="16" y="38"/>
                    </a:cubicBezTo>
                    <a:quadBezTo>
                      <a:pt x="16" y="38"/>
                      <a:pt x="16" y="38"/>
                    </a:quadBezTo>
                    <a:quadBezTo>
                      <a:pt x="17" y="38"/>
                      <a:pt x="17" y="38"/>
                    </a:quadBezTo>
                    <a:quadBezTo>
                      <a:pt x="18" y="38"/>
                      <a:pt x="18" y="38"/>
                    </a:quadBezTo>
                    <a:quadBezTo>
                      <a:pt x="19" y="38"/>
                      <a:pt x="19" y="38"/>
                    </a:quadBezTo>
                    <a:quadBezTo>
                      <a:pt x="20" y="38"/>
                      <a:pt x="20" y="38"/>
                    </a:quadBezTo>
                    <a:quadBezTo>
                      <a:pt x="21" y="38"/>
                      <a:pt x="21" y="38"/>
                    </a:quadBezTo>
                    <a:quadBezTo>
                      <a:pt x="22" y="38"/>
                      <a:pt x="22" y="38"/>
                    </a:quadBezTo>
                    <a:cubicBezTo>
                      <a:pt x="25" y="39"/>
                      <a:pt x="28" y="39"/>
                      <a:pt x="30" y="39"/>
                    </a:cubicBezTo>
                    <a:lnTo>
                      <a:pt x="34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90" name="Freeform 1173"/>
              <p:cNvSpPr/>
              <p:nvPr/>
            </p:nvSpPr>
            <p:spPr>
              <a:xfrm>
                <a:off x="3127" y="2468"/>
                <a:ext cx="100" cy="99"/>
              </a:xfrm>
              <a:custGeom>
                <a:avLst/>
                <a:gdLst>
                  <a:gd name="T0" fmla="*/ 64 w 105"/>
                  <a:gd name="T1" fmla="*/ 6 h 103"/>
                  <a:gd name="T2" fmla="*/ 63 w 105"/>
                  <a:gd name="T3" fmla="*/ 6 h 103"/>
                  <a:gd name="T4" fmla="*/ 54 w 105"/>
                  <a:gd name="T5" fmla="*/ 2 h 103"/>
                  <a:gd name="T6" fmla="*/ 49 w 105"/>
                  <a:gd name="T7" fmla="*/ 1 h 103"/>
                  <a:gd name="T8" fmla="*/ 43 w 105"/>
                  <a:gd name="T9" fmla="*/ 0 h 103"/>
                  <a:gd name="T10" fmla="*/ 42 w 105"/>
                  <a:gd name="T11" fmla="*/ 1 h 103"/>
                  <a:gd name="T12" fmla="*/ 43 w 105"/>
                  <a:gd name="T13" fmla="*/ 1 h 103"/>
                  <a:gd name="T14" fmla="*/ 43 w 105"/>
                  <a:gd name="T15" fmla="*/ 1 h 103"/>
                  <a:gd name="T16" fmla="*/ 40 w 105"/>
                  <a:gd name="T17" fmla="*/ 4 h 103"/>
                  <a:gd name="T18" fmla="*/ 27 w 105"/>
                  <a:gd name="T19" fmla="*/ 13 h 103"/>
                  <a:gd name="T20" fmla="*/ 28 w 105"/>
                  <a:gd name="T21" fmla="*/ 23 h 103"/>
                  <a:gd name="T22" fmla="*/ 24 w 105"/>
                  <a:gd name="T23" fmla="*/ 38 h 103"/>
                  <a:gd name="T24" fmla="*/ 23 w 105"/>
                  <a:gd name="T25" fmla="*/ 39 h 103"/>
                  <a:gd name="T26" fmla="*/ 0 w 105"/>
                  <a:gd name="T27" fmla="*/ 51 h 103"/>
                  <a:gd name="T28" fmla="*/ 1 w 105"/>
                  <a:gd name="T29" fmla="*/ 53 h 103"/>
                  <a:gd name="T30" fmla="*/ 2 w 105"/>
                  <a:gd name="T31" fmla="*/ 57 h 103"/>
                  <a:gd name="T32" fmla="*/ 2 w 105"/>
                  <a:gd name="T33" fmla="*/ 60 h 103"/>
                  <a:gd name="T34" fmla="*/ 3 w 105"/>
                  <a:gd name="T35" fmla="*/ 63 h 103"/>
                  <a:gd name="T36" fmla="*/ 3 w 105"/>
                  <a:gd name="T37" fmla="*/ 65 h 103"/>
                  <a:gd name="T38" fmla="*/ 5 w 105"/>
                  <a:gd name="T39" fmla="*/ 65 h 103"/>
                  <a:gd name="T40" fmla="*/ 7 w 105"/>
                  <a:gd name="T41" fmla="*/ 64 h 103"/>
                  <a:gd name="T42" fmla="*/ 8 w 105"/>
                  <a:gd name="T43" fmla="*/ 64 h 103"/>
                  <a:gd name="T44" fmla="*/ 11 w 105"/>
                  <a:gd name="T45" fmla="*/ 65 h 103"/>
                  <a:gd name="T46" fmla="*/ 27 w 105"/>
                  <a:gd name="T47" fmla="*/ 74 h 103"/>
                  <a:gd name="T48" fmla="*/ 34 w 105"/>
                  <a:gd name="T49" fmla="*/ 78 h 103"/>
                  <a:gd name="T50" fmla="*/ 73 w 105"/>
                  <a:gd name="T51" fmla="*/ 102 h 103"/>
                  <a:gd name="T52" fmla="*/ 74 w 105"/>
                  <a:gd name="T53" fmla="*/ 102 h 103"/>
                  <a:gd name="T54" fmla="*/ 75 w 105"/>
                  <a:gd name="T55" fmla="*/ 102 h 103"/>
                  <a:gd name="T56" fmla="*/ 77 w 105"/>
                  <a:gd name="T57" fmla="*/ 102 h 103"/>
                  <a:gd name="T58" fmla="*/ 85 w 105"/>
                  <a:gd name="T59" fmla="*/ 103 h 103"/>
                  <a:gd name="T60" fmla="*/ 86 w 105"/>
                  <a:gd name="T61" fmla="*/ 101 h 103"/>
                  <a:gd name="T62" fmla="*/ 87 w 105"/>
                  <a:gd name="T63" fmla="*/ 99 h 103"/>
                  <a:gd name="T64" fmla="*/ 88 w 105"/>
                  <a:gd name="T65" fmla="*/ 97 h 103"/>
                  <a:gd name="T66" fmla="*/ 88 w 105"/>
                  <a:gd name="T67" fmla="*/ 96 h 103"/>
                  <a:gd name="T68" fmla="*/ 89 w 105"/>
                  <a:gd name="T69" fmla="*/ 95 h 103"/>
                  <a:gd name="T70" fmla="*/ 89 w 105"/>
                  <a:gd name="T71" fmla="*/ 95 h 103"/>
                  <a:gd name="T72" fmla="*/ 89 w 105"/>
                  <a:gd name="T73" fmla="*/ 94 h 103"/>
                  <a:gd name="T74" fmla="*/ 90 w 105"/>
                  <a:gd name="T75" fmla="*/ 93 h 103"/>
                  <a:gd name="T76" fmla="*/ 98 w 105"/>
                  <a:gd name="T77" fmla="*/ 89 h 103"/>
                  <a:gd name="T78" fmla="*/ 100 w 105"/>
                  <a:gd name="T79" fmla="*/ 90 h 103"/>
                  <a:gd name="T80" fmla="*/ 102 w 105"/>
                  <a:gd name="T81" fmla="*/ 91 h 103"/>
                  <a:gd name="T82" fmla="*/ 104 w 105"/>
                  <a:gd name="T83" fmla="*/ 93 h 103"/>
                  <a:gd name="T84" fmla="*/ 105 w 105"/>
                  <a:gd name="T85" fmla="*/ 92 h 103"/>
                  <a:gd name="T86" fmla="*/ 103 w 105"/>
                  <a:gd name="T87" fmla="*/ 90 h 103"/>
                  <a:gd name="T88" fmla="*/ 101 w 105"/>
                  <a:gd name="T89" fmla="*/ 88 h 103"/>
                  <a:gd name="T90" fmla="*/ 100 w 105"/>
                  <a:gd name="T91" fmla="*/ 86 h 103"/>
                  <a:gd name="T92" fmla="*/ 100 w 105"/>
                  <a:gd name="T93" fmla="*/ 84 h 103"/>
                  <a:gd name="T94" fmla="*/ 96 w 105"/>
                  <a:gd name="T95" fmla="*/ 77 h 103"/>
                  <a:gd name="T96" fmla="*/ 98 w 105"/>
                  <a:gd name="T97" fmla="*/ 70 h 103"/>
                  <a:gd name="T98" fmla="*/ 93 w 105"/>
                  <a:gd name="T99" fmla="*/ 64 h 103"/>
                  <a:gd name="T100" fmla="*/ 87 w 105"/>
                  <a:gd name="T101" fmla="*/ 62 h 103"/>
                  <a:gd name="T102" fmla="*/ 85 w 105"/>
                  <a:gd name="T103" fmla="*/ 61 h 103"/>
                  <a:gd name="T104" fmla="*/ 83 w 105"/>
                  <a:gd name="T105" fmla="*/ 59 h 103"/>
                  <a:gd name="T106" fmla="*/ 81 w 105"/>
                  <a:gd name="T107" fmla="*/ 58 h 103"/>
                  <a:gd name="T108" fmla="*/ 80 w 105"/>
                  <a:gd name="T109" fmla="*/ 55 h 103"/>
                  <a:gd name="T110" fmla="*/ 79 w 105"/>
                  <a:gd name="T111" fmla="*/ 53 h 103"/>
                  <a:gd name="T112" fmla="*/ 72 w 105"/>
                  <a:gd name="T113" fmla="*/ 41 h 103"/>
                  <a:gd name="T114" fmla="*/ 75 w 105"/>
                  <a:gd name="T115" fmla="*/ 32 h 103"/>
                  <a:gd name="T116" fmla="*/ 78 w 105"/>
                  <a:gd name="T117" fmla="*/ 25 h 103"/>
                  <a:gd name="T118" fmla="*/ 78 w 105"/>
                  <a:gd name="T119" fmla="*/ 21 h 103"/>
                  <a:gd name="T120" fmla="*/ 68 w 105"/>
                  <a:gd name="T121" fmla="*/ 11 h 103"/>
                  <a:gd name="T122" fmla="*/ 65 w 105"/>
                  <a:gd name="T123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05" h="103">
                    <a:moveTo>
                      <a:pt x="65" y="6"/>
                    </a:moveTo>
                    <a:cubicBezTo>
                      <a:pt x="65" y="6"/>
                      <a:pt x="64" y="6"/>
                      <a:pt x="64" y="6"/>
                    </a:cubicBezTo>
                    <a:quadBezTo>
                      <a:pt x="64" y="6"/>
                      <a:pt x="64" y="6"/>
                    </a:quadBezTo>
                    <a:quadBezTo>
                      <a:pt x="64" y="6"/>
                      <a:pt x="63" y="6"/>
                    </a:quadBezTo>
                    <a:cubicBezTo>
                      <a:pt x="62" y="6"/>
                      <a:pt x="60" y="5"/>
                      <a:pt x="58" y="4"/>
                    </a:cubicBezTo>
                    <a:cubicBezTo>
                      <a:pt x="57" y="3"/>
                      <a:pt x="55" y="2"/>
                      <a:pt x="54" y="2"/>
                    </a:cubicBezTo>
                    <a:cubicBezTo>
                      <a:pt x="54" y="2"/>
                      <a:pt x="53" y="3"/>
                      <a:pt x="53" y="3"/>
                    </a:cubicBezTo>
                    <a:cubicBezTo>
                      <a:pt x="51" y="3"/>
                      <a:pt x="50" y="2"/>
                      <a:pt x="49" y="1"/>
                    </a:cubicBezTo>
                    <a:cubicBezTo>
                      <a:pt x="48" y="1"/>
                      <a:pt x="46" y="0"/>
                      <a:pt x="44" y="0"/>
                    </a:cubicBezTo>
                    <a:cubicBezTo>
                      <a:pt x="44" y="0"/>
                      <a:pt x="43" y="0"/>
                      <a:pt x="43" y="0"/>
                    </a:cubicBezTo>
                    <a:quadBezTo>
                      <a:pt x="43" y="1"/>
                      <a:pt x="43" y="1"/>
                    </a:quadBezTo>
                    <a:cubicBezTo>
                      <a:pt x="43" y="1"/>
                      <a:pt x="42" y="1"/>
                      <a:pt x="42" y="1"/>
                    </a:cubicBezTo>
                    <a:quadBezTo>
                      <a:pt x="42" y="1"/>
                      <a:pt x="42" y="1"/>
                    </a:quadBezTo>
                    <a:quadBezTo>
                      <a:pt x="43" y="1"/>
                      <a:pt x="43" y="1"/>
                    </a:quadBezTo>
                    <a:quadBezTo>
                      <a:pt x="43" y="1"/>
                      <a:pt x="43" y="1"/>
                    </a:quadBezTo>
                    <a:quadBezTo>
                      <a:pt x="43" y="1"/>
                      <a:pt x="43" y="1"/>
                    </a:quadBezTo>
                    <a:quadBezTo>
                      <a:pt x="41" y="3"/>
                      <a:pt x="41" y="3"/>
                    </a:quadBezTo>
                    <a:quadBezTo>
                      <a:pt x="40" y="4"/>
                      <a:pt x="40" y="4"/>
                    </a:quadBezTo>
                    <a:quadBezTo>
                      <a:pt x="33" y="9"/>
                      <a:pt x="33" y="9"/>
                    </a:quadBezTo>
                    <a:cubicBezTo>
                      <a:pt x="32" y="9"/>
                      <a:pt x="28" y="11"/>
                      <a:pt x="27" y="13"/>
                    </a:cubicBezTo>
                    <a:cubicBezTo>
                      <a:pt x="27" y="14"/>
                      <a:pt x="27" y="15"/>
                      <a:pt x="28" y="17"/>
                    </a:cubicBezTo>
                    <a:cubicBezTo>
                      <a:pt x="28" y="19"/>
                      <a:pt x="29" y="21"/>
                      <a:pt x="28" y="23"/>
                    </a:cubicBezTo>
                    <a:cubicBezTo>
                      <a:pt x="27" y="24"/>
                      <a:pt x="27" y="28"/>
                      <a:pt x="27" y="30"/>
                    </a:cubicBezTo>
                    <a:cubicBezTo>
                      <a:pt x="28" y="32"/>
                      <a:pt x="25" y="36"/>
                      <a:pt x="24" y="38"/>
                    </a:cubicBezTo>
                    <a:quadBezTo>
                      <a:pt x="24" y="39"/>
                      <a:pt x="24" y="39"/>
                    </a:quadBezTo>
                    <a:quadBezTo>
                      <a:pt x="23" y="39"/>
                      <a:pt x="23" y="39"/>
                    </a:quadBezTo>
                    <a:quadBezTo>
                      <a:pt x="23" y="39"/>
                      <a:pt x="23" y="39"/>
                    </a:quadBezTo>
                    <a:cubicBezTo>
                      <a:pt x="18" y="42"/>
                      <a:pt x="9" y="47"/>
                      <a:pt x="0" y="51"/>
                    </a:cubicBezTo>
                    <a:quadBezTo>
                      <a:pt x="0" y="52"/>
                      <a:pt x="0" y="52"/>
                    </a:quadBezTo>
                    <a:cubicBezTo>
                      <a:pt x="0" y="53"/>
                      <a:pt x="1" y="53"/>
                      <a:pt x="1" y="53"/>
                    </a:cubicBezTo>
                    <a:quadBezTo>
                      <a:pt x="1" y="54"/>
                      <a:pt x="1" y="55"/>
                    </a:quadBezTo>
                    <a:quadBezTo>
                      <a:pt x="1" y="56"/>
                      <a:pt x="2" y="57"/>
                    </a:quadBezTo>
                    <a:quadBezTo>
                      <a:pt x="2" y="58"/>
                      <a:pt x="2" y="58"/>
                    </a:quadBezTo>
                    <a:quadBezTo>
                      <a:pt x="2" y="59"/>
                      <a:pt x="2" y="60"/>
                    </a:quadBezTo>
                    <a:cubicBezTo>
                      <a:pt x="2" y="60"/>
                      <a:pt x="2" y="61"/>
                      <a:pt x="3" y="61"/>
                    </a:cubicBezTo>
                    <a:quadBezTo>
                      <a:pt x="3" y="62"/>
                      <a:pt x="3" y="63"/>
                    </a:quadBezTo>
                    <a:quadBezTo>
                      <a:pt x="3" y="63"/>
                      <a:pt x="3" y="64"/>
                    </a:quadBezTo>
                    <a:quadBezTo>
                      <a:pt x="3" y="64"/>
                      <a:pt x="3" y="65"/>
                    </a:quadBezTo>
                    <a:cubicBezTo>
                      <a:pt x="4" y="65"/>
                      <a:pt x="5" y="65"/>
                      <a:pt x="5" y="65"/>
                    </a:cubicBezTo>
                    <a:quadBezTo>
                      <a:pt x="5" y="65"/>
                      <a:pt x="5" y="65"/>
                    </a:quadBezTo>
                    <a:cubicBezTo>
                      <a:pt x="6" y="65"/>
                      <a:pt x="6" y="64"/>
                      <a:pt x="7" y="64"/>
                    </a:cubicBezTo>
                    <a:quadBezTo>
                      <a:pt x="7" y="64"/>
                      <a:pt x="7" y="64"/>
                    </a:quadBezTo>
                    <a:quadBezTo>
                      <a:pt x="7" y="64"/>
                      <a:pt x="7" y="64"/>
                    </a:quadBezTo>
                    <a:quadBezTo>
                      <a:pt x="8" y="64"/>
                      <a:pt x="8" y="64"/>
                    </a:quad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5"/>
                      <a:pt x="10" y="65"/>
                      <a:pt x="11" y="65"/>
                    </a:cubicBezTo>
                    <a:cubicBezTo>
                      <a:pt x="13" y="65"/>
                      <a:pt x="18" y="68"/>
                      <a:pt x="24" y="72"/>
                    </a:cubicBezTo>
                    <a:cubicBezTo>
                      <a:pt x="25" y="73"/>
                      <a:pt x="26" y="73"/>
                      <a:pt x="27" y="74"/>
                    </a:cubicBezTo>
                    <a:cubicBezTo>
                      <a:pt x="30" y="76"/>
                      <a:pt x="33" y="77"/>
                      <a:pt x="34" y="78"/>
                    </a:cubicBezTo>
                    <a:quadBezTo>
                      <a:pt x="34" y="78"/>
                      <a:pt x="34" y="78"/>
                    </a:quadBezTo>
                    <a:cubicBezTo>
                      <a:pt x="40" y="81"/>
                      <a:pt x="57" y="95"/>
                      <a:pt x="61" y="98"/>
                    </a:cubicBezTo>
                    <a:cubicBezTo>
                      <a:pt x="65" y="101"/>
                      <a:pt x="71" y="102"/>
                      <a:pt x="73" y="102"/>
                    </a:cubicBezTo>
                    <a:cubicBezTo>
                      <a:pt x="73" y="102"/>
                      <a:pt x="74" y="102"/>
                      <a:pt x="74" y="102"/>
                    </a:cubicBezTo>
                    <a:quadBezTo>
                      <a:pt x="74" y="102"/>
                      <a:pt x="74" y="102"/>
                    </a:quadBezTo>
                    <a:cubicBezTo>
                      <a:pt x="74" y="102"/>
                      <a:pt x="75" y="102"/>
                      <a:pt x="75" y="102"/>
                    </a:cubicBezTo>
                    <a:quadBezTo>
                      <a:pt x="75" y="102"/>
                      <a:pt x="75" y="102"/>
                    </a:quadBezTo>
                    <a:cubicBezTo>
                      <a:pt x="75" y="102"/>
                      <a:pt x="76" y="102"/>
                      <a:pt x="76" y="102"/>
                    </a:cubicBezTo>
                    <a:quadBezTo>
                      <a:pt x="76" y="102"/>
                      <a:pt x="77" y="102"/>
                    </a:quadBezTo>
                    <a:quadBezTo>
                      <a:pt x="77" y="102"/>
                      <a:pt x="77" y="102"/>
                    </a:quadBezTo>
                    <a:cubicBezTo>
                      <a:pt x="79" y="103"/>
                      <a:pt x="82" y="103"/>
                      <a:pt x="85" y="103"/>
                    </a:cubicBezTo>
                    <a:quadBezTo>
                      <a:pt x="85" y="103"/>
                      <a:pt x="85" y="102"/>
                    </a:quadBezTo>
                    <a:quadBezTo>
                      <a:pt x="86" y="102"/>
                      <a:pt x="86" y="101"/>
                    </a:quadBezTo>
                    <a:cubicBezTo>
                      <a:pt x="86" y="101"/>
                      <a:pt x="86" y="100"/>
                      <a:pt x="86" y="100"/>
                    </a:cubicBezTo>
                    <a:cubicBezTo>
                      <a:pt x="87" y="100"/>
                      <a:pt x="87" y="99"/>
                      <a:pt x="87" y="99"/>
                    </a:cubicBezTo>
                    <a:cubicBezTo>
                      <a:pt x="87" y="99"/>
                      <a:pt x="87" y="98"/>
                      <a:pt x="87" y="98"/>
                    </a:cubicBezTo>
                    <a:cubicBezTo>
                      <a:pt x="87" y="98"/>
                      <a:pt x="88" y="97"/>
                      <a:pt x="88" y="97"/>
                    </a:cubicBezTo>
                    <a:quadBezTo>
                      <a:pt x="88" y="97"/>
                      <a:pt x="88" y="97"/>
                    </a:quadBezTo>
                    <a:quadBezTo>
                      <a:pt x="88" y="96"/>
                      <a:pt x="88" y="96"/>
                    </a:quadBezTo>
                    <a:quadBezTo>
                      <a:pt x="88" y="96"/>
                      <a:pt x="89" y="96"/>
                    </a:quadBezTo>
                    <a:quadBezTo>
                      <a:pt x="89" y="95"/>
                      <a:pt x="89" y="95"/>
                    </a:quadBezTo>
                    <a:quadBezTo>
                      <a:pt x="89" y="95"/>
                      <a:pt x="89" y="95"/>
                    </a:quadBezTo>
                    <a:quadBezTo>
                      <a:pt x="89" y="95"/>
                      <a:pt x="89" y="95"/>
                    </a:quadBezTo>
                    <a:cubicBezTo>
                      <a:pt x="89" y="95"/>
                      <a:pt x="89" y="94"/>
                      <a:pt x="89" y="94"/>
                    </a:cubicBezTo>
                    <a:quadBezTo>
                      <a:pt x="89" y="94"/>
                      <a:pt x="89" y="94"/>
                    </a:quadBezTo>
                    <a:quadBezTo>
                      <a:pt x="89" y="94"/>
                      <a:pt x="90" y="94"/>
                    </a:quadBezTo>
                    <a:cubicBezTo>
                      <a:pt x="90" y="94"/>
                      <a:pt x="90" y="93"/>
                      <a:pt x="90" y="93"/>
                    </a:cubicBezTo>
                    <a:cubicBezTo>
                      <a:pt x="91" y="92"/>
                      <a:pt x="92" y="90"/>
                      <a:pt x="96" y="89"/>
                    </a:cubicBezTo>
                    <a:quadBezTo>
                      <a:pt x="97" y="89"/>
                      <a:pt x="98" y="89"/>
                    </a:quadBezTo>
                    <a:quadBezTo>
                      <a:pt x="98" y="89"/>
                      <a:pt x="98" y="89"/>
                    </a:quadBezTo>
                    <a:quadBezTo>
                      <a:pt x="99" y="90"/>
                      <a:pt x="100" y="90"/>
                    </a:quadBezTo>
                    <a:quadBezTo>
                      <a:pt x="100" y="90"/>
                      <a:pt x="100" y="90"/>
                    </a:quadBezTo>
                    <a:cubicBezTo>
                      <a:pt x="101" y="90"/>
                      <a:pt x="101" y="91"/>
                      <a:pt x="102" y="91"/>
                    </a:cubicBezTo>
                    <a:quadBezTo>
                      <a:pt x="102" y="91"/>
                      <a:pt x="102" y="91"/>
                    </a:quadBezTo>
                    <a:quadBezTo>
                      <a:pt x="103" y="92"/>
                      <a:pt x="104" y="93"/>
                    </a:quadBezTo>
                    <a:quadBezTo>
                      <a:pt x="104" y="93"/>
                      <a:pt x="104" y="93"/>
                    </a:quadBezTo>
                    <a:cubicBezTo>
                      <a:pt x="104" y="93"/>
                      <a:pt x="105" y="92"/>
                      <a:pt x="105" y="92"/>
                    </a:cubicBezTo>
                    <a:quadBezTo>
                      <a:pt x="105" y="92"/>
                      <a:pt x="105" y="92"/>
                    </a:quadBezTo>
                    <a:quadBezTo>
                      <a:pt x="104" y="91"/>
                      <a:pt x="103" y="90"/>
                    </a:quadBezTo>
                    <a:quadBezTo>
                      <a:pt x="103" y="90"/>
                      <a:pt x="103" y="90"/>
                    </a:quadBezTo>
                    <a:cubicBezTo>
                      <a:pt x="102" y="89"/>
                      <a:pt x="102" y="88"/>
                      <a:pt x="101" y="88"/>
                    </a:cubicBezTo>
                    <a:quadBezTo>
                      <a:pt x="101" y="88"/>
                      <a:pt x="101" y="87"/>
                    </a:quadBezTo>
                    <a:cubicBezTo>
                      <a:pt x="101" y="87"/>
                      <a:pt x="101" y="86"/>
                      <a:pt x="100" y="86"/>
                    </a:cubicBezTo>
                    <a:quadBezTo>
                      <a:pt x="100" y="86"/>
                      <a:pt x="100" y="85"/>
                    </a:quadBezTo>
                    <a:cubicBezTo>
                      <a:pt x="100" y="85"/>
                      <a:pt x="100" y="84"/>
                      <a:pt x="100" y="84"/>
                    </a:cubicBezTo>
                    <a:cubicBezTo>
                      <a:pt x="100" y="83"/>
                      <a:pt x="100" y="82"/>
                      <a:pt x="98" y="80"/>
                    </a:cubicBezTo>
                    <a:cubicBezTo>
                      <a:pt x="97" y="79"/>
                      <a:pt x="96" y="78"/>
                      <a:pt x="96" y="77"/>
                    </a:cubicBezTo>
                    <a:cubicBezTo>
                      <a:pt x="96" y="75"/>
                      <a:pt x="96" y="74"/>
                      <a:pt x="97" y="72"/>
                    </a:cubicBezTo>
                    <a:cubicBezTo>
                      <a:pt x="97" y="72"/>
                      <a:pt x="98" y="71"/>
                      <a:pt x="98" y="70"/>
                    </a:cubicBezTo>
                    <a:cubicBezTo>
                      <a:pt x="97" y="69"/>
                      <a:pt x="96" y="68"/>
                      <a:pt x="96" y="67"/>
                    </a:cubicBezTo>
                    <a:cubicBezTo>
                      <a:pt x="95" y="65"/>
                      <a:pt x="94" y="64"/>
                      <a:pt x="93" y="64"/>
                    </a:cubicBezTo>
                    <a:quadBezTo>
                      <a:pt x="93" y="64"/>
                      <a:pt x="92" y="64"/>
                    </a:quadBezTo>
                    <a:cubicBezTo>
                      <a:pt x="91" y="63"/>
                      <a:pt x="89" y="63"/>
                      <a:pt x="87" y="62"/>
                    </a:cubicBezTo>
                    <a:quadBezTo>
                      <a:pt x="86" y="61"/>
                      <a:pt x="86" y="61"/>
                    </a:quadBezTo>
                    <a:quadBezTo>
                      <a:pt x="85" y="61"/>
                      <a:pt x="85" y="61"/>
                    </a:quadBezTo>
                    <a:quadBezTo>
                      <a:pt x="85" y="61"/>
                      <a:pt x="85" y="61"/>
                    </a:quadBezTo>
                    <a:cubicBezTo>
                      <a:pt x="84" y="60"/>
                      <a:pt x="83" y="60"/>
                      <a:pt x="83" y="59"/>
                    </a:cubicBezTo>
                    <a:quadBezTo>
                      <a:pt x="82" y="59"/>
                      <a:pt x="82" y="58"/>
                    </a:quadBezTo>
                    <a:cubicBezTo>
                      <a:pt x="82" y="58"/>
                      <a:pt x="81" y="58"/>
                      <a:pt x="81" y="58"/>
                    </a:cubicBezTo>
                    <a:cubicBezTo>
                      <a:pt x="81" y="57"/>
                      <a:pt x="80" y="57"/>
                      <a:pt x="80" y="57"/>
                    </a:cubicBezTo>
                    <a:quadBezTo>
                      <a:pt x="80" y="56"/>
                      <a:pt x="80" y="55"/>
                    </a:quadBezTo>
                    <a:quadBezTo>
                      <a:pt x="79" y="55"/>
                      <a:pt x="79" y="55"/>
                    </a:quadBezTo>
                    <a:quadBezTo>
                      <a:pt x="79" y="54"/>
                      <a:pt x="79" y="53"/>
                    </a:quadBezTo>
                    <a:cubicBezTo>
                      <a:pt x="79" y="52"/>
                      <a:pt x="78" y="51"/>
                      <a:pt x="75" y="49"/>
                    </a:cubicBezTo>
                    <a:cubicBezTo>
                      <a:pt x="73" y="48"/>
                      <a:pt x="72" y="43"/>
                      <a:pt x="72" y="41"/>
                    </a:cubicBezTo>
                    <a:cubicBezTo>
                      <a:pt x="71" y="38"/>
                      <a:pt x="72" y="36"/>
                      <a:pt x="74" y="36"/>
                    </a:cubicBezTo>
                    <a:cubicBezTo>
                      <a:pt x="74" y="35"/>
                      <a:pt x="74" y="33"/>
                      <a:pt x="75" y="32"/>
                    </a:cubicBezTo>
                    <a:cubicBezTo>
                      <a:pt x="75" y="30"/>
                      <a:pt x="76" y="27"/>
                      <a:pt x="78" y="26"/>
                    </a:cubicBezTo>
                    <a:quadBezTo>
                      <a:pt x="78" y="26"/>
                      <a:pt x="78" y="25"/>
                    </a:quadBezTo>
                    <a:cubicBezTo>
                      <a:pt x="78" y="24"/>
                      <a:pt x="78" y="23"/>
                      <a:pt x="78" y="21"/>
                    </a:cubicBezTo>
                    <a:cubicBezTo>
                      <a:pt x="79" y="21"/>
                      <a:pt x="78" y="21"/>
                      <a:pt x="78" y="21"/>
                    </a:cubicBezTo>
                    <a:cubicBezTo>
                      <a:pt x="78" y="20"/>
                      <a:pt x="77" y="20"/>
                      <a:pt x="76" y="20"/>
                    </a:cubicBezTo>
                    <a:cubicBezTo>
                      <a:pt x="72" y="20"/>
                      <a:pt x="68" y="15"/>
                      <a:pt x="68" y="11"/>
                    </a:cubicBezTo>
                    <a:cubicBezTo>
                      <a:pt x="68" y="10"/>
                      <a:pt x="66" y="8"/>
                      <a:pt x="65" y="6"/>
                    </a:cubicBezTo>
                    <a:quadBezTo>
                      <a:pt x="65" y="6"/>
                      <a:pt x="65" y="6"/>
                    </a:quadBezTo>
                    <a:quadBezTo>
                      <a:pt x="65" y="6"/>
                      <a:pt x="65" y="6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91" name="Freeform 1174"/>
              <p:cNvSpPr/>
              <p:nvPr/>
            </p:nvSpPr>
            <p:spPr>
              <a:xfrm>
                <a:off x="3212" y="2557"/>
                <a:ext cx="15" cy="15"/>
              </a:xfrm>
              <a:custGeom>
                <a:avLst/>
                <a:gdLst>
                  <a:gd name="T0" fmla="*/ 4 w 16"/>
                  <a:gd name="T1" fmla="*/ 11 h 16"/>
                  <a:gd name="T2" fmla="*/ 5 w 16"/>
                  <a:gd name="T3" fmla="*/ 11 h 16"/>
                  <a:gd name="T4" fmla="*/ 5 w 16"/>
                  <a:gd name="T5" fmla="*/ 11 h 16"/>
                  <a:gd name="T6" fmla="*/ 11 w 16"/>
                  <a:gd name="T7" fmla="*/ 16 h 16"/>
                  <a:gd name="T8" fmla="*/ 16 w 16"/>
                  <a:gd name="T9" fmla="*/ 16 h 16"/>
                  <a:gd name="T10" fmla="*/ 15 w 16"/>
                  <a:gd name="T11" fmla="*/ 14 h 16"/>
                  <a:gd name="T12" fmla="*/ 12 w 16"/>
                  <a:gd name="T13" fmla="*/ 4 h 16"/>
                  <a:gd name="T14" fmla="*/ 12 w 16"/>
                  <a:gd name="T15" fmla="*/ 3 h 16"/>
                  <a:gd name="T16" fmla="*/ 12 w 16"/>
                  <a:gd name="T17" fmla="*/ 3 h 16"/>
                  <a:gd name="T18" fmla="*/ 11 w 16"/>
                  <a:gd name="T19" fmla="*/ 2 h 16"/>
                  <a:gd name="T20" fmla="*/ 10 w 16"/>
                  <a:gd name="T21" fmla="*/ 1 h 16"/>
                  <a:gd name="T22" fmla="*/ 10 w 16"/>
                  <a:gd name="T23" fmla="*/ 1 h 16"/>
                  <a:gd name="T24" fmla="*/ 9 w 16"/>
                  <a:gd name="T25" fmla="*/ 1 h 16"/>
                  <a:gd name="T26" fmla="*/ 8 w 16"/>
                  <a:gd name="T27" fmla="*/ 0 h 16"/>
                  <a:gd name="T28" fmla="*/ 7 w 16"/>
                  <a:gd name="T29" fmla="*/ 0 h 16"/>
                  <a:gd name="T30" fmla="*/ 5 w 16"/>
                  <a:gd name="T31" fmla="*/ 2 h 16"/>
                  <a:gd name="T32" fmla="*/ 3 w 16"/>
                  <a:gd name="T33" fmla="*/ 4 h 16"/>
                  <a:gd name="T34" fmla="*/ 3 w 16"/>
                  <a:gd name="T35" fmla="*/ 4 h 16"/>
                  <a:gd name="T36" fmla="*/ 3 w 16"/>
                  <a:gd name="T37" fmla="*/ 4 h 16"/>
                  <a:gd name="T38" fmla="*/ 3 w 16"/>
                  <a:gd name="T39" fmla="*/ 4 h 16"/>
                  <a:gd name="T40" fmla="*/ 3 w 16"/>
                  <a:gd name="T41" fmla="*/ 5 h 16"/>
                  <a:gd name="T42" fmla="*/ 3 w 16"/>
                  <a:gd name="T43" fmla="*/ 5 h 16"/>
                  <a:gd name="T44" fmla="*/ 3 w 16"/>
                  <a:gd name="T45" fmla="*/ 5 h 16"/>
                  <a:gd name="T46" fmla="*/ 2 w 16"/>
                  <a:gd name="T47" fmla="*/ 6 h 16"/>
                  <a:gd name="T48" fmla="*/ 2 w 16"/>
                  <a:gd name="T49" fmla="*/ 6 h 16"/>
                  <a:gd name="T50" fmla="*/ 2 w 16"/>
                  <a:gd name="T51" fmla="*/ 7 h 16"/>
                  <a:gd name="T52" fmla="*/ 1 w 16"/>
                  <a:gd name="T53" fmla="*/ 8 h 16"/>
                  <a:gd name="T54" fmla="*/ 1 w 16"/>
                  <a:gd name="T55" fmla="*/ 9 h 16"/>
                  <a:gd name="T56" fmla="*/ 0 w 16"/>
                  <a:gd name="T57" fmla="*/ 10 h 16"/>
                  <a:gd name="T58" fmla="*/ 0 w 16"/>
                  <a:gd name="T59" fmla="*/ 11 h 16"/>
                  <a:gd name="T60" fmla="*/ 0 w 16"/>
                  <a:gd name="T61" fmla="*/ 11 h 16"/>
                  <a:gd name="T62" fmla="*/ 4 w 16"/>
                  <a:gd name="T63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" h="16">
                    <a:moveTo>
                      <a:pt x="4" y="11"/>
                    </a:moveTo>
                    <a:quadBezTo>
                      <a:pt x="5" y="11"/>
                      <a:pt x="5" y="11"/>
                    </a:quadBezTo>
                    <a:quadBezTo>
                      <a:pt x="5" y="11"/>
                      <a:pt x="5" y="11"/>
                    </a:quadBezTo>
                    <a:quadBezTo>
                      <a:pt x="11" y="16"/>
                      <a:pt x="11" y="16"/>
                    </a:quadBezTo>
                    <a:quadBezTo>
                      <a:pt x="16" y="16"/>
                      <a:pt x="16" y="16"/>
                    </a:quadBezTo>
                    <a:cubicBezTo>
                      <a:pt x="16" y="16"/>
                      <a:pt x="15" y="15"/>
                      <a:pt x="15" y="14"/>
                    </a:cubicBezTo>
                    <a:cubicBezTo>
                      <a:pt x="13" y="9"/>
                      <a:pt x="12" y="6"/>
                      <a:pt x="12" y="4"/>
                    </a:cubicBezTo>
                    <a:cubicBezTo>
                      <a:pt x="12" y="4"/>
                      <a:pt x="12" y="3"/>
                      <a:pt x="12" y="3"/>
                    </a:cubicBezTo>
                    <a:quadBezTo>
                      <a:pt x="12" y="3"/>
                      <a:pt x="12" y="3"/>
                    </a:quadBezTo>
                    <a:quadBezTo>
                      <a:pt x="11" y="2"/>
                      <a:pt x="11" y="2"/>
                    </a:quadBezTo>
                    <a:cubicBezTo>
                      <a:pt x="11" y="2"/>
                      <a:pt x="10" y="1"/>
                      <a:pt x="10" y="1"/>
                    </a:cubicBezTo>
                    <a:quadBezTo>
                      <a:pt x="10" y="1"/>
                      <a:pt x="10" y="1"/>
                    </a:quadBezTo>
                    <a:quadBezTo>
                      <a:pt x="9" y="1"/>
                      <a:pt x="9" y="1"/>
                    </a:quadBezTo>
                    <a:quadBezTo>
                      <a:pt x="9" y="0"/>
                      <a:pt x="8" y="0"/>
                    </a:quadBezTo>
                    <a:quadBezTo>
                      <a:pt x="8" y="0"/>
                      <a:pt x="7" y="0"/>
                    </a:quadBezTo>
                    <a:cubicBezTo>
                      <a:pt x="6" y="1"/>
                      <a:pt x="5" y="1"/>
                      <a:pt x="5" y="2"/>
                    </a:cubicBezTo>
                    <a:quadBezTo>
                      <a:pt x="4" y="3"/>
                      <a:pt x="3" y="4"/>
                    </a:quadBezTo>
                    <a:quadBezTo>
                      <a:pt x="3" y="4"/>
                      <a:pt x="3" y="4"/>
                    </a:quadBezTo>
                    <a:quadBezTo>
                      <a:pt x="3" y="4"/>
                      <a:pt x="3" y="4"/>
                    </a:quadBezTo>
                    <a:quadBezTo>
                      <a:pt x="3" y="4"/>
                      <a:pt x="3" y="4"/>
                    </a:quadBezTo>
                    <a:cubicBezTo>
                      <a:pt x="3" y="4"/>
                      <a:pt x="3" y="5"/>
                      <a:pt x="3" y="5"/>
                    </a:cubicBezTo>
                    <a:quadBezTo>
                      <a:pt x="3" y="5"/>
                      <a:pt x="3" y="5"/>
                    </a:quadBezTo>
                    <a:quadBezTo>
                      <a:pt x="3" y="5"/>
                      <a:pt x="3" y="5"/>
                    </a:quadBezTo>
                    <a:cubicBezTo>
                      <a:pt x="3" y="5"/>
                      <a:pt x="2" y="6"/>
                      <a:pt x="2" y="6"/>
                    </a:cubicBezTo>
                    <a:quadBezTo>
                      <a:pt x="2" y="6"/>
                      <a:pt x="2" y="6"/>
                    </a:quadBezTo>
                    <a:quadBezTo>
                      <a:pt x="2" y="7"/>
                      <a:pt x="2" y="7"/>
                    </a:quadBezTo>
                    <a:cubicBezTo>
                      <a:pt x="2" y="7"/>
                      <a:pt x="2" y="8"/>
                      <a:pt x="1" y="8"/>
                    </a:cubicBezTo>
                    <a:quadBezTo>
                      <a:pt x="1" y="8"/>
                      <a:pt x="1" y="9"/>
                    </a:quadBezTo>
                    <a:cubicBezTo>
                      <a:pt x="1" y="9"/>
                      <a:pt x="1" y="10"/>
                      <a:pt x="0" y="10"/>
                    </a:cubicBezTo>
                    <a:quadBezTo>
                      <a:pt x="0" y="10"/>
                      <a:pt x="0" y="11"/>
                    </a:quadBezTo>
                    <a:quadBezTo>
                      <a:pt x="0" y="11"/>
                      <a:pt x="0" y="11"/>
                    </a:quadBezTo>
                    <a:cubicBezTo>
                      <a:pt x="2" y="11"/>
                      <a:pt x="4" y="11"/>
                      <a:pt x="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92" name="Freeform 1175"/>
              <p:cNvSpPr/>
              <p:nvPr/>
            </p:nvSpPr>
            <p:spPr>
              <a:xfrm>
                <a:off x="3315" y="2363"/>
                <a:ext cx="182" cy="106"/>
              </a:xfrm>
              <a:custGeom>
                <a:avLst/>
                <a:gdLst>
                  <a:gd name="T0" fmla="*/ 3 w 191"/>
                  <a:gd name="T1" fmla="*/ 54 h 110"/>
                  <a:gd name="T2" fmla="*/ 8 w 191"/>
                  <a:gd name="T3" fmla="*/ 54 h 110"/>
                  <a:gd name="T4" fmla="*/ 8 w 191"/>
                  <a:gd name="T5" fmla="*/ 51 h 110"/>
                  <a:gd name="T6" fmla="*/ 22 w 191"/>
                  <a:gd name="T7" fmla="*/ 39 h 110"/>
                  <a:gd name="T8" fmla="*/ 36 w 191"/>
                  <a:gd name="T9" fmla="*/ 39 h 110"/>
                  <a:gd name="T10" fmla="*/ 49 w 191"/>
                  <a:gd name="T11" fmla="*/ 55 h 110"/>
                  <a:gd name="T12" fmla="*/ 69 w 191"/>
                  <a:gd name="T13" fmla="*/ 60 h 110"/>
                  <a:gd name="T14" fmla="*/ 75 w 191"/>
                  <a:gd name="T15" fmla="*/ 73 h 110"/>
                  <a:gd name="T16" fmla="*/ 99 w 191"/>
                  <a:gd name="T17" fmla="*/ 88 h 110"/>
                  <a:gd name="T18" fmla="*/ 110 w 191"/>
                  <a:gd name="T19" fmla="*/ 96 h 110"/>
                  <a:gd name="T20" fmla="*/ 122 w 191"/>
                  <a:gd name="T21" fmla="*/ 106 h 110"/>
                  <a:gd name="T22" fmla="*/ 131 w 191"/>
                  <a:gd name="T23" fmla="*/ 110 h 110"/>
                  <a:gd name="T24" fmla="*/ 134 w 191"/>
                  <a:gd name="T25" fmla="*/ 110 h 110"/>
                  <a:gd name="T26" fmla="*/ 134 w 191"/>
                  <a:gd name="T27" fmla="*/ 106 h 110"/>
                  <a:gd name="T28" fmla="*/ 137 w 191"/>
                  <a:gd name="T29" fmla="*/ 103 h 110"/>
                  <a:gd name="T30" fmla="*/ 137 w 191"/>
                  <a:gd name="T31" fmla="*/ 92 h 110"/>
                  <a:gd name="T32" fmla="*/ 138 w 191"/>
                  <a:gd name="T33" fmla="*/ 78 h 110"/>
                  <a:gd name="T34" fmla="*/ 146 w 191"/>
                  <a:gd name="T35" fmla="*/ 71 h 110"/>
                  <a:gd name="T36" fmla="*/ 159 w 191"/>
                  <a:gd name="T37" fmla="*/ 63 h 110"/>
                  <a:gd name="T38" fmla="*/ 170 w 191"/>
                  <a:gd name="T39" fmla="*/ 63 h 110"/>
                  <a:gd name="T40" fmla="*/ 170 w 191"/>
                  <a:gd name="T41" fmla="*/ 63 h 110"/>
                  <a:gd name="T42" fmla="*/ 170 w 191"/>
                  <a:gd name="T43" fmla="*/ 65 h 110"/>
                  <a:gd name="T44" fmla="*/ 169 w 191"/>
                  <a:gd name="T45" fmla="*/ 66 h 110"/>
                  <a:gd name="T46" fmla="*/ 167 w 191"/>
                  <a:gd name="T47" fmla="*/ 70 h 110"/>
                  <a:gd name="T48" fmla="*/ 170 w 191"/>
                  <a:gd name="T49" fmla="*/ 70 h 110"/>
                  <a:gd name="T50" fmla="*/ 172 w 191"/>
                  <a:gd name="T51" fmla="*/ 70 h 110"/>
                  <a:gd name="T52" fmla="*/ 175 w 191"/>
                  <a:gd name="T53" fmla="*/ 69 h 110"/>
                  <a:gd name="T54" fmla="*/ 181 w 191"/>
                  <a:gd name="T55" fmla="*/ 68 h 110"/>
                  <a:gd name="T56" fmla="*/ 191 w 191"/>
                  <a:gd name="T57" fmla="*/ 64 h 110"/>
                  <a:gd name="T58" fmla="*/ 166 w 191"/>
                  <a:gd name="T59" fmla="*/ 57 h 110"/>
                  <a:gd name="T60" fmla="*/ 164 w 191"/>
                  <a:gd name="T61" fmla="*/ 55 h 110"/>
                  <a:gd name="T62" fmla="*/ 162 w 191"/>
                  <a:gd name="T63" fmla="*/ 54 h 110"/>
                  <a:gd name="T64" fmla="*/ 160 w 191"/>
                  <a:gd name="T65" fmla="*/ 54 h 110"/>
                  <a:gd name="T66" fmla="*/ 142 w 191"/>
                  <a:gd name="T67" fmla="*/ 67 h 110"/>
                  <a:gd name="T68" fmla="*/ 127 w 191"/>
                  <a:gd name="T69" fmla="*/ 59 h 110"/>
                  <a:gd name="T70" fmla="*/ 113 w 191"/>
                  <a:gd name="T71" fmla="*/ 44 h 110"/>
                  <a:gd name="T72" fmla="*/ 106 w 191"/>
                  <a:gd name="T73" fmla="*/ 31 h 110"/>
                  <a:gd name="T74" fmla="*/ 75 w 191"/>
                  <a:gd name="T75" fmla="*/ 28 h 110"/>
                  <a:gd name="T76" fmla="*/ 64 w 191"/>
                  <a:gd name="T77" fmla="*/ 26 h 110"/>
                  <a:gd name="T78" fmla="*/ 62 w 191"/>
                  <a:gd name="T79" fmla="*/ 24 h 110"/>
                  <a:gd name="T80" fmla="*/ 60 w 191"/>
                  <a:gd name="T81" fmla="*/ 21 h 110"/>
                  <a:gd name="T82" fmla="*/ 57 w 191"/>
                  <a:gd name="T83" fmla="*/ 19 h 110"/>
                  <a:gd name="T84" fmla="*/ 54 w 191"/>
                  <a:gd name="T85" fmla="*/ 15 h 110"/>
                  <a:gd name="T86" fmla="*/ 34 w 191"/>
                  <a:gd name="T87" fmla="*/ 14 h 110"/>
                  <a:gd name="T88" fmla="*/ 34 w 191"/>
                  <a:gd name="T89" fmla="*/ 7 h 110"/>
                  <a:gd name="T90" fmla="*/ 27 w 191"/>
                  <a:gd name="T91" fmla="*/ 15 h 110"/>
                  <a:gd name="T92" fmla="*/ 0 w 191"/>
                  <a:gd name="T93" fmla="*/ 5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1" h="110">
                    <a:moveTo>
                      <a:pt x="0" y="53"/>
                    </a:moveTo>
                    <a:cubicBezTo>
                      <a:pt x="1" y="54"/>
                      <a:pt x="2" y="54"/>
                      <a:pt x="3" y="54"/>
                    </a:cubicBezTo>
                    <a:quadBezTo>
                      <a:pt x="3" y="54"/>
                      <a:pt x="3" y="54"/>
                    </a:quadBezTo>
                    <a:cubicBezTo>
                      <a:pt x="4" y="54"/>
                      <a:pt x="5" y="55"/>
                      <a:pt x="6" y="55"/>
                    </a:cubicBezTo>
                    <a:quadBezTo>
                      <a:pt x="7" y="55"/>
                      <a:pt x="7" y="55"/>
                    </a:quadBezTo>
                    <a:cubicBezTo>
                      <a:pt x="7" y="55"/>
                      <a:pt x="8" y="55"/>
                      <a:pt x="8" y="54"/>
                    </a:cubicBezTo>
                    <a:cubicBezTo>
                      <a:pt x="8" y="54"/>
                      <a:pt x="8" y="53"/>
                      <a:pt x="8" y="52"/>
                    </a:cubicBezTo>
                    <a:quadBezTo>
                      <a:pt x="8" y="52"/>
                      <a:pt x="8" y="52"/>
                    </a:quadBezTo>
                    <a:quadBezTo>
                      <a:pt x="8" y="51"/>
                      <a:pt x="8" y="51"/>
                    </a:quadBezTo>
                    <a:cubicBezTo>
                      <a:pt x="8" y="48"/>
                      <a:pt x="14" y="43"/>
                      <a:pt x="18" y="43"/>
                    </a:cubicBezTo>
                    <a:quadBezTo>
                      <a:pt x="19" y="43"/>
                      <a:pt x="19" y="42"/>
                    </a:quadBezTo>
                    <a:cubicBezTo>
                      <a:pt x="20" y="41"/>
                      <a:pt x="20" y="39"/>
                      <a:pt x="22" y="39"/>
                    </a:cubicBezTo>
                    <a:cubicBezTo>
                      <a:pt x="23" y="39"/>
                      <a:pt x="25" y="38"/>
                      <a:pt x="25" y="38"/>
                    </a:cubicBezTo>
                    <a:cubicBezTo>
                      <a:pt x="25" y="37"/>
                      <a:pt x="26" y="36"/>
                      <a:pt x="28" y="36"/>
                    </a:cubicBezTo>
                    <a:cubicBezTo>
                      <a:pt x="31" y="36"/>
                      <a:pt x="35" y="38"/>
                      <a:pt x="36" y="39"/>
                    </a:cubicBezTo>
                    <a:cubicBezTo>
                      <a:pt x="37" y="40"/>
                      <a:pt x="40" y="41"/>
                      <a:pt x="43" y="41"/>
                    </a:cubicBezTo>
                    <a:quadBezTo>
                      <a:pt x="44" y="42"/>
                      <a:pt x="44" y="42"/>
                    </a:quadBezTo>
                    <a:cubicBezTo>
                      <a:pt x="48" y="43"/>
                      <a:pt x="49" y="52"/>
                      <a:pt x="49" y="55"/>
                    </a:cubicBezTo>
                    <a:cubicBezTo>
                      <a:pt x="51" y="55"/>
                      <a:pt x="57" y="55"/>
                      <a:pt x="60" y="55"/>
                    </a:cubicBezTo>
                    <a:cubicBezTo>
                      <a:pt x="62" y="55"/>
                      <a:pt x="64" y="56"/>
                      <a:pt x="64" y="56"/>
                    </a:cubicBezTo>
                    <a:cubicBezTo>
                      <a:pt x="67" y="56"/>
                      <a:pt x="68" y="58"/>
                      <a:pt x="69" y="60"/>
                    </a:cubicBezTo>
                    <a:cubicBezTo>
                      <a:pt x="69" y="61"/>
                      <a:pt x="70" y="63"/>
                      <a:pt x="70" y="64"/>
                    </a:cubicBezTo>
                    <a:cubicBezTo>
                      <a:pt x="71" y="64"/>
                      <a:pt x="71" y="65"/>
                      <a:pt x="72" y="66"/>
                    </a:cubicBezTo>
                    <a:cubicBezTo>
                      <a:pt x="74" y="69"/>
                      <a:pt x="75" y="71"/>
                      <a:pt x="75" y="73"/>
                    </a:cubicBezTo>
                    <a:cubicBezTo>
                      <a:pt x="76" y="74"/>
                      <a:pt x="78" y="75"/>
                      <a:pt x="80" y="76"/>
                    </a:cubicBezTo>
                    <a:cubicBezTo>
                      <a:pt x="83" y="78"/>
                      <a:pt x="85" y="80"/>
                      <a:pt x="87" y="81"/>
                    </a:cubicBezTo>
                    <a:cubicBezTo>
                      <a:pt x="88" y="84"/>
                      <a:pt x="93" y="86"/>
                      <a:pt x="99" y="88"/>
                    </a:cubicBezTo>
                    <a:cubicBezTo>
                      <a:pt x="101" y="89"/>
                      <a:pt x="104" y="91"/>
                      <a:pt x="106" y="93"/>
                    </a:cubicBezTo>
                    <a:cubicBezTo>
                      <a:pt x="107" y="94"/>
                      <a:pt x="109" y="96"/>
                      <a:pt x="110" y="96"/>
                    </a:cubicBezTo>
                    <a:quadBezTo>
                      <a:pt x="110" y="96"/>
                      <a:pt x="110" y="96"/>
                    </a:quadBezTo>
                    <a:cubicBezTo>
                      <a:pt x="113" y="96"/>
                      <a:pt x="119" y="99"/>
                      <a:pt x="121" y="99"/>
                    </a:cubicBezTo>
                    <a:quadBezTo>
                      <a:pt x="122" y="100"/>
                      <a:pt x="122" y="100"/>
                    </a:quadBezTo>
                    <a:quadBezTo>
                      <a:pt x="122" y="106"/>
                      <a:pt x="122" y="106"/>
                    </a:quadBezTo>
                    <a:quadBezTo>
                      <a:pt x="123" y="106"/>
                      <a:pt x="123" y="106"/>
                    </a:quadBezTo>
                    <a:cubicBezTo>
                      <a:pt x="125" y="106"/>
                      <a:pt x="127" y="107"/>
                      <a:pt x="128" y="108"/>
                    </a:cubicBezTo>
                    <a:cubicBezTo>
                      <a:pt x="129" y="109"/>
                      <a:pt x="130" y="110"/>
                      <a:pt x="131" y="110"/>
                    </a:cubicBezTo>
                    <a:cubicBezTo>
                      <a:pt x="131" y="110"/>
                      <a:pt x="132" y="110"/>
                      <a:pt x="132" y="110"/>
                    </a:cubicBezTo>
                    <a:cubicBezTo>
                      <a:pt x="132" y="110"/>
                      <a:pt x="133" y="110"/>
                      <a:pt x="133" y="110"/>
                    </a:cubicBezTo>
                    <a:quadBezTo>
                      <a:pt x="133" y="110"/>
                      <a:pt x="134" y="110"/>
                    </a:quadBezTo>
                    <a:quadBezTo>
                      <a:pt x="134" y="110"/>
                      <a:pt x="134" y="110"/>
                    </a:quadBezTo>
                    <a:quadBezTo>
                      <a:pt x="134" y="109"/>
                      <a:pt x="134" y="109"/>
                    </a:quadBezTo>
                    <a:cubicBezTo>
                      <a:pt x="134" y="108"/>
                      <a:pt x="134" y="107"/>
                      <a:pt x="134" y="106"/>
                    </a:cubicBezTo>
                    <a:quadBezTo>
                      <a:pt x="135" y="106"/>
                      <a:pt x="135" y="105"/>
                    </a:quadBezTo>
                    <a:cubicBezTo>
                      <a:pt x="135" y="105"/>
                      <a:pt x="136" y="104"/>
                      <a:pt x="136" y="103"/>
                    </a:cubicBezTo>
                    <a:quadBezTo>
                      <a:pt x="136" y="103"/>
                      <a:pt x="137" y="103"/>
                    </a:quadBezTo>
                    <a:cubicBezTo>
                      <a:pt x="137" y="102"/>
                      <a:pt x="138" y="101"/>
                      <a:pt x="139" y="100"/>
                    </a:cubicBezTo>
                    <a:quadBezTo>
                      <a:pt x="139" y="100"/>
                      <a:pt x="138" y="98"/>
                    </a:quadBezTo>
                    <a:cubicBezTo>
                      <a:pt x="137" y="96"/>
                      <a:pt x="136" y="94"/>
                      <a:pt x="137" y="92"/>
                    </a:cubicBezTo>
                    <a:cubicBezTo>
                      <a:pt x="137" y="91"/>
                      <a:pt x="135" y="90"/>
                      <a:pt x="134" y="89"/>
                    </a:cubicBezTo>
                    <a:cubicBezTo>
                      <a:pt x="132" y="87"/>
                      <a:pt x="129" y="86"/>
                      <a:pt x="130" y="83"/>
                    </a:cubicBezTo>
                    <a:cubicBezTo>
                      <a:pt x="131" y="80"/>
                      <a:pt x="134" y="79"/>
                      <a:pt x="138" y="78"/>
                    </a:cubicBezTo>
                    <a:cubicBezTo>
                      <a:pt x="139" y="78"/>
                      <a:pt x="141" y="78"/>
                      <a:pt x="142" y="77"/>
                    </a:cubicBezTo>
                    <a:quadBezTo>
                      <a:pt x="142" y="77"/>
                      <a:pt x="142" y="75"/>
                    </a:quadBezTo>
                    <a:cubicBezTo>
                      <a:pt x="142" y="74"/>
                      <a:pt x="143" y="71"/>
                      <a:pt x="146" y="71"/>
                    </a:cubicBezTo>
                    <a:cubicBezTo>
                      <a:pt x="147" y="71"/>
                      <a:pt x="148" y="70"/>
                      <a:pt x="150" y="66"/>
                    </a:cubicBezTo>
                    <a:cubicBezTo>
                      <a:pt x="150" y="64"/>
                      <a:pt x="152" y="63"/>
                      <a:pt x="156" y="64"/>
                    </a:cubicBezTo>
                    <a:cubicBezTo>
                      <a:pt x="157" y="64"/>
                      <a:pt x="158" y="64"/>
                      <a:pt x="159" y="63"/>
                    </a:cubicBezTo>
                    <a:cubicBezTo>
                      <a:pt x="161" y="62"/>
                      <a:pt x="164" y="60"/>
                      <a:pt x="166" y="60"/>
                    </a:cubicBezTo>
                    <a:cubicBezTo>
                      <a:pt x="168" y="60"/>
                      <a:pt x="169" y="62"/>
                      <a:pt x="169" y="62"/>
                    </a:cubicBezTo>
                    <a:quadBezTo>
                      <a:pt x="170" y="62"/>
                      <a:pt x="170" y="63"/>
                    </a:quadBezTo>
                    <a:quadBezTo>
                      <a:pt x="170" y="63"/>
                      <a:pt x="170" y="63"/>
                    </a:quadBezTo>
                    <a:quadBezTo>
                      <a:pt x="170" y="63"/>
                      <a:pt x="170" y="63"/>
                    </a:quadBezTo>
                    <a:quadBezTo>
                      <a:pt x="170" y="63"/>
                      <a:pt x="170" y="63"/>
                    </a:quadBezTo>
                    <a:cubicBezTo>
                      <a:pt x="170" y="63"/>
                      <a:pt x="170" y="64"/>
                      <a:pt x="170" y="64"/>
                    </a:cubicBezTo>
                    <a:quadBezTo>
                      <a:pt x="170" y="64"/>
                      <a:pt x="170" y="64"/>
                    </a:quadBezTo>
                    <a:quadBezTo>
                      <a:pt x="170" y="64"/>
                      <a:pt x="170" y="65"/>
                    </a:quadBezTo>
                    <a:quadBezTo>
                      <a:pt x="170" y="65"/>
                      <a:pt x="170" y="65"/>
                    </a:quadBezTo>
                    <a:cubicBezTo>
                      <a:pt x="170" y="65"/>
                      <a:pt x="170" y="66"/>
                      <a:pt x="169" y="66"/>
                    </a:cubicBezTo>
                    <a:quadBezTo>
                      <a:pt x="169" y="66"/>
                      <a:pt x="169" y="66"/>
                    </a:quadBezTo>
                    <a:quadBezTo>
                      <a:pt x="169" y="67"/>
                      <a:pt x="169" y="68"/>
                    </a:quadBezTo>
                    <a:quadBezTo>
                      <a:pt x="169" y="68"/>
                      <a:pt x="168" y="68"/>
                    </a:quadBezTo>
                    <a:cubicBezTo>
                      <a:pt x="168" y="69"/>
                      <a:pt x="168" y="70"/>
                      <a:pt x="167" y="70"/>
                    </a:cubicBezTo>
                    <a:quadBezTo>
                      <a:pt x="168" y="70"/>
                      <a:pt x="168" y="70"/>
                    </a:quadBezTo>
                    <a:cubicBezTo>
                      <a:pt x="168" y="70"/>
                      <a:pt x="169" y="70"/>
                      <a:pt x="169" y="70"/>
                    </a:cubicBezTo>
                    <a:quadBezTo>
                      <a:pt x="170" y="70"/>
                      <a:pt x="170" y="70"/>
                    </a:quadBezTo>
                    <a:quadBezTo>
                      <a:pt x="171" y="70"/>
                      <a:pt x="171" y="70"/>
                    </a:quadBezTo>
                    <a:cubicBezTo>
                      <a:pt x="171" y="70"/>
                      <a:pt x="172" y="70"/>
                      <a:pt x="172" y="70"/>
                    </a:cubicBezTo>
                    <a:quadBezTo>
                      <a:pt x="172" y="70"/>
                      <a:pt x="172" y="70"/>
                    </a:quadBezTo>
                    <a:cubicBezTo>
                      <a:pt x="173" y="70"/>
                      <a:pt x="173" y="69"/>
                      <a:pt x="174" y="69"/>
                    </a:cubicBezTo>
                    <a:quadBezTo>
                      <a:pt x="174" y="69"/>
                      <a:pt x="174" y="69"/>
                    </a:quadBezTo>
                    <a:quadBezTo>
                      <a:pt x="174" y="69"/>
                      <a:pt x="175" y="69"/>
                    </a:quadBezTo>
                    <a:quadBezTo>
                      <a:pt x="175" y="69"/>
                      <a:pt x="175" y="69"/>
                    </a:quadBezTo>
                    <a:quadBezTo>
                      <a:pt x="175" y="69"/>
                      <a:pt x="175" y="69"/>
                    </a:quadBezTo>
                    <a:cubicBezTo>
                      <a:pt x="176" y="68"/>
                      <a:pt x="178" y="68"/>
                      <a:pt x="181" y="68"/>
                    </a:cubicBezTo>
                    <a:cubicBezTo>
                      <a:pt x="182" y="68"/>
                      <a:pt x="183" y="68"/>
                      <a:pt x="184" y="68"/>
                    </a:cubicBezTo>
                    <a:quadBezTo>
                      <a:pt x="185" y="68"/>
                      <a:pt x="186" y="68"/>
                    </a:quadBezTo>
                    <a:cubicBezTo>
                      <a:pt x="187" y="65"/>
                      <a:pt x="189" y="64"/>
                      <a:pt x="191" y="64"/>
                    </a:cubicBezTo>
                    <a:cubicBezTo>
                      <a:pt x="186" y="60"/>
                      <a:pt x="181" y="57"/>
                      <a:pt x="178" y="57"/>
                    </a:cubicBezTo>
                    <a:cubicBezTo>
                      <a:pt x="177" y="59"/>
                      <a:pt x="175" y="60"/>
                      <a:pt x="172" y="60"/>
                    </a:cubicBezTo>
                    <a:cubicBezTo>
                      <a:pt x="170" y="60"/>
                      <a:pt x="168" y="59"/>
                      <a:pt x="166" y="57"/>
                    </a:cubicBezTo>
                    <a:quadBezTo>
                      <a:pt x="166" y="57"/>
                      <a:pt x="166" y="57"/>
                    </a:quadBezTo>
                    <a:quadBezTo>
                      <a:pt x="165" y="56"/>
                      <a:pt x="164" y="55"/>
                    </a:quadBezTo>
                    <a:quadBezTo>
                      <a:pt x="164" y="55"/>
                      <a:pt x="164" y="55"/>
                    </a:quadBezTo>
                    <a:cubicBezTo>
                      <a:pt x="164" y="55"/>
                      <a:pt x="164" y="54"/>
                      <a:pt x="163" y="54"/>
                    </a:cubicBezTo>
                    <a:cubicBezTo>
                      <a:pt x="163" y="54"/>
                      <a:pt x="162" y="54"/>
                      <a:pt x="162" y="54"/>
                    </a:cubicBezTo>
                    <a:quadBezTo>
                      <a:pt x="162" y="54"/>
                      <a:pt x="162" y="54"/>
                    </a:quadBezTo>
                    <a:cubicBezTo>
                      <a:pt x="162" y="54"/>
                      <a:pt x="161" y="54"/>
                      <a:pt x="161" y="54"/>
                    </a:cubicBezTo>
                    <a:quadBezTo>
                      <a:pt x="161" y="54"/>
                      <a:pt x="160" y="54"/>
                    </a:quadBezTo>
                    <a:quadBezTo>
                      <a:pt x="160" y="54"/>
                      <a:pt x="160" y="54"/>
                    </a:quadBezTo>
                    <a:quadBezTo>
                      <a:pt x="159" y="54"/>
                      <a:pt x="158" y="55"/>
                    </a:quadBezTo>
                    <a:cubicBezTo>
                      <a:pt x="151" y="57"/>
                      <a:pt x="148" y="61"/>
                      <a:pt x="148" y="62"/>
                    </a:cubicBezTo>
                    <a:cubicBezTo>
                      <a:pt x="147" y="65"/>
                      <a:pt x="144" y="67"/>
                      <a:pt x="142" y="67"/>
                    </a:cubicBezTo>
                    <a:cubicBezTo>
                      <a:pt x="140" y="67"/>
                      <a:pt x="139" y="66"/>
                      <a:pt x="138" y="64"/>
                    </a:cubicBezTo>
                    <a:cubicBezTo>
                      <a:pt x="138" y="62"/>
                      <a:pt x="133" y="60"/>
                      <a:pt x="130" y="60"/>
                    </a:cubicBezTo>
                    <a:cubicBezTo>
                      <a:pt x="129" y="59"/>
                      <a:pt x="128" y="59"/>
                      <a:pt x="127" y="59"/>
                    </a:cubicBezTo>
                    <a:cubicBezTo>
                      <a:pt x="124" y="59"/>
                      <a:pt x="120" y="59"/>
                      <a:pt x="119" y="55"/>
                    </a:cubicBezTo>
                    <a:cubicBezTo>
                      <a:pt x="119" y="54"/>
                      <a:pt x="118" y="52"/>
                      <a:pt x="117" y="51"/>
                    </a:cubicBezTo>
                    <a:cubicBezTo>
                      <a:pt x="115" y="49"/>
                      <a:pt x="113" y="46"/>
                      <a:pt x="113" y="44"/>
                    </a:cubicBezTo>
                    <a:cubicBezTo>
                      <a:pt x="113" y="43"/>
                      <a:pt x="113" y="41"/>
                      <a:pt x="113" y="40"/>
                    </a:cubicBezTo>
                    <a:cubicBezTo>
                      <a:pt x="113" y="37"/>
                      <a:pt x="113" y="35"/>
                      <a:pt x="112" y="35"/>
                    </a:cubicBezTo>
                    <a:cubicBezTo>
                      <a:pt x="109" y="34"/>
                      <a:pt x="108" y="32"/>
                      <a:pt x="106" y="31"/>
                    </a:cubicBezTo>
                    <a:cubicBezTo>
                      <a:pt x="105" y="29"/>
                      <a:pt x="104" y="28"/>
                      <a:pt x="103" y="28"/>
                    </a:cubicBezTo>
                    <a:cubicBezTo>
                      <a:pt x="82" y="28"/>
                      <a:pt x="81" y="27"/>
                      <a:pt x="80" y="27"/>
                    </a:cubicBezTo>
                    <a:cubicBezTo>
                      <a:pt x="79" y="27"/>
                      <a:pt x="77" y="28"/>
                      <a:pt x="75" y="28"/>
                    </a:cubicBezTo>
                    <a:cubicBezTo>
                      <a:pt x="73" y="28"/>
                      <a:pt x="70" y="29"/>
                      <a:pt x="68" y="29"/>
                    </a:cubicBezTo>
                    <a:cubicBezTo>
                      <a:pt x="65" y="29"/>
                      <a:pt x="64" y="28"/>
                      <a:pt x="64" y="27"/>
                    </a:cubicBezTo>
                    <a:cubicBezTo>
                      <a:pt x="64" y="27"/>
                      <a:pt x="64" y="26"/>
                      <a:pt x="64" y="26"/>
                    </a:cubicBezTo>
                    <a:quadBezTo>
                      <a:pt x="63" y="26"/>
                      <a:pt x="63" y="25"/>
                    </a:quadBezTo>
                    <a:quadBezTo>
                      <a:pt x="63" y="25"/>
                      <a:pt x="63" y="25"/>
                    </a:quadBezTo>
                    <a:quadBezTo>
                      <a:pt x="62" y="24"/>
                      <a:pt x="62" y="24"/>
                    </a:quadBezTo>
                    <a:cubicBezTo>
                      <a:pt x="62" y="24"/>
                      <a:pt x="62" y="23"/>
                      <a:pt x="61" y="23"/>
                    </a:cubicBezTo>
                    <a:quadBezTo>
                      <a:pt x="61" y="23"/>
                      <a:pt x="61" y="22"/>
                    </a:quadBezTo>
                    <a:quadBezTo>
                      <a:pt x="60" y="22"/>
                      <a:pt x="60" y="21"/>
                    </a:quadBezTo>
                    <a:quadBezTo>
                      <a:pt x="59" y="21"/>
                      <a:pt x="59" y="20"/>
                    </a:quadBezTo>
                    <a:cubicBezTo>
                      <a:pt x="59" y="20"/>
                      <a:pt x="58" y="20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7" y="18"/>
                      <a:pt x="56" y="18"/>
                      <a:pt x="56" y="17"/>
                    </a:cubicBezTo>
                    <a:quadBezTo>
                      <a:pt x="55" y="17"/>
                      <a:pt x="55" y="17"/>
                    </a:quadBezTo>
                    <a:cubicBezTo>
                      <a:pt x="55" y="16"/>
                      <a:pt x="54" y="16"/>
                      <a:pt x="54" y="15"/>
                    </a:cubicBezTo>
                    <a:cubicBezTo>
                      <a:pt x="53" y="16"/>
                      <a:pt x="52" y="17"/>
                      <a:pt x="51" y="18"/>
                    </a:cubicBezTo>
                    <a:cubicBezTo>
                      <a:pt x="44" y="23"/>
                      <a:pt x="37" y="24"/>
                      <a:pt x="34" y="20"/>
                    </a:cubicBezTo>
                    <a:cubicBezTo>
                      <a:pt x="33" y="19"/>
                      <a:pt x="33" y="17"/>
                      <a:pt x="34" y="14"/>
                    </a:cubicBezTo>
                    <a:cubicBezTo>
                      <a:pt x="36" y="8"/>
                      <a:pt x="36" y="2"/>
                      <a:pt x="35" y="1"/>
                    </a:cubicBezTo>
                    <a:quadBezTo>
                      <a:pt x="35" y="0"/>
                      <a:pt x="34" y="0"/>
                    </a:quadBezTo>
                    <a:cubicBezTo>
                      <a:pt x="34" y="1"/>
                      <a:pt x="34" y="5"/>
                      <a:pt x="34" y="7"/>
                    </a:cubicBezTo>
                    <a:cubicBezTo>
                      <a:pt x="33" y="12"/>
                      <a:pt x="33" y="16"/>
                      <a:pt x="30" y="17"/>
                    </a:cubicBezTo>
                    <a:quadBezTo>
                      <a:pt x="29" y="17"/>
                      <a:pt x="29" y="17"/>
                    </a:quadBezTo>
                    <a:cubicBezTo>
                      <a:pt x="29" y="17"/>
                      <a:pt x="28" y="16"/>
                      <a:pt x="27" y="15"/>
                    </a:cubicBezTo>
                    <a:cubicBezTo>
                      <a:pt x="25" y="12"/>
                      <a:pt x="24" y="5"/>
                      <a:pt x="25" y="0"/>
                    </a:cubicBezTo>
                    <a:quadBezTo>
                      <a:pt x="2" y="6"/>
                      <a:pt x="2" y="6"/>
                    </a:quadBezTo>
                    <a:quadBezTo>
                      <a:pt x="0" y="53"/>
                      <a:pt x="0" y="53"/>
                    </a:quadBezTo>
                    <a:quadBezTo>
                      <a:pt x="0" y="53"/>
                      <a:pt x="0" y="53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93" name="Freeform 1176"/>
              <p:cNvSpPr/>
              <p:nvPr/>
            </p:nvSpPr>
            <p:spPr>
              <a:xfrm>
                <a:off x="3167" y="2688"/>
                <a:ext cx="110" cy="65"/>
              </a:xfrm>
              <a:custGeom>
                <a:avLst/>
                <a:gdLst>
                  <a:gd name="T0" fmla="*/ 94 w 115"/>
                  <a:gd name="T1" fmla="*/ 2 h 68"/>
                  <a:gd name="T2" fmla="*/ 84 w 115"/>
                  <a:gd name="T3" fmla="*/ 3 h 68"/>
                  <a:gd name="T4" fmla="*/ 80 w 115"/>
                  <a:gd name="T5" fmla="*/ 3 h 68"/>
                  <a:gd name="T6" fmla="*/ 72 w 115"/>
                  <a:gd name="T7" fmla="*/ 4 h 68"/>
                  <a:gd name="T8" fmla="*/ 56 w 115"/>
                  <a:gd name="T9" fmla="*/ 18 h 68"/>
                  <a:gd name="T10" fmla="*/ 49 w 115"/>
                  <a:gd name="T11" fmla="*/ 23 h 68"/>
                  <a:gd name="T12" fmla="*/ 45 w 115"/>
                  <a:gd name="T13" fmla="*/ 21 h 68"/>
                  <a:gd name="T14" fmla="*/ 35 w 115"/>
                  <a:gd name="T15" fmla="*/ 20 h 68"/>
                  <a:gd name="T16" fmla="*/ 29 w 115"/>
                  <a:gd name="T17" fmla="*/ 19 h 68"/>
                  <a:gd name="T18" fmla="*/ 20 w 115"/>
                  <a:gd name="T19" fmla="*/ 18 h 68"/>
                  <a:gd name="T20" fmla="*/ 17 w 115"/>
                  <a:gd name="T21" fmla="*/ 18 h 68"/>
                  <a:gd name="T22" fmla="*/ 10 w 115"/>
                  <a:gd name="T23" fmla="*/ 17 h 68"/>
                  <a:gd name="T24" fmla="*/ 9 w 115"/>
                  <a:gd name="T25" fmla="*/ 17 h 68"/>
                  <a:gd name="T26" fmla="*/ 5 w 115"/>
                  <a:gd name="T27" fmla="*/ 20 h 68"/>
                  <a:gd name="T28" fmla="*/ 5 w 115"/>
                  <a:gd name="T29" fmla="*/ 22 h 68"/>
                  <a:gd name="T30" fmla="*/ 5 w 115"/>
                  <a:gd name="T31" fmla="*/ 26 h 68"/>
                  <a:gd name="T32" fmla="*/ 5 w 115"/>
                  <a:gd name="T33" fmla="*/ 26 h 68"/>
                  <a:gd name="T34" fmla="*/ 5 w 115"/>
                  <a:gd name="T35" fmla="*/ 26 h 68"/>
                  <a:gd name="T36" fmla="*/ 5 w 115"/>
                  <a:gd name="T37" fmla="*/ 26 h 68"/>
                  <a:gd name="T38" fmla="*/ 5 w 115"/>
                  <a:gd name="T39" fmla="*/ 26 h 68"/>
                  <a:gd name="T40" fmla="*/ 5 w 115"/>
                  <a:gd name="T41" fmla="*/ 27 h 68"/>
                  <a:gd name="T42" fmla="*/ 5 w 115"/>
                  <a:gd name="T43" fmla="*/ 27 h 68"/>
                  <a:gd name="T44" fmla="*/ 4 w 115"/>
                  <a:gd name="T45" fmla="*/ 27 h 68"/>
                  <a:gd name="T46" fmla="*/ 4 w 115"/>
                  <a:gd name="T47" fmla="*/ 27 h 68"/>
                  <a:gd name="T48" fmla="*/ 4 w 115"/>
                  <a:gd name="T49" fmla="*/ 27 h 68"/>
                  <a:gd name="T50" fmla="*/ 3 w 115"/>
                  <a:gd name="T51" fmla="*/ 28 h 68"/>
                  <a:gd name="T52" fmla="*/ 3 w 115"/>
                  <a:gd name="T53" fmla="*/ 28 h 68"/>
                  <a:gd name="T54" fmla="*/ 2 w 115"/>
                  <a:gd name="T55" fmla="*/ 28 h 68"/>
                  <a:gd name="T56" fmla="*/ 2 w 115"/>
                  <a:gd name="T57" fmla="*/ 28 h 68"/>
                  <a:gd name="T58" fmla="*/ 1 w 115"/>
                  <a:gd name="T59" fmla="*/ 29 h 68"/>
                  <a:gd name="T60" fmla="*/ 1 w 115"/>
                  <a:gd name="T61" fmla="*/ 35 h 68"/>
                  <a:gd name="T62" fmla="*/ 4 w 115"/>
                  <a:gd name="T63" fmla="*/ 52 h 68"/>
                  <a:gd name="T64" fmla="*/ 7 w 115"/>
                  <a:gd name="T65" fmla="*/ 64 h 68"/>
                  <a:gd name="T66" fmla="*/ 8 w 115"/>
                  <a:gd name="T67" fmla="*/ 68 h 68"/>
                  <a:gd name="T68" fmla="*/ 8 w 115"/>
                  <a:gd name="T69" fmla="*/ 68 h 68"/>
                  <a:gd name="T70" fmla="*/ 12 w 115"/>
                  <a:gd name="T71" fmla="*/ 68 h 68"/>
                  <a:gd name="T72" fmla="*/ 26 w 115"/>
                  <a:gd name="T73" fmla="*/ 65 h 68"/>
                  <a:gd name="T74" fmla="*/ 42 w 115"/>
                  <a:gd name="T75" fmla="*/ 60 h 68"/>
                  <a:gd name="T76" fmla="*/ 52 w 115"/>
                  <a:gd name="T77" fmla="*/ 55 h 68"/>
                  <a:gd name="T78" fmla="*/ 65 w 115"/>
                  <a:gd name="T79" fmla="*/ 53 h 68"/>
                  <a:gd name="T80" fmla="*/ 65 w 115"/>
                  <a:gd name="T81" fmla="*/ 53 h 68"/>
                  <a:gd name="T82" fmla="*/ 72 w 115"/>
                  <a:gd name="T83" fmla="*/ 48 h 68"/>
                  <a:gd name="T84" fmla="*/ 72 w 115"/>
                  <a:gd name="T85" fmla="*/ 47 h 68"/>
                  <a:gd name="T86" fmla="*/ 87 w 115"/>
                  <a:gd name="T87" fmla="*/ 42 h 68"/>
                  <a:gd name="T88" fmla="*/ 97 w 115"/>
                  <a:gd name="T89" fmla="*/ 39 h 68"/>
                  <a:gd name="T90" fmla="*/ 105 w 115"/>
                  <a:gd name="T91" fmla="*/ 32 h 68"/>
                  <a:gd name="T92" fmla="*/ 107 w 115"/>
                  <a:gd name="T93" fmla="*/ 28 h 68"/>
                  <a:gd name="T94" fmla="*/ 113 w 115"/>
                  <a:gd name="T95" fmla="*/ 25 h 68"/>
                  <a:gd name="T96" fmla="*/ 115 w 115"/>
                  <a:gd name="T97" fmla="*/ 25 h 68"/>
                  <a:gd name="T98" fmla="*/ 107 w 115"/>
                  <a:gd name="T99" fmla="*/ 8 h 68"/>
                  <a:gd name="T100" fmla="*/ 106 w 115"/>
                  <a:gd name="T101" fmla="*/ 5 h 68"/>
                  <a:gd name="T102" fmla="*/ 106 w 115"/>
                  <a:gd name="T103" fmla="*/ 5 h 68"/>
                  <a:gd name="T104" fmla="*/ 105 w 115"/>
                  <a:gd name="T105" fmla="*/ 2 h 68"/>
                  <a:gd name="T106" fmla="*/ 104 w 115"/>
                  <a:gd name="T107" fmla="*/ 2 h 68"/>
                  <a:gd name="T108" fmla="*/ 104 w 115"/>
                  <a:gd name="T109" fmla="*/ 0 h 68"/>
                  <a:gd name="T110" fmla="*/ 103 w 115"/>
                  <a:gd name="T111" fmla="*/ 0 h 68"/>
                  <a:gd name="T112" fmla="*/ 94 w 115"/>
                  <a:gd name="T113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5" h="68">
                    <a:moveTo>
                      <a:pt x="94" y="2"/>
                    </a:moveTo>
                    <a:cubicBezTo>
                      <a:pt x="91" y="3"/>
                      <a:pt x="88" y="3"/>
                      <a:pt x="84" y="3"/>
                    </a:cubicBezTo>
                    <a:cubicBezTo>
                      <a:pt x="83" y="3"/>
                      <a:pt x="81" y="3"/>
                      <a:pt x="80" y="3"/>
                    </a:cubicBezTo>
                    <a:cubicBezTo>
                      <a:pt x="77" y="3"/>
                      <a:pt x="73" y="3"/>
                      <a:pt x="72" y="4"/>
                    </a:cubicBezTo>
                    <a:cubicBezTo>
                      <a:pt x="70" y="5"/>
                      <a:pt x="57" y="14"/>
                      <a:pt x="56" y="18"/>
                    </a:cubicBezTo>
                    <a:cubicBezTo>
                      <a:pt x="54" y="22"/>
                      <a:pt x="51" y="23"/>
                      <a:pt x="49" y="23"/>
                    </a:cubicBezTo>
                    <a:cubicBezTo>
                      <a:pt x="48" y="23"/>
                      <a:pt x="46" y="22"/>
                      <a:pt x="45" y="21"/>
                    </a:cubicBezTo>
                    <a:cubicBezTo>
                      <a:pt x="44" y="20"/>
                      <a:pt x="38" y="20"/>
                      <a:pt x="35" y="20"/>
                    </a:cubicBezTo>
                    <a:cubicBezTo>
                      <a:pt x="31" y="20"/>
                      <a:pt x="30" y="20"/>
                      <a:pt x="29" y="19"/>
                    </a:cubicBezTo>
                    <a:cubicBezTo>
                      <a:pt x="28" y="18"/>
                      <a:pt x="24" y="18"/>
                      <a:pt x="20" y="18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4" y="18"/>
                      <a:pt x="12" y="18"/>
                      <a:pt x="10" y="17"/>
                    </a:cubicBezTo>
                    <a:cubicBezTo>
                      <a:pt x="10" y="17"/>
                      <a:pt x="9" y="17"/>
                      <a:pt x="9" y="17"/>
                    </a:cubicBezTo>
                    <a:cubicBezTo>
                      <a:pt x="8" y="17"/>
                      <a:pt x="6" y="18"/>
                      <a:pt x="5" y="20"/>
                    </a:cubicBezTo>
                    <a:cubicBezTo>
                      <a:pt x="5" y="20"/>
                      <a:pt x="5" y="21"/>
                      <a:pt x="5" y="22"/>
                    </a:cubicBezTo>
                    <a:cubicBezTo>
                      <a:pt x="6" y="23"/>
                      <a:pt x="6" y="25"/>
                      <a:pt x="5" y="26"/>
                    </a:cubicBezTo>
                    <a:quadBezTo>
                      <a:pt x="5" y="26"/>
                      <a:pt x="5" y="26"/>
                    </a:quadBezTo>
                    <a:quadBezTo>
                      <a:pt x="5" y="26"/>
                      <a:pt x="5" y="26"/>
                    </a:quadBezTo>
                    <a:quadBezTo>
                      <a:pt x="5" y="26"/>
                      <a:pt x="5" y="26"/>
                    </a:quadBezTo>
                    <a:quadBezTo>
                      <a:pt x="5" y="26"/>
                      <a:pt x="5" y="26"/>
                    </a:quadBezTo>
                    <a:cubicBezTo>
                      <a:pt x="5" y="26"/>
                      <a:pt x="5" y="27"/>
                      <a:pt x="5" y="27"/>
                    </a:cubicBezTo>
                    <a:quadBezTo>
                      <a:pt x="5" y="27"/>
                      <a:pt x="5" y="27"/>
                    </a:quadBezTo>
                    <a:quadBezTo>
                      <a:pt x="5" y="27"/>
                      <a:pt x="4" y="27"/>
                    </a:quadBezTo>
                    <a:quadBezTo>
                      <a:pt x="4" y="27"/>
                      <a:pt x="4" y="27"/>
                    </a:quadBezTo>
                    <a:quadBezTo>
                      <a:pt x="4" y="27"/>
                      <a:pt x="4" y="27"/>
                    </a:quadBezTo>
                    <a:quadBezTo>
                      <a:pt x="4" y="27"/>
                      <a:pt x="3" y="28"/>
                    </a:quadBezTo>
                    <a:quadBezTo>
                      <a:pt x="3" y="28"/>
                      <a:pt x="3" y="28"/>
                    </a:quadBezTo>
                    <a:quadBezTo>
                      <a:pt x="3" y="28"/>
                      <a:pt x="2" y="28"/>
                    </a:quadBezTo>
                    <a:quadBezTo>
                      <a:pt x="2" y="28"/>
                      <a:pt x="2" y="28"/>
                    </a:quadBezTo>
                    <a:cubicBezTo>
                      <a:pt x="2" y="28"/>
                      <a:pt x="1" y="29"/>
                      <a:pt x="1" y="29"/>
                    </a:cubicBezTo>
                    <a:cubicBezTo>
                      <a:pt x="2" y="31"/>
                      <a:pt x="2" y="34"/>
                      <a:pt x="1" y="35"/>
                    </a:cubicBezTo>
                    <a:cubicBezTo>
                      <a:pt x="0" y="38"/>
                      <a:pt x="1" y="47"/>
                      <a:pt x="4" y="52"/>
                    </a:cubicBezTo>
                    <a:cubicBezTo>
                      <a:pt x="7" y="55"/>
                      <a:pt x="7" y="60"/>
                      <a:pt x="7" y="64"/>
                    </a:cubicBezTo>
                    <a:cubicBezTo>
                      <a:pt x="8" y="65"/>
                      <a:pt x="8" y="67"/>
                      <a:pt x="8" y="68"/>
                    </a:cubicBezTo>
                    <a:quadBezTo>
                      <a:pt x="8" y="68"/>
                      <a:pt x="8" y="68"/>
                    </a:quadBezTo>
                    <a:cubicBezTo>
                      <a:pt x="8" y="68"/>
                      <a:pt x="10" y="68"/>
                      <a:pt x="12" y="68"/>
                    </a:cubicBezTo>
                    <a:cubicBezTo>
                      <a:pt x="17" y="68"/>
                      <a:pt x="23" y="67"/>
                      <a:pt x="26" y="65"/>
                    </a:cubicBezTo>
                    <a:cubicBezTo>
                      <a:pt x="32" y="61"/>
                      <a:pt x="36" y="60"/>
                      <a:pt x="42" y="60"/>
                    </a:cubicBezTo>
                    <a:cubicBezTo>
                      <a:pt x="46" y="60"/>
                      <a:pt x="51" y="57"/>
                      <a:pt x="52" y="55"/>
                    </a:cubicBezTo>
                    <a:cubicBezTo>
                      <a:pt x="55" y="52"/>
                      <a:pt x="62" y="52"/>
                      <a:pt x="65" y="53"/>
                    </a:cubicBezTo>
                    <a:quadBezTo>
                      <a:pt x="65" y="53"/>
                      <a:pt x="65" y="53"/>
                    </a:quadBezTo>
                    <a:cubicBezTo>
                      <a:pt x="67" y="53"/>
                      <a:pt x="69" y="50"/>
                      <a:pt x="72" y="48"/>
                    </a:cubicBezTo>
                    <a:quadBezTo>
                      <a:pt x="72" y="47"/>
                      <a:pt x="72" y="47"/>
                    </a:quadBezTo>
                    <a:cubicBezTo>
                      <a:pt x="75" y="45"/>
                      <a:pt x="80" y="43"/>
                      <a:pt x="87" y="42"/>
                    </a:cubicBezTo>
                    <a:cubicBezTo>
                      <a:pt x="90" y="41"/>
                      <a:pt x="94" y="40"/>
                      <a:pt x="97" y="39"/>
                    </a:cubicBezTo>
                    <a:cubicBezTo>
                      <a:pt x="104" y="37"/>
                      <a:pt x="104" y="34"/>
                      <a:pt x="105" y="32"/>
                    </a:cubicBezTo>
                    <a:cubicBezTo>
                      <a:pt x="106" y="31"/>
                      <a:pt x="106" y="29"/>
                      <a:pt x="107" y="28"/>
                    </a:cubicBezTo>
                    <a:cubicBezTo>
                      <a:pt x="109" y="26"/>
                      <a:pt x="111" y="26"/>
                      <a:pt x="113" y="25"/>
                    </a:cubicBezTo>
                    <a:cubicBezTo>
                      <a:pt x="114" y="25"/>
                      <a:pt x="115" y="25"/>
                      <a:pt x="115" y="25"/>
                    </a:cubicBezTo>
                    <a:cubicBezTo>
                      <a:pt x="113" y="19"/>
                      <a:pt x="110" y="13"/>
                      <a:pt x="107" y="8"/>
                    </a:cubicBezTo>
                    <a:cubicBezTo>
                      <a:pt x="107" y="7"/>
                      <a:pt x="106" y="6"/>
                      <a:pt x="106" y="5"/>
                    </a:cubicBezTo>
                    <a:quadBezTo>
                      <a:pt x="106" y="5"/>
                      <a:pt x="106" y="5"/>
                    </a:quadBezTo>
                    <a:cubicBezTo>
                      <a:pt x="105" y="4"/>
                      <a:pt x="105" y="3"/>
                      <a:pt x="105" y="2"/>
                    </a:cubicBezTo>
                    <a:cubicBezTo>
                      <a:pt x="105" y="2"/>
                      <a:pt x="104" y="2"/>
                      <a:pt x="104" y="2"/>
                    </a:cubicBezTo>
                    <a:quadBezTo>
                      <a:pt x="104" y="1"/>
                      <a:pt x="104" y="0"/>
                    </a:quadBezTo>
                    <a:quadBezTo>
                      <a:pt x="103" y="0"/>
                      <a:pt x="103" y="0"/>
                    </a:quadBezTo>
                    <a:cubicBezTo>
                      <a:pt x="100" y="1"/>
                      <a:pt x="96" y="2"/>
                      <a:pt x="94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94" name="Freeform 1177"/>
              <p:cNvSpPr/>
              <p:nvPr/>
            </p:nvSpPr>
            <p:spPr>
              <a:xfrm>
                <a:off x="3279" y="2401"/>
                <a:ext cx="149" cy="93"/>
              </a:xfrm>
              <a:custGeom>
                <a:avLst/>
                <a:gdLst>
                  <a:gd name="T0" fmla="*/ 101 w 155"/>
                  <a:gd name="T1" fmla="*/ 92 h 96"/>
                  <a:gd name="T2" fmla="*/ 110 w 155"/>
                  <a:gd name="T3" fmla="*/ 96 h 96"/>
                  <a:gd name="T4" fmla="*/ 111 w 155"/>
                  <a:gd name="T5" fmla="*/ 96 h 96"/>
                  <a:gd name="T6" fmla="*/ 125 w 155"/>
                  <a:gd name="T7" fmla="*/ 86 h 96"/>
                  <a:gd name="T8" fmla="*/ 138 w 155"/>
                  <a:gd name="T9" fmla="*/ 70 h 96"/>
                  <a:gd name="T10" fmla="*/ 144 w 155"/>
                  <a:gd name="T11" fmla="*/ 68 h 96"/>
                  <a:gd name="T12" fmla="*/ 153 w 155"/>
                  <a:gd name="T13" fmla="*/ 66 h 96"/>
                  <a:gd name="T14" fmla="*/ 155 w 155"/>
                  <a:gd name="T15" fmla="*/ 63 h 96"/>
                  <a:gd name="T16" fmla="*/ 140 w 155"/>
                  <a:gd name="T17" fmla="*/ 56 h 96"/>
                  <a:gd name="T18" fmla="*/ 115 w 155"/>
                  <a:gd name="T19" fmla="*/ 40 h 96"/>
                  <a:gd name="T20" fmla="*/ 102 w 155"/>
                  <a:gd name="T21" fmla="*/ 22 h 96"/>
                  <a:gd name="T22" fmla="*/ 82 w 155"/>
                  <a:gd name="T23" fmla="*/ 16 h 96"/>
                  <a:gd name="T24" fmla="*/ 70 w 155"/>
                  <a:gd name="T25" fmla="*/ 2 h 96"/>
                  <a:gd name="T26" fmla="*/ 60 w 155"/>
                  <a:gd name="T27" fmla="*/ 3 h 96"/>
                  <a:gd name="T28" fmla="*/ 55 w 155"/>
                  <a:gd name="T29" fmla="*/ 7 h 96"/>
                  <a:gd name="T30" fmla="*/ 49 w 155"/>
                  <a:gd name="T31" fmla="*/ 12 h 96"/>
                  <a:gd name="T32" fmla="*/ 48 w 155"/>
                  <a:gd name="T33" fmla="*/ 16 h 96"/>
                  <a:gd name="T34" fmla="*/ 39 w 155"/>
                  <a:gd name="T35" fmla="*/ 18 h 96"/>
                  <a:gd name="T36" fmla="*/ 35 w 155"/>
                  <a:gd name="T37" fmla="*/ 17 h 96"/>
                  <a:gd name="T38" fmla="*/ 32 w 155"/>
                  <a:gd name="T39" fmla="*/ 18 h 96"/>
                  <a:gd name="T40" fmla="*/ 13 w 155"/>
                  <a:gd name="T41" fmla="*/ 4 h 96"/>
                  <a:gd name="T42" fmla="*/ 9 w 155"/>
                  <a:gd name="T43" fmla="*/ 4 h 96"/>
                  <a:gd name="T44" fmla="*/ 16 w 155"/>
                  <a:gd name="T45" fmla="*/ 15 h 96"/>
                  <a:gd name="T46" fmla="*/ 21 w 155"/>
                  <a:gd name="T47" fmla="*/ 25 h 96"/>
                  <a:gd name="T48" fmla="*/ 7 w 155"/>
                  <a:gd name="T49" fmla="*/ 26 h 96"/>
                  <a:gd name="T50" fmla="*/ 1 w 155"/>
                  <a:gd name="T51" fmla="*/ 27 h 96"/>
                  <a:gd name="T52" fmla="*/ 2 w 155"/>
                  <a:gd name="T53" fmla="*/ 33 h 96"/>
                  <a:gd name="T54" fmla="*/ 11 w 155"/>
                  <a:gd name="T55" fmla="*/ 44 h 96"/>
                  <a:gd name="T56" fmla="*/ 13 w 155"/>
                  <a:gd name="T57" fmla="*/ 66 h 96"/>
                  <a:gd name="T58" fmla="*/ 14 w 155"/>
                  <a:gd name="T59" fmla="*/ 67 h 96"/>
                  <a:gd name="T60" fmla="*/ 16 w 155"/>
                  <a:gd name="T61" fmla="*/ 66 h 96"/>
                  <a:gd name="T62" fmla="*/ 18 w 155"/>
                  <a:gd name="T63" fmla="*/ 66 h 96"/>
                  <a:gd name="T64" fmla="*/ 18 w 155"/>
                  <a:gd name="T65" fmla="*/ 66 h 96"/>
                  <a:gd name="T66" fmla="*/ 19 w 155"/>
                  <a:gd name="T67" fmla="*/ 66 h 96"/>
                  <a:gd name="T68" fmla="*/ 33 w 155"/>
                  <a:gd name="T69" fmla="*/ 58 h 96"/>
                  <a:gd name="T70" fmla="*/ 44 w 155"/>
                  <a:gd name="T71" fmla="*/ 55 h 96"/>
                  <a:gd name="T72" fmla="*/ 63 w 155"/>
                  <a:gd name="T73" fmla="*/ 62 h 96"/>
                  <a:gd name="T74" fmla="*/ 77 w 155"/>
                  <a:gd name="T75" fmla="*/ 69 h 96"/>
                  <a:gd name="T76" fmla="*/ 87 w 155"/>
                  <a:gd name="T77" fmla="*/ 77 h 96"/>
                  <a:gd name="T78" fmla="*/ 97 w 155"/>
                  <a:gd name="T79" fmla="*/ 81 h 96"/>
                  <a:gd name="T80" fmla="*/ 98 w 155"/>
                  <a:gd name="T81" fmla="*/ 83 h 96"/>
                  <a:gd name="T82" fmla="*/ 98 w 155"/>
                  <a:gd name="T83" fmla="*/ 85 h 96"/>
                  <a:gd name="T84" fmla="*/ 98 w 155"/>
                  <a:gd name="T85" fmla="*/ 88 h 96"/>
                  <a:gd name="T86" fmla="*/ 99 w 155"/>
                  <a:gd name="T8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5" h="96">
                    <a:moveTo>
                      <a:pt x="100" y="92"/>
                    </a:moveTo>
                    <a:quadBezTo>
                      <a:pt x="100" y="92"/>
                      <a:pt x="101" y="92"/>
                    </a:quadBezTo>
                    <a:quadBezTo>
                      <a:pt x="101" y="92"/>
                      <a:pt x="101" y="92"/>
                    </a:quadBezTo>
                    <a:quadBezTo>
                      <a:pt x="101" y="92"/>
                      <a:pt x="102" y="92"/>
                    </a:quadBezTo>
                    <a:quadBezTo>
                      <a:pt x="103" y="92"/>
                      <a:pt x="103" y="92"/>
                    </a:quadBezTo>
                    <a:cubicBezTo>
                      <a:pt x="105" y="92"/>
                      <a:pt x="109" y="92"/>
                      <a:pt x="110" y="96"/>
                    </a:cubicBezTo>
                    <a:quadBezTo>
                      <a:pt x="110" y="95"/>
                      <a:pt x="110" y="95"/>
                    </a:quadBezTo>
                    <a:cubicBezTo>
                      <a:pt x="110" y="95"/>
                      <a:pt x="110" y="96"/>
                      <a:pt x="110" y="96"/>
                    </a:cubicBezTo>
                    <a:cubicBezTo>
                      <a:pt x="110" y="96"/>
                      <a:pt x="111" y="96"/>
                      <a:pt x="111" y="96"/>
                    </a:cubicBezTo>
                    <a:cubicBezTo>
                      <a:pt x="113" y="96"/>
                      <a:pt x="114" y="95"/>
                      <a:pt x="115" y="94"/>
                    </a:cubicBezTo>
                    <a:quadBezTo>
                      <a:pt x="116" y="93"/>
                      <a:pt x="116" y="93"/>
                    </a:quadBezTo>
                    <a:cubicBezTo>
                      <a:pt x="115" y="88"/>
                      <a:pt x="120" y="87"/>
                      <a:pt x="125" y="86"/>
                    </a:cubicBezTo>
                    <a:cubicBezTo>
                      <a:pt x="127" y="85"/>
                      <a:pt x="131" y="84"/>
                      <a:pt x="132" y="83"/>
                    </a:cubicBezTo>
                    <a:quadBezTo>
                      <a:pt x="132" y="81"/>
                      <a:pt x="132" y="81"/>
                    </a:quadBezTo>
                    <a:cubicBezTo>
                      <a:pt x="133" y="76"/>
                      <a:pt x="135" y="71"/>
                      <a:pt x="138" y="70"/>
                    </a:cubicBezTo>
                    <a:quadBezTo>
                      <a:pt x="139" y="70"/>
                      <a:pt x="140" y="70"/>
                    </a:quadBezTo>
                    <a:cubicBezTo>
                      <a:pt x="140" y="70"/>
                      <a:pt x="141" y="70"/>
                      <a:pt x="141" y="70"/>
                    </a:cubicBezTo>
                    <a:cubicBezTo>
                      <a:pt x="142" y="70"/>
                      <a:pt x="143" y="69"/>
                      <a:pt x="144" y="68"/>
                    </a:cubicBezTo>
                    <a:cubicBezTo>
                      <a:pt x="145" y="66"/>
                      <a:pt x="147" y="65"/>
                      <a:pt x="149" y="65"/>
                    </a:cubicBezTo>
                    <a:quadBezTo>
                      <a:pt x="149" y="65"/>
                      <a:pt x="149" y="65"/>
                    </a:quadBezTo>
                    <a:cubicBezTo>
                      <a:pt x="151" y="65"/>
                      <a:pt x="152" y="65"/>
                      <a:pt x="153" y="66"/>
                    </a:cubicBezTo>
                    <a:cubicBezTo>
                      <a:pt x="154" y="66"/>
                      <a:pt x="155" y="66"/>
                      <a:pt x="155" y="67"/>
                    </a:cubicBezTo>
                    <a:quadBezTo>
                      <a:pt x="155" y="67"/>
                      <a:pt x="155" y="67"/>
                    </a:quadBezTo>
                    <a:quadBezTo>
                      <a:pt x="155" y="63"/>
                      <a:pt x="155" y="63"/>
                    </a:quadBezTo>
                    <a:cubicBezTo>
                      <a:pt x="152" y="61"/>
                      <a:pt x="149" y="60"/>
                      <a:pt x="147" y="60"/>
                    </a:cubicBezTo>
                    <a:quadBezTo>
                      <a:pt x="147" y="60"/>
                      <a:pt x="147" y="60"/>
                    </a:quadBezTo>
                    <a:cubicBezTo>
                      <a:pt x="144" y="60"/>
                      <a:pt x="142" y="58"/>
                      <a:pt x="140" y="56"/>
                    </a:cubicBezTo>
                    <a:cubicBezTo>
                      <a:pt x="138" y="55"/>
                      <a:pt x="136" y="53"/>
                      <a:pt x="134" y="52"/>
                    </a:cubicBezTo>
                    <a:cubicBezTo>
                      <a:pt x="132" y="51"/>
                      <a:pt x="123" y="48"/>
                      <a:pt x="120" y="44"/>
                    </a:cubicBezTo>
                    <a:cubicBezTo>
                      <a:pt x="120" y="43"/>
                      <a:pt x="117" y="41"/>
                      <a:pt x="115" y="40"/>
                    </a:cubicBezTo>
                    <a:cubicBezTo>
                      <a:pt x="112" y="38"/>
                      <a:pt x="110" y="37"/>
                      <a:pt x="109" y="35"/>
                    </a:cubicBezTo>
                    <a:cubicBezTo>
                      <a:pt x="108" y="33"/>
                      <a:pt x="106" y="29"/>
                      <a:pt x="104" y="26"/>
                    </a:cubicBezTo>
                    <a:cubicBezTo>
                      <a:pt x="103" y="25"/>
                      <a:pt x="102" y="23"/>
                      <a:pt x="102" y="22"/>
                    </a:cubicBezTo>
                    <a:cubicBezTo>
                      <a:pt x="102" y="21"/>
                      <a:pt x="101" y="20"/>
                      <a:pt x="101" y="20"/>
                    </a:cubicBezTo>
                    <a:cubicBezTo>
                      <a:pt x="100" y="19"/>
                      <a:pt x="99" y="19"/>
                      <a:pt x="97" y="19"/>
                    </a:cubicBezTo>
                    <a:cubicBezTo>
                      <a:pt x="86" y="19"/>
                      <a:pt x="82" y="19"/>
                      <a:pt x="82" y="16"/>
                    </a:cubicBezTo>
                    <a:cubicBezTo>
                      <a:pt x="82" y="13"/>
                      <a:pt x="81" y="6"/>
                      <a:pt x="80" y="6"/>
                    </a:cubicBezTo>
                    <a:quadBezTo>
                      <a:pt x="79" y="5"/>
                      <a:pt x="79" y="5"/>
                    </a:quadBezTo>
                    <a:cubicBezTo>
                      <a:pt x="76" y="5"/>
                      <a:pt x="72" y="4"/>
                      <a:pt x="70" y="2"/>
                    </a:cubicBezTo>
                    <a:cubicBezTo>
                      <a:pt x="69" y="1"/>
                      <a:pt x="67" y="0"/>
                      <a:pt x="65" y="0"/>
                    </a:cubicBezTo>
                    <a:quadBezTo>
                      <a:pt x="65" y="0"/>
                      <a:pt x="65" y="0"/>
                    </a:quadBezTo>
                    <a:cubicBezTo>
                      <a:pt x="64" y="2"/>
                      <a:pt x="62" y="3"/>
                      <a:pt x="60" y="3"/>
                    </a:cubicBezTo>
                    <a:quadBezTo>
                      <a:pt x="60" y="3"/>
                      <a:pt x="60" y="3"/>
                    </a:quadBezTo>
                    <a:cubicBezTo>
                      <a:pt x="60" y="4"/>
                      <a:pt x="59" y="7"/>
                      <a:pt x="55" y="7"/>
                    </a:cubicBezTo>
                    <a:quadBezTo>
                      <a:pt x="55" y="7"/>
                      <a:pt x="55" y="7"/>
                    </a:quadBezTo>
                    <a:quadBezTo>
                      <a:pt x="55" y="7"/>
                      <a:pt x="55" y="7"/>
                    </a:quadBezTo>
                    <a:cubicBezTo>
                      <a:pt x="52" y="7"/>
                      <a:pt x="49" y="10"/>
                      <a:pt x="49" y="11"/>
                    </a:cubicBezTo>
                    <a:quadBezTo>
                      <a:pt x="49" y="12"/>
                      <a:pt x="49" y="12"/>
                    </a:quadBezTo>
                    <a:quadBezTo>
                      <a:pt x="49" y="12"/>
                      <a:pt x="49" y="12"/>
                    </a:quadBezTo>
                    <a:quadBezTo>
                      <a:pt x="49" y="12"/>
                      <a:pt x="49" y="12"/>
                    </a:quadBezTo>
                    <a:cubicBezTo>
                      <a:pt x="49" y="13"/>
                      <a:pt x="49" y="15"/>
                      <a:pt x="48" y="16"/>
                    </a:cubicBezTo>
                    <a:cubicBezTo>
                      <a:pt x="48" y="16"/>
                      <a:pt x="48" y="17"/>
                      <a:pt x="48" y="17"/>
                    </a:cubicBezTo>
                    <a:cubicBezTo>
                      <a:pt x="46" y="18"/>
                      <a:pt x="45" y="19"/>
                      <a:pt x="43" y="19"/>
                    </a:cubicBezTo>
                    <a:cubicBezTo>
                      <a:pt x="42" y="18"/>
                      <a:pt x="40" y="18"/>
                      <a:pt x="39" y="18"/>
                    </a:cubicBezTo>
                    <a:quadBezTo>
                      <a:pt x="39" y="18"/>
                      <a:pt x="39" y="18"/>
                    </a:quadBezTo>
                    <a:cubicBezTo>
                      <a:pt x="37" y="18"/>
                      <a:pt x="36" y="17"/>
                      <a:pt x="36" y="17"/>
                    </a:cubicBezTo>
                    <a:quadBezTo>
                      <a:pt x="35" y="17"/>
                      <a:pt x="35" y="17"/>
                    </a:quadBezTo>
                    <a:quadBezTo>
                      <a:pt x="35" y="17"/>
                      <a:pt x="35" y="17"/>
                    </a:quadBezTo>
                    <a:quadBezTo>
                      <a:pt x="35" y="17"/>
                      <a:pt x="35" y="17"/>
                    </a:quadBezTo>
                    <a:cubicBezTo>
                      <a:pt x="34" y="17"/>
                      <a:pt x="33" y="18"/>
                      <a:pt x="32" y="18"/>
                    </a:cubicBezTo>
                    <a:cubicBezTo>
                      <a:pt x="31" y="18"/>
                      <a:pt x="29" y="17"/>
                      <a:pt x="27" y="16"/>
                    </a:cubicBezTo>
                    <a:cubicBezTo>
                      <a:pt x="27" y="15"/>
                      <a:pt x="26" y="15"/>
                      <a:pt x="26" y="14"/>
                    </a:cubicBezTo>
                    <a:cubicBezTo>
                      <a:pt x="21" y="8"/>
                      <a:pt x="16" y="4"/>
                      <a:pt x="13" y="4"/>
                    </a:cubicBezTo>
                    <a:quadBezTo>
                      <a:pt x="12" y="4"/>
                      <a:pt x="11" y="4"/>
                    </a:quadBezTo>
                    <a:quadBezTo>
                      <a:pt x="10" y="4"/>
                      <a:pt x="10" y="4"/>
                    </a:quadBezTo>
                    <a:quadBezTo>
                      <a:pt x="9" y="4"/>
                      <a:pt x="9" y="4"/>
                    </a:quadBezTo>
                    <a:quadBezTo>
                      <a:pt x="8" y="4"/>
                      <a:pt x="8" y="4"/>
                    </a:quadBezTo>
                    <a:cubicBezTo>
                      <a:pt x="13" y="5"/>
                      <a:pt x="14" y="10"/>
                      <a:pt x="15" y="12"/>
                    </a:cubicBezTo>
                    <a:cubicBezTo>
                      <a:pt x="15" y="13"/>
                      <a:pt x="15" y="14"/>
                      <a:pt x="16" y="15"/>
                    </a:cubicBezTo>
                    <a:cubicBezTo>
                      <a:pt x="20" y="15"/>
                      <a:pt x="25" y="20"/>
                      <a:pt x="25" y="22"/>
                    </a:cubicBezTo>
                    <a:cubicBezTo>
                      <a:pt x="24" y="24"/>
                      <a:pt x="23" y="25"/>
                      <a:pt x="21" y="25"/>
                    </a:cubicBezTo>
                    <a:quadBezTo>
                      <a:pt x="21" y="25"/>
                      <a:pt x="21" y="25"/>
                    </a:quadBezTo>
                    <a:cubicBezTo>
                      <a:pt x="19" y="25"/>
                      <a:pt x="18" y="26"/>
                      <a:pt x="17" y="26"/>
                    </a:cubicBezTo>
                    <a:cubicBezTo>
                      <a:pt x="15" y="27"/>
                      <a:pt x="12" y="28"/>
                      <a:pt x="9" y="27"/>
                    </a:cubicBezTo>
                    <a:cubicBezTo>
                      <a:pt x="8" y="27"/>
                      <a:pt x="7" y="27"/>
                      <a:pt x="7" y="26"/>
                    </a:cubicBezTo>
                    <a:cubicBezTo>
                      <a:pt x="5" y="26"/>
                      <a:pt x="3" y="25"/>
                      <a:pt x="2" y="25"/>
                    </a:cubicBezTo>
                    <a:quadBezTo>
                      <a:pt x="2" y="25"/>
                      <a:pt x="1" y="26"/>
                    </a:quadBezTo>
                    <a:quadBezTo>
                      <a:pt x="1" y="27"/>
                      <a:pt x="1" y="27"/>
                    </a:quadBezTo>
                    <a:cubicBezTo>
                      <a:pt x="1" y="29"/>
                      <a:pt x="0" y="32"/>
                      <a:pt x="0" y="33"/>
                    </a:cubicBezTo>
                    <a:cubicBezTo>
                      <a:pt x="0" y="33"/>
                      <a:pt x="1" y="33"/>
                      <a:pt x="1" y="33"/>
                    </a:cubicBezTo>
                    <a:quadBezTo>
                      <a:pt x="2" y="33"/>
                      <a:pt x="2" y="33"/>
                    </a:quadBezTo>
                    <a:cubicBezTo>
                      <a:pt x="5" y="33"/>
                      <a:pt x="7" y="34"/>
                      <a:pt x="7" y="35"/>
                    </a:cubicBezTo>
                    <a:cubicBezTo>
                      <a:pt x="8" y="37"/>
                      <a:pt x="7" y="39"/>
                      <a:pt x="6" y="41"/>
                    </a:cubicBezTo>
                    <a:cubicBezTo>
                      <a:pt x="9" y="41"/>
                      <a:pt x="10" y="43"/>
                      <a:pt x="11" y="44"/>
                    </a:cubicBezTo>
                    <a:cubicBezTo>
                      <a:pt x="11" y="45"/>
                      <a:pt x="11" y="46"/>
                      <a:pt x="12" y="46"/>
                    </a:cubicBezTo>
                    <a:cubicBezTo>
                      <a:pt x="13" y="48"/>
                      <a:pt x="14" y="50"/>
                      <a:pt x="13" y="54"/>
                    </a:cubicBezTo>
                    <a:cubicBezTo>
                      <a:pt x="12" y="57"/>
                      <a:pt x="13" y="62"/>
                      <a:pt x="13" y="66"/>
                    </a:cubicBezTo>
                    <a:quadBezTo>
                      <a:pt x="13" y="67"/>
                      <a:pt x="13" y="67"/>
                    </a:quadBezTo>
                    <a:quadBezTo>
                      <a:pt x="13" y="67"/>
                      <a:pt x="13" y="67"/>
                    </a:quadBezTo>
                    <a:cubicBezTo>
                      <a:pt x="13" y="67"/>
                      <a:pt x="14" y="67"/>
                      <a:pt x="14" y="67"/>
                    </a:cubicBezTo>
                    <a:cubicBezTo>
                      <a:pt x="14" y="67"/>
                      <a:pt x="15" y="67"/>
                      <a:pt x="15" y="67"/>
                    </a:cubicBezTo>
                    <a:quadBezTo>
                      <a:pt x="15" y="66"/>
                      <a:pt x="15" y="66"/>
                    </a:quadBezTo>
                    <a:quadBezTo>
                      <a:pt x="16" y="66"/>
                      <a:pt x="16" y="66"/>
                    </a:quadBezTo>
                    <a:cubicBezTo>
                      <a:pt x="16" y="66"/>
                      <a:pt x="17" y="66"/>
                      <a:pt x="17" y="66"/>
                    </a:cubicBezTo>
                    <a:quadBezTo>
                      <a:pt x="17" y="66"/>
                      <a:pt x="17" y="66"/>
                    </a:quadBezTo>
                    <a:quadBezTo>
                      <a:pt x="17" y="66"/>
                      <a:pt x="18" y="66"/>
                    </a:quadBezTo>
                    <a:quadBezTo>
                      <a:pt x="18" y="66"/>
                      <a:pt x="18" y="66"/>
                    </a:quadBezTo>
                    <a:quadBezTo>
                      <a:pt x="18" y="66"/>
                      <a:pt x="18" y="66"/>
                    </a:quadBezTo>
                    <a:quadBezTo>
                      <a:pt x="18" y="66"/>
                      <a:pt x="18" y="66"/>
                    </a:quadBezTo>
                    <a:cubicBezTo>
                      <a:pt x="18" y="66"/>
                      <a:pt x="19" y="66"/>
                      <a:pt x="19" y="66"/>
                    </a:cubicBezTo>
                    <a:quadBezTo>
                      <a:pt x="19" y="66"/>
                      <a:pt x="19" y="66"/>
                    </a:quadBezTo>
                    <a:quadBezTo>
                      <a:pt x="19" y="66"/>
                      <a:pt x="19" y="66"/>
                    </a:quadBezTo>
                    <a:quadBezTo>
                      <a:pt x="19" y="66"/>
                      <a:pt x="19" y="66"/>
                    </a:quadBezTo>
                    <a:cubicBezTo>
                      <a:pt x="20" y="64"/>
                      <a:pt x="26" y="58"/>
                      <a:pt x="30" y="58"/>
                    </a:cubicBezTo>
                    <a:cubicBezTo>
                      <a:pt x="31" y="58"/>
                      <a:pt x="32" y="58"/>
                      <a:pt x="33" y="58"/>
                    </a:cubicBezTo>
                    <a:cubicBezTo>
                      <a:pt x="34" y="58"/>
                      <a:pt x="35" y="58"/>
                      <a:pt x="35" y="58"/>
                    </a:cubicBezTo>
                    <a:cubicBezTo>
                      <a:pt x="36" y="58"/>
                      <a:pt x="37" y="58"/>
                      <a:pt x="37" y="58"/>
                    </a:cubicBezTo>
                    <a:cubicBezTo>
                      <a:pt x="38" y="56"/>
                      <a:pt x="41" y="55"/>
                      <a:pt x="44" y="55"/>
                    </a:cubicBezTo>
                    <a:cubicBezTo>
                      <a:pt x="45" y="55"/>
                      <a:pt x="51" y="56"/>
                      <a:pt x="53" y="58"/>
                    </a:cubicBezTo>
                    <a:cubicBezTo>
                      <a:pt x="54" y="59"/>
                      <a:pt x="59" y="61"/>
                      <a:pt x="60" y="61"/>
                    </a:cubicBezTo>
                    <a:cubicBezTo>
                      <a:pt x="61" y="61"/>
                      <a:pt x="62" y="62"/>
                      <a:pt x="63" y="62"/>
                    </a:cubicBezTo>
                    <a:cubicBezTo>
                      <a:pt x="63" y="63"/>
                      <a:pt x="64" y="64"/>
                      <a:pt x="65" y="64"/>
                    </a:cubicBezTo>
                    <a:cubicBezTo>
                      <a:pt x="65" y="64"/>
                      <a:pt x="66" y="64"/>
                      <a:pt x="66" y="64"/>
                    </a:cubicBezTo>
                    <a:cubicBezTo>
                      <a:pt x="69" y="64"/>
                      <a:pt x="77" y="64"/>
                      <a:pt x="77" y="69"/>
                    </a:cubicBezTo>
                    <a:cubicBezTo>
                      <a:pt x="77" y="69"/>
                      <a:pt x="78" y="71"/>
                      <a:pt x="80" y="71"/>
                    </a:cubicBezTo>
                    <a:cubicBezTo>
                      <a:pt x="82" y="71"/>
                      <a:pt x="84" y="73"/>
                      <a:pt x="85" y="75"/>
                    </a:cubicBezTo>
                    <a:cubicBezTo>
                      <a:pt x="86" y="75"/>
                      <a:pt x="87" y="77"/>
                      <a:pt x="87" y="77"/>
                    </a:cubicBezTo>
                    <a:cubicBezTo>
                      <a:pt x="88" y="77"/>
                      <a:pt x="89" y="77"/>
                      <a:pt x="90" y="77"/>
                    </a:cubicBezTo>
                    <a:cubicBezTo>
                      <a:pt x="92" y="77"/>
                      <a:pt x="97" y="77"/>
                      <a:pt x="97" y="80"/>
                    </a:cubicBezTo>
                    <a:cubicBezTo>
                      <a:pt x="97" y="80"/>
                      <a:pt x="97" y="81"/>
                      <a:pt x="97" y="81"/>
                    </a:cubicBezTo>
                    <a:quadBezTo>
                      <a:pt x="97" y="81"/>
                      <a:pt x="97" y="81"/>
                    </a:quadBezTo>
                    <a:quadBezTo>
                      <a:pt x="97" y="82"/>
                      <a:pt x="97" y="82"/>
                    </a:quadBezTo>
                    <a:quadBezTo>
                      <a:pt x="98" y="82"/>
                      <a:pt x="98" y="83"/>
                    </a:quadBezTo>
                    <a:quadBezTo>
                      <a:pt x="98" y="83"/>
                      <a:pt x="98" y="84"/>
                    </a:quadBezTo>
                    <a:quadBezTo>
                      <a:pt x="98" y="84"/>
                      <a:pt x="98" y="84"/>
                    </a:quadBezTo>
                    <a:quadBezTo>
                      <a:pt x="98" y="85"/>
                      <a:pt x="98" y="85"/>
                    </a:quadBezTo>
                    <a:quadBezTo>
                      <a:pt x="98" y="86"/>
                      <a:pt x="98" y="86"/>
                    </a:quadBezTo>
                    <a:cubicBezTo>
                      <a:pt x="98" y="86"/>
                      <a:pt x="98" y="87"/>
                      <a:pt x="98" y="87"/>
                    </a:cubicBezTo>
                    <a:cubicBezTo>
                      <a:pt x="98" y="87"/>
                      <a:pt x="98" y="88"/>
                      <a:pt x="98" y="88"/>
                    </a:cubicBezTo>
                    <a:cubicBezTo>
                      <a:pt x="98" y="88"/>
                      <a:pt x="98" y="89"/>
                      <a:pt x="98" y="89"/>
                    </a:cubicBezTo>
                    <a:quadBezTo>
                      <a:pt x="98" y="90"/>
                      <a:pt x="98" y="90"/>
                    </a:quadBezTo>
                    <a:cubicBezTo>
                      <a:pt x="99" y="90"/>
                      <a:pt x="99" y="91"/>
                      <a:pt x="99" y="92"/>
                    </a:cubicBezTo>
                    <a:quadBezTo>
                      <a:pt x="99" y="92"/>
                      <a:pt x="99" y="92"/>
                    </a:quadBezTo>
                    <a:quadBezTo>
                      <a:pt x="99" y="92"/>
                      <a:pt x="100" y="92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95" name="Freeform 1178"/>
              <p:cNvSpPr/>
              <p:nvPr/>
            </p:nvSpPr>
            <p:spPr>
              <a:xfrm>
                <a:off x="3184" y="2437"/>
                <a:ext cx="207" cy="177"/>
              </a:xfrm>
              <a:custGeom>
                <a:avLst/>
                <a:gdLst>
                  <a:gd name="T0" fmla="*/ 188 w 216"/>
                  <a:gd name="T1" fmla="*/ 129 h 184"/>
                  <a:gd name="T2" fmla="*/ 187 w 216"/>
                  <a:gd name="T3" fmla="*/ 127 h 184"/>
                  <a:gd name="T4" fmla="*/ 199 w 216"/>
                  <a:gd name="T5" fmla="*/ 112 h 184"/>
                  <a:gd name="T6" fmla="*/ 186 w 216"/>
                  <a:gd name="T7" fmla="*/ 94 h 184"/>
                  <a:gd name="T8" fmla="*/ 188 w 216"/>
                  <a:gd name="T9" fmla="*/ 71 h 184"/>
                  <a:gd name="T10" fmla="*/ 192 w 216"/>
                  <a:gd name="T11" fmla="*/ 60 h 184"/>
                  <a:gd name="T12" fmla="*/ 193 w 216"/>
                  <a:gd name="T13" fmla="*/ 57 h 184"/>
                  <a:gd name="T14" fmla="*/ 194 w 216"/>
                  <a:gd name="T15" fmla="*/ 56 h 184"/>
                  <a:gd name="T16" fmla="*/ 193 w 216"/>
                  <a:gd name="T17" fmla="*/ 53 h 184"/>
                  <a:gd name="T18" fmla="*/ 193 w 216"/>
                  <a:gd name="T19" fmla="*/ 49 h 184"/>
                  <a:gd name="T20" fmla="*/ 193 w 216"/>
                  <a:gd name="T21" fmla="*/ 46 h 184"/>
                  <a:gd name="T22" fmla="*/ 187 w 216"/>
                  <a:gd name="T23" fmla="*/ 44 h 184"/>
                  <a:gd name="T24" fmla="*/ 179 w 216"/>
                  <a:gd name="T25" fmla="*/ 38 h 184"/>
                  <a:gd name="T26" fmla="*/ 159 w 216"/>
                  <a:gd name="T27" fmla="*/ 28 h 184"/>
                  <a:gd name="T28" fmla="*/ 139 w 216"/>
                  <a:gd name="T29" fmla="*/ 23 h 184"/>
                  <a:gd name="T30" fmla="*/ 121 w 216"/>
                  <a:gd name="T31" fmla="*/ 31 h 184"/>
                  <a:gd name="T32" fmla="*/ 120 w 216"/>
                  <a:gd name="T33" fmla="*/ 32 h 184"/>
                  <a:gd name="T34" fmla="*/ 118 w 216"/>
                  <a:gd name="T35" fmla="*/ 33 h 184"/>
                  <a:gd name="T36" fmla="*/ 115 w 216"/>
                  <a:gd name="T37" fmla="*/ 33 h 184"/>
                  <a:gd name="T38" fmla="*/ 111 w 216"/>
                  <a:gd name="T39" fmla="*/ 39 h 184"/>
                  <a:gd name="T40" fmla="*/ 65 w 216"/>
                  <a:gd name="T41" fmla="*/ 33 h 184"/>
                  <a:gd name="T42" fmla="*/ 47 w 216"/>
                  <a:gd name="T43" fmla="*/ 17 h 184"/>
                  <a:gd name="T44" fmla="*/ 44 w 216"/>
                  <a:gd name="T45" fmla="*/ 16 h 184"/>
                  <a:gd name="T46" fmla="*/ 42 w 216"/>
                  <a:gd name="T47" fmla="*/ 14 h 184"/>
                  <a:gd name="T48" fmla="*/ 42 w 216"/>
                  <a:gd name="T49" fmla="*/ 3 h 184"/>
                  <a:gd name="T50" fmla="*/ 31 w 216"/>
                  <a:gd name="T51" fmla="*/ 10 h 184"/>
                  <a:gd name="T52" fmla="*/ 28 w 216"/>
                  <a:gd name="T53" fmla="*/ 11 h 184"/>
                  <a:gd name="T54" fmla="*/ 26 w 216"/>
                  <a:gd name="T55" fmla="*/ 12 h 184"/>
                  <a:gd name="T56" fmla="*/ 22 w 216"/>
                  <a:gd name="T57" fmla="*/ 13 h 184"/>
                  <a:gd name="T58" fmla="*/ 20 w 216"/>
                  <a:gd name="T59" fmla="*/ 13 h 184"/>
                  <a:gd name="T60" fmla="*/ 11 w 216"/>
                  <a:gd name="T61" fmla="*/ 10 h 184"/>
                  <a:gd name="T62" fmla="*/ 5 w 216"/>
                  <a:gd name="T63" fmla="*/ 2 h 184"/>
                  <a:gd name="T64" fmla="*/ 4 w 216"/>
                  <a:gd name="T65" fmla="*/ 0 h 184"/>
                  <a:gd name="T66" fmla="*/ 3 w 216"/>
                  <a:gd name="T67" fmla="*/ 0 h 184"/>
                  <a:gd name="T68" fmla="*/ 2 w 216"/>
                  <a:gd name="T69" fmla="*/ 19 h 184"/>
                  <a:gd name="T70" fmla="*/ 7 w 216"/>
                  <a:gd name="T71" fmla="*/ 31 h 184"/>
                  <a:gd name="T72" fmla="*/ 8 w 216"/>
                  <a:gd name="T73" fmla="*/ 34 h 184"/>
                  <a:gd name="T74" fmla="*/ 12 w 216"/>
                  <a:gd name="T75" fmla="*/ 43 h 184"/>
                  <a:gd name="T76" fmla="*/ 22 w 216"/>
                  <a:gd name="T77" fmla="*/ 57 h 184"/>
                  <a:gd name="T78" fmla="*/ 16 w 216"/>
                  <a:gd name="T79" fmla="*/ 71 h 184"/>
                  <a:gd name="T80" fmla="*/ 39 w 216"/>
                  <a:gd name="T81" fmla="*/ 97 h 184"/>
                  <a:gd name="T82" fmla="*/ 40 w 216"/>
                  <a:gd name="T83" fmla="*/ 108 h 184"/>
                  <a:gd name="T84" fmla="*/ 44 w 216"/>
                  <a:gd name="T85" fmla="*/ 117 h 184"/>
                  <a:gd name="T86" fmla="*/ 46 w 216"/>
                  <a:gd name="T87" fmla="*/ 119 h 184"/>
                  <a:gd name="T88" fmla="*/ 47 w 216"/>
                  <a:gd name="T89" fmla="*/ 121 h 184"/>
                  <a:gd name="T90" fmla="*/ 49 w 216"/>
                  <a:gd name="T91" fmla="*/ 122 h 184"/>
                  <a:gd name="T92" fmla="*/ 55 w 216"/>
                  <a:gd name="T93" fmla="*/ 120 h 184"/>
                  <a:gd name="T94" fmla="*/ 78 w 216"/>
                  <a:gd name="T95" fmla="*/ 140 h 184"/>
                  <a:gd name="T96" fmla="*/ 97 w 216"/>
                  <a:gd name="T97" fmla="*/ 156 h 184"/>
                  <a:gd name="T98" fmla="*/ 140 w 216"/>
                  <a:gd name="T99" fmla="*/ 160 h 184"/>
                  <a:gd name="T100" fmla="*/ 188 w 216"/>
                  <a:gd name="T101" fmla="*/ 183 h 184"/>
                  <a:gd name="T102" fmla="*/ 216 w 216"/>
                  <a:gd name="T103" fmla="*/ 166 h 184"/>
                  <a:gd name="T104" fmla="*/ 195 w 216"/>
                  <a:gd name="T105" fmla="*/ 13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6" h="184">
                    <a:moveTo>
                      <a:pt x="192" y="134"/>
                    </a:moveTo>
                    <a:cubicBezTo>
                      <a:pt x="191" y="133"/>
                      <a:pt x="190" y="133"/>
                      <a:pt x="190" y="132"/>
                    </a:cubicBezTo>
                    <a:quadBezTo>
                      <a:pt x="187" y="129"/>
                      <a:pt x="187" y="129"/>
                    </a:quadBezTo>
                    <a:quadBezTo>
                      <a:pt x="188" y="129"/>
                      <a:pt x="188" y="129"/>
                    </a:quadBezTo>
                    <a:quadBezTo>
                      <a:pt x="188" y="129"/>
                      <a:pt x="188" y="129"/>
                    </a:quadBezTo>
                    <a:quadBezTo>
                      <a:pt x="188" y="129"/>
                      <a:pt x="188" y="129"/>
                    </a:quadBezTo>
                    <a:quadBezTo>
                      <a:pt x="187" y="128"/>
                      <a:pt x="187" y="127"/>
                    </a:quadBezTo>
                    <a:quadBezTo>
                      <a:pt x="187" y="127"/>
                      <a:pt x="187" y="127"/>
                    </a:quadBezTo>
                    <a:quadBezTo>
                      <a:pt x="187" y="127"/>
                      <a:pt x="187" y="127"/>
                    </a:quadBezTo>
                    <a:cubicBezTo>
                      <a:pt x="188" y="126"/>
                      <a:pt x="189" y="125"/>
                      <a:pt x="190" y="123"/>
                    </a:cubicBezTo>
                    <a:cubicBezTo>
                      <a:pt x="191" y="123"/>
                      <a:pt x="192" y="122"/>
                      <a:pt x="192" y="121"/>
                    </a:cubicBezTo>
                    <a:cubicBezTo>
                      <a:pt x="195" y="119"/>
                      <a:pt x="200" y="114"/>
                      <a:pt x="199" y="112"/>
                    </a:cubicBezTo>
                    <a:cubicBezTo>
                      <a:pt x="198" y="110"/>
                      <a:pt x="195" y="110"/>
                      <a:pt x="193" y="109"/>
                    </a:cubicBezTo>
                    <a:cubicBezTo>
                      <a:pt x="191" y="109"/>
                      <a:pt x="189" y="108"/>
                      <a:pt x="188" y="107"/>
                    </a:cubicBezTo>
                    <a:cubicBezTo>
                      <a:pt x="188" y="106"/>
                      <a:pt x="188" y="104"/>
                      <a:pt x="188" y="102"/>
                    </a:cubicBezTo>
                    <a:cubicBezTo>
                      <a:pt x="188" y="100"/>
                      <a:pt x="187" y="96"/>
                      <a:pt x="186" y="94"/>
                    </a:cubicBezTo>
                    <a:cubicBezTo>
                      <a:pt x="185" y="90"/>
                      <a:pt x="186" y="87"/>
                      <a:pt x="186" y="85"/>
                    </a:cubicBezTo>
                    <a:cubicBezTo>
                      <a:pt x="186" y="84"/>
                      <a:pt x="187" y="82"/>
                      <a:pt x="186" y="82"/>
                    </a:cubicBezTo>
                    <a:cubicBezTo>
                      <a:pt x="185" y="79"/>
                      <a:pt x="186" y="75"/>
                      <a:pt x="187" y="72"/>
                    </a:cubicBezTo>
                    <a:quadBezTo>
                      <a:pt x="187" y="71"/>
                      <a:pt x="188" y="71"/>
                    </a:quadBezTo>
                    <a:cubicBezTo>
                      <a:pt x="188" y="70"/>
                      <a:pt x="189" y="69"/>
                      <a:pt x="189" y="68"/>
                    </a:cubicBezTo>
                    <a:cubicBezTo>
                      <a:pt x="191" y="66"/>
                      <a:pt x="192" y="64"/>
                      <a:pt x="192" y="62"/>
                    </a:cubicBezTo>
                    <a:cubicBezTo>
                      <a:pt x="192" y="62"/>
                      <a:pt x="192" y="61"/>
                      <a:pt x="192" y="61"/>
                    </a:cubicBezTo>
                    <a:quadBezTo>
                      <a:pt x="192" y="60"/>
                      <a:pt x="192" y="60"/>
                    </a:quadBezTo>
                    <a:cubicBezTo>
                      <a:pt x="192" y="60"/>
                      <a:pt x="192" y="59"/>
                      <a:pt x="192" y="59"/>
                    </a:cubicBezTo>
                    <a:quadBezTo>
                      <a:pt x="192" y="59"/>
                      <a:pt x="193" y="58"/>
                    </a:quadBezTo>
                    <a:quadBezTo>
                      <a:pt x="193" y="58"/>
                      <a:pt x="193" y="58"/>
                    </a:quadBezTo>
                    <a:quadBezTo>
                      <a:pt x="193" y="57"/>
                      <a:pt x="193" y="57"/>
                    </a:quadBezTo>
                    <a:cubicBezTo>
                      <a:pt x="193" y="57"/>
                      <a:pt x="194" y="57"/>
                      <a:pt x="194" y="57"/>
                    </a:cubicBezTo>
                    <a:quadBezTo>
                      <a:pt x="194" y="57"/>
                      <a:pt x="194" y="56"/>
                    </a:quadBezTo>
                    <a:quadBezTo>
                      <a:pt x="194" y="56"/>
                      <a:pt x="194" y="56"/>
                    </a:quadBezTo>
                    <a:quadBezTo>
                      <a:pt x="194" y="56"/>
                      <a:pt x="194" y="56"/>
                    </a:quadBezTo>
                    <a:quadBezTo>
                      <a:pt x="194" y="56"/>
                      <a:pt x="194" y="55"/>
                    </a:quadBezTo>
                    <a:quadBezTo>
                      <a:pt x="194" y="55"/>
                      <a:pt x="194" y="54"/>
                    </a:quadBezTo>
                    <a:quadBezTo>
                      <a:pt x="194" y="54"/>
                      <a:pt x="194" y="54"/>
                    </a:quadBezTo>
                    <a:quadBezTo>
                      <a:pt x="193" y="53"/>
                      <a:pt x="193" y="53"/>
                    </a:quadBezTo>
                    <a:quadBezTo>
                      <a:pt x="193" y="52"/>
                      <a:pt x="193" y="52"/>
                    </a:quadBezTo>
                    <a:quadBezTo>
                      <a:pt x="193" y="51"/>
                      <a:pt x="193" y="51"/>
                    </a:quadBezTo>
                    <a:quadBezTo>
                      <a:pt x="193" y="50"/>
                      <a:pt x="193" y="50"/>
                    </a:quadBezTo>
                    <a:cubicBezTo>
                      <a:pt x="193" y="50"/>
                      <a:pt x="193" y="49"/>
                      <a:pt x="193" y="49"/>
                    </a:cubicBezTo>
                    <a:cubicBezTo>
                      <a:pt x="193" y="49"/>
                      <a:pt x="193" y="48"/>
                      <a:pt x="193" y="48"/>
                    </a:cubicBezTo>
                    <a:cubicBezTo>
                      <a:pt x="193" y="48"/>
                      <a:pt x="193" y="47"/>
                      <a:pt x="193" y="47"/>
                    </a:cubicBezTo>
                    <a:quadBezTo>
                      <a:pt x="193" y="47"/>
                      <a:pt x="193" y="47"/>
                    </a:quadBezTo>
                    <a:quadBezTo>
                      <a:pt x="193" y="46"/>
                      <a:pt x="193" y="46"/>
                    </a:quadBezTo>
                    <a:cubicBezTo>
                      <a:pt x="193" y="45"/>
                      <a:pt x="192" y="45"/>
                      <a:pt x="192" y="45"/>
                    </a:cubicBezTo>
                    <a:cubicBezTo>
                      <a:pt x="192" y="45"/>
                      <a:pt x="192" y="44"/>
                      <a:pt x="192" y="44"/>
                    </a:cubicBezTo>
                    <a:cubicBezTo>
                      <a:pt x="192" y="44"/>
                      <a:pt x="191" y="44"/>
                      <a:pt x="189" y="44"/>
                    </a:cubicBezTo>
                    <a:cubicBezTo>
                      <a:pt x="188" y="44"/>
                      <a:pt x="187" y="44"/>
                      <a:pt x="187" y="44"/>
                    </a:cubicBezTo>
                    <a:quadBezTo>
                      <a:pt x="186" y="44"/>
                      <a:pt x="186" y="44"/>
                    </a:quadBezTo>
                    <a:cubicBezTo>
                      <a:pt x="184" y="44"/>
                      <a:pt x="182" y="42"/>
                      <a:pt x="181" y="40"/>
                    </a:cubicBezTo>
                    <a:cubicBezTo>
                      <a:pt x="180" y="39"/>
                      <a:pt x="179" y="38"/>
                      <a:pt x="179" y="38"/>
                    </a:cubicBezTo>
                    <a:quadBezTo>
                      <a:pt x="179" y="38"/>
                      <a:pt x="179" y="38"/>
                    </a:quadBezTo>
                    <a:cubicBezTo>
                      <a:pt x="175" y="38"/>
                      <a:pt x="172" y="35"/>
                      <a:pt x="172" y="32"/>
                    </a:cubicBezTo>
                    <a:cubicBezTo>
                      <a:pt x="171" y="31"/>
                      <a:pt x="168" y="31"/>
                      <a:pt x="165" y="31"/>
                    </a:cubicBezTo>
                    <a:quadBezTo>
                      <a:pt x="165" y="31"/>
                      <a:pt x="164" y="31"/>
                    </a:quadBezTo>
                    <a:cubicBezTo>
                      <a:pt x="161" y="31"/>
                      <a:pt x="160" y="29"/>
                      <a:pt x="159" y="28"/>
                    </a:cubicBezTo>
                    <a:cubicBezTo>
                      <a:pt x="159" y="28"/>
                      <a:pt x="158" y="28"/>
                      <a:pt x="158" y="28"/>
                    </a:cubicBezTo>
                    <a:cubicBezTo>
                      <a:pt x="156" y="28"/>
                      <a:pt x="151" y="26"/>
                      <a:pt x="149" y="24"/>
                    </a:cubicBezTo>
                    <a:cubicBezTo>
                      <a:pt x="148" y="23"/>
                      <a:pt x="146" y="22"/>
                      <a:pt x="143" y="22"/>
                    </a:cubicBezTo>
                    <a:cubicBezTo>
                      <a:pt x="141" y="22"/>
                      <a:pt x="139" y="23"/>
                      <a:pt x="139" y="23"/>
                    </a:cubicBezTo>
                    <a:cubicBezTo>
                      <a:pt x="137" y="25"/>
                      <a:pt x="135" y="25"/>
                      <a:pt x="134" y="25"/>
                    </a:cubicBezTo>
                    <a:quadBezTo>
                      <a:pt x="133" y="25"/>
                      <a:pt x="132" y="25"/>
                    </a:quadBezTo>
                    <a:cubicBezTo>
                      <a:pt x="131" y="25"/>
                      <a:pt x="130" y="25"/>
                      <a:pt x="129" y="25"/>
                    </a:cubicBezTo>
                    <a:cubicBezTo>
                      <a:pt x="128" y="25"/>
                      <a:pt x="123" y="29"/>
                      <a:pt x="121" y="31"/>
                    </a:cubicBezTo>
                    <a:quadBezTo>
                      <a:pt x="121" y="31"/>
                      <a:pt x="121" y="32"/>
                    </a:quadBezTo>
                    <a:quadBezTo>
                      <a:pt x="121" y="32"/>
                      <a:pt x="121" y="32"/>
                    </a:quadBezTo>
                    <a:quadBezTo>
                      <a:pt x="120" y="32"/>
                      <a:pt x="120" y="32"/>
                    </a:quadBezTo>
                    <a:quadBezTo>
                      <a:pt x="120" y="32"/>
                      <a:pt x="120" y="32"/>
                    </a:quadBezTo>
                    <a:quadBezTo>
                      <a:pt x="120" y="32"/>
                      <a:pt x="119" y="32"/>
                    </a:quadBezTo>
                    <a:quadBezTo>
                      <a:pt x="119" y="32"/>
                      <a:pt x="119" y="33"/>
                    </a:quadBezTo>
                    <a:quadBezTo>
                      <a:pt x="119" y="33"/>
                      <a:pt x="118" y="33"/>
                    </a:quadBezTo>
                    <a:quadBezTo>
                      <a:pt x="118" y="33"/>
                      <a:pt x="118" y="33"/>
                    </a:quadBezTo>
                    <a:cubicBezTo>
                      <a:pt x="118" y="33"/>
                      <a:pt x="117" y="33"/>
                      <a:pt x="117" y="33"/>
                    </a:cubicBezTo>
                    <a:quadBezTo>
                      <a:pt x="117" y="33"/>
                      <a:pt x="117" y="33"/>
                    </a:quadBezTo>
                    <a:quadBezTo>
                      <a:pt x="116" y="33"/>
                      <a:pt x="116" y="33"/>
                    </a:quadBezTo>
                    <a:quadBezTo>
                      <a:pt x="115" y="33"/>
                      <a:pt x="115" y="33"/>
                    </a:quadBezTo>
                    <a:cubicBezTo>
                      <a:pt x="114" y="33"/>
                      <a:pt x="114" y="34"/>
                      <a:pt x="114" y="34"/>
                    </a:cubicBezTo>
                    <a:quadBezTo>
                      <a:pt x="113" y="34"/>
                      <a:pt x="113" y="34"/>
                    </a:quadBezTo>
                    <a:quadBezTo>
                      <a:pt x="112" y="34"/>
                      <a:pt x="112" y="34"/>
                    </a:quadBezTo>
                    <a:cubicBezTo>
                      <a:pt x="112" y="36"/>
                      <a:pt x="112" y="38"/>
                      <a:pt x="111" y="39"/>
                    </a:cubicBezTo>
                    <a:cubicBezTo>
                      <a:pt x="109" y="43"/>
                      <a:pt x="92" y="45"/>
                      <a:pt x="85" y="45"/>
                    </a:cubicBezTo>
                    <a:quadBezTo>
                      <a:pt x="85" y="45"/>
                      <a:pt x="85" y="45"/>
                    </a:quadBezTo>
                    <a:cubicBezTo>
                      <a:pt x="80" y="45"/>
                      <a:pt x="77" y="41"/>
                      <a:pt x="74" y="38"/>
                    </a:cubicBezTo>
                    <a:cubicBezTo>
                      <a:pt x="71" y="35"/>
                      <a:pt x="69" y="33"/>
                      <a:pt x="65" y="33"/>
                    </a:cubicBezTo>
                    <a:cubicBezTo>
                      <a:pt x="56" y="33"/>
                      <a:pt x="50" y="26"/>
                      <a:pt x="49" y="19"/>
                    </a:cubicBezTo>
                    <a:cubicBezTo>
                      <a:pt x="49" y="18"/>
                      <a:pt x="48" y="18"/>
                      <a:pt x="48" y="18"/>
                    </a:cubicBezTo>
                    <a:quadBezTo>
                      <a:pt x="48" y="18"/>
                      <a:pt x="48" y="18"/>
                    </a:quadBezTo>
                    <a:quadBezTo>
                      <a:pt x="47" y="18"/>
                      <a:pt x="47" y="17"/>
                    </a:quadBezTo>
                    <a:cubicBezTo>
                      <a:pt x="47" y="17"/>
                      <a:pt x="46" y="17"/>
                      <a:pt x="46" y="17"/>
                    </a:cubicBezTo>
                    <a:quadBezTo>
                      <a:pt x="46" y="17"/>
                      <a:pt x="45" y="17"/>
                    </a:quadBezTo>
                    <a:cubicBezTo>
                      <a:pt x="45" y="17"/>
                      <a:pt x="45" y="16"/>
                      <a:pt x="45" y="16"/>
                    </a:cubicBezTo>
                    <a:cubicBezTo>
                      <a:pt x="45" y="16"/>
                      <a:pt x="44" y="16"/>
                      <a:pt x="44" y="16"/>
                    </a:cubicBezTo>
                    <a:quadBezTo>
                      <a:pt x="44" y="16"/>
                      <a:pt x="44" y="16"/>
                    </a:quadBezTo>
                    <a:quadBezTo>
                      <a:pt x="43" y="15"/>
                      <a:pt x="43" y="15"/>
                    </a:quadBezTo>
                    <a:quadBezTo>
                      <a:pt x="43" y="15"/>
                      <a:pt x="43" y="15"/>
                    </a:quadBezTo>
                    <a:quadBezTo>
                      <a:pt x="42" y="14"/>
                      <a:pt x="42" y="14"/>
                    </a:quadBezTo>
                    <a:quadBezTo>
                      <a:pt x="42" y="14"/>
                      <a:pt x="42" y="14"/>
                    </a:quadBezTo>
                    <a:quadBezTo>
                      <a:pt x="41" y="13"/>
                      <a:pt x="41" y="13"/>
                    </a:quadBezTo>
                    <a:cubicBezTo>
                      <a:pt x="41" y="12"/>
                      <a:pt x="41" y="11"/>
                      <a:pt x="41" y="11"/>
                    </a:cubicBezTo>
                    <a:cubicBezTo>
                      <a:pt x="42" y="9"/>
                      <a:pt x="43" y="4"/>
                      <a:pt x="42" y="3"/>
                    </a:cubicBezTo>
                    <a:quadBezTo>
                      <a:pt x="42" y="3"/>
                      <a:pt x="42" y="3"/>
                    </a:quadBezTo>
                    <a:cubicBezTo>
                      <a:pt x="40" y="4"/>
                      <a:pt x="39" y="5"/>
                      <a:pt x="37" y="6"/>
                    </a:cubicBezTo>
                    <a:cubicBezTo>
                      <a:pt x="35" y="7"/>
                      <a:pt x="33" y="9"/>
                      <a:pt x="31" y="10"/>
                    </a:cubicBezTo>
                    <a:quadBezTo>
                      <a:pt x="31" y="10"/>
                      <a:pt x="31" y="10"/>
                    </a:quadBezTo>
                    <a:quadBezTo>
                      <a:pt x="30" y="10"/>
                      <a:pt x="30" y="10"/>
                    </a:quadBezTo>
                    <a:quadBezTo>
                      <a:pt x="30" y="11"/>
                      <a:pt x="30" y="11"/>
                    </a:quadBezTo>
                    <a:quadBezTo>
                      <a:pt x="29" y="11"/>
                      <a:pt x="29" y="11"/>
                    </a:quadBezTo>
                    <a:cubicBezTo>
                      <a:pt x="29" y="11"/>
                      <a:pt x="28" y="11"/>
                      <a:pt x="28" y="11"/>
                    </a:cubicBezTo>
                    <a:quadBezTo>
                      <a:pt x="28" y="11"/>
                      <a:pt x="28" y="11"/>
                    </a:quadBezTo>
                    <a:quadBezTo>
                      <a:pt x="28" y="11"/>
                      <a:pt x="28" y="11"/>
                    </a:quadBezTo>
                    <a:quadBezTo>
                      <a:pt x="26" y="12"/>
                      <a:pt x="26" y="12"/>
                    </a:quadBezTo>
                    <a:quadBezTo>
                      <a:pt x="26" y="12"/>
                      <a:pt x="26" y="12"/>
                    </a:quadBezTo>
                    <a:cubicBezTo>
                      <a:pt x="26" y="12"/>
                      <a:pt x="25" y="12"/>
                      <a:pt x="24" y="13"/>
                    </a:cubicBezTo>
                    <a:quadBezTo>
                      <a:pt x="24" y="13"/>
                      <a:pt x="24" y="13"/>
                    </a:quadBezTo>
                    <a:quadBezTo>
                      <a:pt x="23" y="13"/>
                      <a:pt x="22" y="13"/>
                    </a:quadBezTo>
                    <a:quadBezTo>
                      <a:pt x="22" y="13"/>
                      <a:pt x="22" y="13"/>
                    </a:quadBezTo>
                    <a:quadBezTo>
                      <a:pt x="21" y="13"/>
                      <a:pt x="21" y="13"/>
                    </a:quadBezTo>
                    <a:cubicBezTo>
                      <a:pt x="21" y="13"/>
                      <a:pt x="20" y="13"/>
                      <a:pt x="20" y="13"/>
                    </a:cubicBezTo>
                    <a:quadBezTo>
                      <a:pt x="20" y="13"/>
                      <a:pt x="20" y="13"/>
                    </a:quadBezTo>
                    <a:quadBezTo>
                      <a:pt x="20" y="13"/>
                      <a:pt x="20" y="13"/>
                    </a:quadBezTo>
                    <a:quadBezTo>
                      <a:pt x="18" y="13"/>
                      <a:pt x="18" y="13"/>
                    </a:quadBezTo>
                    <a:quadBezTo>
                      <a:pt x="18" y="13"/>
                      <a:pt x="18" y="13"/>
                    </a:quadBezTo>
                    <a:cubicBezTo>
                      <a:pt x="16" y="13"/>
                      <a:pt x="15" y="12"/>
                      <a:pt x="14" y="12"/>
                    </a:cubicBezTo>
                    <a:cubicBezTo>
                      <a:pt x="12" y="12"/>
                      <a:pt x="11" y="11"/>
                      <a:pt x="11" y="10"/>
                    </a:cubicBezTo>
                    <a:cubicBezTo>
                      <a:pt x="11" y="9"/>
                      <a:pt x="10" y="9"/>
                      <a:pt x="10" y="9"/>
                    </a:cubicBezTo>
                    <a:quadBezTo>
                      <a:pt x="10" y="9"/>
                      <a:pt x="10" y="8"/>
                    </a:quadBezTo>
                    <a:cubicBezTo>
                      <a:pt x="7" y="7"/>
                      <a:pt x="6" y="5"/>
                      <a:pt x="6" y="4"/>
                    </a:cubicBezTo>
                    <a:quadBezTo>
                      <a:pt x="5" y="3"/>
                      <a:pt x="5" y="2"/>
                    </a:quadBezTo>
                    <a:quadBezTo>
                      <a:pt x="5" y="2"/>
                      <a:pt x="5" y="1"/>
                    </a:quadBezTo>
                    <a:quadBezTo>
                      <a:pt x="5" y="1"/>
                      <a:pt x="5" y="1"/>
                    </a:quadBezTo>
                    <a:quadBezTo>
                      <a:pt x="5" y="1"/>
                      <a:pt x="5" y="1"/>
                    </a:quadBezTo>
                    <a:cubicBezTo>
                      <a:pt x="5" y="0"/>
                      <a:pt x="4" y="0"/>
                      <a:pt x="4" y="0"/>
                    </a:cubicBezTo>
                    <a:quadBezTo>
                      <a:pt x="4" y="0"/>
                      <a:pt x="4" y="0"/>
                    </a:quadBezTo>
                    <a:quadBezTo>
                      <a:pt x="4" y="0"/>
                      <a:pt x="3" y="0"/>
                    </a:quadBezTo>
                    <a:quadBezTo>
                      <a:pt x="3" y="0"/>
                      <a:pt x="3" y="0"/>
                    </a:quadBezTo>
                    <a:quadBezTo>
                      <a:pt x="3" y="0"/>
                      <a:pt x="3" y="0"/>
                    </a:quadBezTo>
                    <a:cubicBezTo>
                      <a:pt x="3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1" y="6"/>
                    </a:cubicBezTo>
                    <a:cubicBezTo>
                      <a:pt x="0" y="7"/>
                      <a:pt x="1" y="11"/>
                      <a:pt x="2" y="12"/>
                    </a:cubicBezTo>
                    <a:cubicBezTo>
                      <a:pt x="3" y="14"/>
                      <a:pt x="3" y="16"/>
                      <a:pt x="2" y="19"/>
                    </a:cubicBezTo>
                    <a:cubicBezTo>
                      <a:pt x="2" y="20"/>
                      <a:pt x="2" y="23"/>
                      <a:pt x="2" y="24"/>
                    </a:cubicBezTo>
                    <a:cubicBezTo>
                      <a:pt x="3" y="25"/>
                      <a:pt x="5" y="27"/>
                      <a:pt x="6" y="29"/>
                    </a:cubicBezTo>
                    <a:cubicBezTo>
                      <a:pt x="6" y="30"/>
                      <a:pt x="7" y="30"/>
                      <a:pt x="7" y="31"/>
                    </a:cubicBezTo>
                    <a:quadBezTo>
                      <a:pt x="7" y="31"/>
                      <a:pt x="7" y="31"/>
                    </a:quadBezTo>
                    <a:quadBezTo>
                      <a:pt x="7" y="32"/>
                      <a:pt x="7" y="33"/>
                    </a:quadBezTo>
                    <a:quadBezTo>
                      <a:pt x="7" y="33"/>
                      <a:pt x="7" y="33"/>
                    </a:quadBezTo>
                    <a:quadBezTo>
                      <a:pt x="8" y="33"/>
                      <a:pt x="8" y="34"/>
                    </a:quadBezTo>
                    <a:quadBezTo>
                      <a:pt x="8" y="34"/>
                      <a:pt x="8" y="34"/>
                    </a:quadBezTo>
                    <a:quadBezTo>
                      <a:pt x="8" y="34"/>
                      <a:pt x="8" y="34"/>
                    </a:quadBezTo>
                    <a:quadBezTo>
                      <a:pt x="8" y="34"/>
                      <a:pt x="8" y="34"/>
                    </a:quadBezTo>
                    <a:cubicBezTo>
                      <a:pt x="8" y="35"/>
                      <a:pt x="8" y="36"/>
                      <a:pt x="9" y="36"/>
                    </a:cubicBezTo>
                    <a:cubicBezTo>
                      <a:pt x="10" y="38"/>
                      <a:pt x="12" y="41"/>
                      <a:pt x="12" y="43"/>
                    </a:cubicBezTo>
                    <a:cubicBezTo>
                      <a:pt x="12" y="45"/>
                      <a:pt x="15" y="48"/>
                      <a:pt x="16" y="48"/>
                    </a:cubicBezTo>
                    <a:cubicBezTo>
                      <a:pt x="18" y="48"/>
                      <a:pt x="20" y="48"/>
                      <a:pt x="22" y="50"/>
                    </a:cubicBezTo>
                    <a:cubicBezTo>
                      <a:pt x="23" y="51"/>
                      <a:pt x="23" y="53"/>
                      <a:pt x="22" y="54"/>
                    </a:cubicBezTo>
                    <a:cubicBezTo>
                      <a:pt x="22" y="55"/>
                      <a:pt x="22" y="56"/>
                      <a:pt x="22" y="57"/>
                    </a:cubicBezTo>
                    <a:cubicBezTo>
                      <a:pt x="22" y="59"/>
                      <a:pt x="23" y="60"/>
                      <a:pt x="22" y="61"/>
                    </a:cubicBezTo>
                    <a:cubicBezTo>
                      <a:pt x="21" y="62"/>
                      <a:pt x="20" y="62"/>
                      <a:pt x="19" y="62"/>
                    </a:cubicBezTo>
                    <a:cubicBezTo>
                      <a:pt x="19" y="63"/>
                      <a:pt x="19" y="64"/>
                      <a:pt x="18" y="65"/>
                    </a:cubicBezTo>
                    <a:cubicBezTo>
                      <a:pt x="18" y="68"/>
                      <a:pt x="17" y="70"/>
                      <a:pt x="16" y="71"/>
                    </a:cubicBezTo>
                    <a:cubicBezTo>
                      <a:pt x="15" y="72"/>
                      <a:pt x="16" y="77"/>
                      <a:pt x="17" y="78"/>
                    </a:cubicBezTo>
                    <a:cubicBezTo>
                      <a:pt x="23" y="81"/>
                      <a:pt x="24" y="84"/>
                      <a:pt x="23" y="86"/>
                    </a:cubicBezTo>
                    <a:cubicBezTo>
                      <a:pt x="24" y="88"/>
                      <a:pt x="31" y="92"/>
                      <a:pt x="34" y="92"/>
                    </a:cubicBezTo>
                    <a:cubicBezTo>
                      <a:pt x="37" y="93"/>
                      <a:pt x="38" y="95"/>
                      <a:pt x="39" y="97"/>
                    </a:cubicBezTo>
                    <a:cubicBezTo>
                      <a:pt x="40" y="98"/>
                      <a:pt x="40" y="99"/>
                      <a:pt x="40" y="99"/>
                    </a:cubicBezTo>
                    <a:cubicBezTo>
                      <a:pt x="42" y="101"/>
                      <a:pt x="41" y="104"/>
                      <a:pt x="41" y="106"/>
                    </a:cubicBezTo>
                    <a:quadBezTo>
                      <a:pt x="41" y="106"/>
                      <a:pt x="40" y="106"/>
                    </a:quadBezTo>
                    <a:cubicBezTo>
                      <a:pt x="40" y="107"/>
                      <a:pt x="40" y="108"/>
                      <a:pt x="40" y="108"/>
                    </a:cubicBezTo>
                    <a:cubicBezTo>
                      <a:pt x="40" y="108"/>
                      <a:pt x="41" y="109"/>
                      <a:pt x="41" y="110"/>
                    </a:cubicBezTo>
                    <a:cubicBezTo>
                      <a:pt x="43" y="111"/>
                      <a:pt x="45" y="113"/>
                      <a:pt x="44" y="116"/>
                    </a:cubicBezTo>
                    <a:cubicBezTo>
                      <a:pt x="44" y="116"/>
                      <a:pt x="44" y="117"/>
                      <a:pt x="44" y="117"/>
                    </a:cubicBezTo>
                    <a:quadBezTo>
                      <a:pt x="44" y="117"/>
                      <a:pt x="44" y="117"/>
                    </a:quadBezTo>
                    <a:cubicBezTo>
                      <a:pt x="44" y="117"/>
                      <a:pt x="45" y="117"/>
                      <a:pt x="45" y="118"/>
                    </a:cubicBezTo>
                    <a:quadBezTo>
                      <a:pt x="45" y="118"/>
                      <a:pt x="45" y="118"/>
                    </a:quadBezTo>
                    <a:quadBezTo>
                      <a:pt x="45" y="118"/>
                      <a:pt x="45" y="118"/>
                    </a:quadBezTo>
                    <a:cubicBezTo>
                      <a:pt x="45" y="119"/>
                      <a:pt x="46" y="119"/>
                      <a:pt x="46" y="119"/>
                    </a:cubicBezTo>
                    <a:quadBezTo>
                      <a:pt x="46" y="119"/>
                      <a:pt x="46" y="119"/>
                    </a:quadBezTo>
                    <a:cubicBezTo>
                      <a:pt x="46" y="119"/>
                      <a:pt x="46" y="120"/>
                      <a:pt x="46" y="120"/>
                    </a:cubicBezTo>
                    <a:quadBezTo>
                      <a:pt x="47" y="120"/>
                      <a:pt x="47" y="120"/>
                    </a:quadBezTo>
                    <a:cubicBezTo>
                      <a:pt x="47" y="120"/>
                      <a:pt x="47" y="121"/>
                      <a:pt x="47" y="121"/>
                    </a:cubicBezTo>
                    <a:cubicBezTo>
                      <a:pt x="47" y="121"/>
                      <a:pt x="48" y="121"/>
                      <a:pt x="48" y="121"/>
                    </a:cubicBezTo>
                    <a:quadBezTo>
                      <a:pt x="48" y="121"/>
                      <a:pt x="48" y="122"/>
                    </a:quadBezTo>
                    <a:quadBezTo>
                      <a:pt x="48" y="122"/>
                      <a:pt x="49" y="122"/>
                    </a:quadBezTo>
                    <a:quadBezTo>
                      <a:pt x="49" y="122"/>
                      <a:pt x="49" y="122"/>
                    </a:quadBezTo>
                    <a:cubicBezTo>
                      <a:pt x="49" y="122"/>
                      <a:pt x="49" y="123"/>
                      <a:pt x="49" y="123"/>
                    </a:cubicBezTo>
                    <a:cubicBezTo>
                      <a:pt x="50" y="122"/>
                      <a:pt x="51" y="122"/>
                      <a:pt x="51" y="122"/>
                    </a:cubicBezTo>
                    <a:quadBezTo>
                      <a:pt x="52" y="122"/>
                      <a:pt x="53" y="122"/>
                    </a:quadBezTo>
                    <a:cubicBezTo>
                      <a:pt x="53" y="121"/>
                      <a:pt x="54" y="120"/>
                      <a:pt x="55" y="120"/>
                    </a:cubicBezTo>
                    <a:cubicBezTo>
                      <a:pt x="56" y="120"/>
                      <a:pt x="57" y="121"/>
                      <a:pt x="58" y="122"/>
                    </a:cubicBezTo>
                    <a:cubicBezTo>
                      <a:pt x="58" y="122"/>
                      <a:pt x="60" y="122"/>
                      <a:pt x="61" y="121"/>
                    </a:cubicBezTo>
                    <a:cubicBezTo>
                      <a:pt x="62" y="121"/>
                      <a:pt x="63" y="121"/>
                      <a:pt x="64" y="121"/>
                    </a:cubicBezTo>
                    <a:cubicBezTo>
                      <a:pt x="65" y="121"/>
                      <a:pt x="68" y="121"/>
                      <a:pt x="78" y="140"/>
                    </a:cubicBezTo>
                    <a:cubicBezTo>
                      <a:pt x="78" y="141"/>
                      <a:pt x="79" y="142"/>
                      <a:pt x="79" y="144"/>
                    </a:cubicBezTo>
                    <a:cubicBezTo>
                      <a:pt x="81" y="146"/>
                      <a:pt x="81" y="148"/>
                      <a:pt x="83" y="149"/>
                    </a:cubicBezTo>
                    <a:cubicBezTo>
                      <a:pt x="84" y="150"/>
                      <a:pt x="86" y="150"/>
                      <a:pt x="87" y="151"/>
                    </a:cubicBezTo>
                    <a:cubicBezTo>
                      <a:pt x="90" y="151"/>
                      <a:pt x="94" y="152"/>
                      <a:pt x="97" y="156"/>
                    </a:cubicBezTo>
                    <a:cubicBezTo>
                      <a:pt x="102" y="161"/>
                      <a:pt x="116" y="165"/>
                      <a:pt x="122" y="165"/>
                    </a:cubicBezTo>
                    <a:cubicBezTo>
                      <a:pt x="124" y="165"/>
                      <a:pt x="126" y="164"/>
                      <a:pt x="128" y="163"/>
                    </a:cubicBezTo>
                    <a:cubicBezTo>
                      <a:pt x="131" y="162"/>
                      <a:pt x="134" y="160"/>
                      <a:pt x="138" y="160"/>
                    </a:cubicBezTo>
                    <a:cubicBezTo>
                      <a:pt x="138" y="160"/>
                      <a:pt x="139" y="160"/>
                      <a:pt x="140" y="160"/>
                    </a:cubicBezTo>
                    <a:cubicBezTo>
                      <a:pt x="146" y="162"/>
                      <a:pt x="148" y="167"/>
                      <a:pt x="148" y="171"/>
                    </a:cubicBezTo>
                    <a:cubicBezTo>
                      <a:pt x="149" y="173"/>
                      <a:pt x="149" y="175"/>
                      <a:pt x="150" y="176"/>
                    </a:cubicBezTo>
                    <a:cubicBezTo>
                      <a:pt x="152" y="178"/>
                      <a:pt x="167" y="180"/>
                      <a:pt x="176" y="181"/>
                    </a:cubicBezTo>
                    <a:cubicBezTo>
                      <a:pt x="182" y="182"/>
                      <a:pt x="186" y="182"/>
                      <a:pt x="188" y="183"/>
                    </a:cubicBezTo>
                    <a:cubicBezTo>
                      <a:pt x="190" y="183"/>
                      <a:pt x="193" y="183"/>
                      <a:pt x="197" y="184"/>
                    </a:cubicBezTo>
                    <a:quadBezTo>
                      <a:pt x="197" y="183"/>
                      <a:pt x="197" y="183"/>
                    </a:quadBezTo>
                    <a:cubicBezTo>
                      <a:pt x="197" y="177"/>
                      <a:pt x="201" y="172"/>
                      <a:pt x="205" y="169"/>
                    </a:cubicBezTo>
                    <a:cubicBezTo>
                      <a:pt x="209" y="168"/>
                      <a:pt x="212" y="167"/>
                      <a:pt x="216" y="166"/>
                    </a:cubicBezTo>
                    <a:cubicBezTo>
                      <a:pt x="216" y="165"/>
                      <a:pt x="214" y="162"/>
                      <a:pt x="213" y="162"/>
                    </a:cubicBezTo>
                    <a:cubicBezTo>
                      <a:pt x="211" y="161"/>
                      <a:pt x="211" y="158"/>
                      <a:pt x="210" y="155"/>
                    </a:cubicBezTo>
                    <a:cubicBezTo>
                      <a:pt x="210" y="152"/>
                      <a:pt x="210" y="150"/>
                      <a:pt x="208" y="149"/>
                    </a:cubicBezTo>
                    <a:cubicBezTo>
                      <a:pt x="201" y="146"/>
                      <a:pt x="197" y="142"/>
                      <a:pt x="195" y="138"/>
                    </a:cubicBezTo>
                    <a:cubicBezTo>
                      <a:pt x="195" y="137"/>
                      <a:pt x="193" y="135"/>
                      <a:pt x="192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96" name="Freeform 1179"/>
              <p:cNvSpPr/>
              <p:nvPr/>
            </p:nvSpPr>
            <p:spPr>
              <a:xfrm>
                <a:off x="3443" y="2425"/>
                <a:ext cx="77" cy="51"/>
              </a:xfrm>
              <a:custGeom>
                <a:avLst/>
                <a:gdLst>
                  <a:gd name="T0" fmla="*/ 64 w 81"/>
                  <a:gd name="T1" fmla="*/ 20 h 54"/>
                  <a:gd name="T2" fmla="*/ 61 w 81"/>
                  <a:gd name="T3" fmla="*/ 21 h 54"/>
                  <a:gd name="T4" fmla="*/ 59 w 81"/>
                  <a:gd name="T5" fmla="*/ 21 h 54"/>
                  <a:gd name="T6" fmla="*/ 56 w 81"/>
                  <a:gd name="T7" fmla="*/ 21 h 54"/>
                  <a:gd name="T8" fmla="*/ 53 w 81"/>
                  <a:gd name="T9" fmla="*/ 20 h 54"/>
                  <a:gd name="T10" fmla="*/ 51 w 81"/>
                  <a:gd name="T11" fmla="*/ 20 h 54"/>
                  <a:gd name="T12" fmla="*/ 43 w 81"/>
                  <a:gd name="T13" fmla="*/ 18 h 54"/>
                  <a:gd name="T14" fmla="*/ 34 w 81"/>
                  <a:gd name="T15" fmla="*/ 18 h 54"/>
                  <a:gd name="T16" fmla="*/ 31 w 81"/>
                  <a:gd name="T17" fmla="*/ 17 h 54"/>
                  <a:gd name="T18" fmla="*/ 24 w 81"/>
                  <a:gd name="T19" fmla="*/ 18 h 54"/>
                  <a:gd name="T20" fmla="*/ 21 w 81"/>
                  <a:gd name="T21" fmla="*/ 18 h 54"/>
                  <a:gd name="T22" fmla="*/ 20 w 81"/>
                  <a:gd name="T23" fmla="*/ 18 h 54"/>
                  <a:gd name="T24" fmla="*/ 18 w 81"/>
                  <a:gd name="T25" fmla="*/ 18 h 54"/>
                  <a:gd name="T26" fmla="*/ 17 w 81"/>
                  <a:gd name="T27" fmla="*/ 17 h 54"/>
                  <a:gd name="T28" fmla="*/ 18 w 81"/>
                  <a:gd name="T29" fmla="*/ 11 h 54"/>
                  <a:gd name="T30" fmla="*/ 27 w 81"/>
                  <a:gd name="T31" fmla="*/ 6 h 54"/>
                  <a:gd name="T32" fmla="*/ 29 w 81"/>
                  <a:gd name="T33" fmla="*/ 7 h 54"/>
                  <a:gd name="T34" fmla="*/ 30 w 81"/>
                  <a:gd name="T35" fmla="*/ 5 h 54"/>
                  <a:gd name="T36" fmla="*/ 31 w 81"/>
                  <a:gd name="T37" fmla="*/ 3 h 54"/>
                  <a:gd name="T38" fmla="*/ 31 w 81"/>
                  <a:gd name="T39" fmla="*/ 1 h 54"/>
                  <a:gd name="T40" fmla="*/ 27 w 81"/>
                  <a:gd name="T41" fmla="*/ 3 h 54"/>
                  <a:gd name="T42" fmla="*/ 21 w 81"/>
                  <a:gd name="T43" fmla="*/ 4 h 54"/>
                  <a:gd name="T44" fmla="*/ 12 w 81"/>
                  <a:gd name="T45" fmla="*/ 11 h 54"/>
                  <a:gd name="T46" fmla="*/ 9 w 81"/>
                  <a:gd name="T47" fmla="*/ 17 h 54"/>
                  <a:gd name="T48" fmla="*/ 0 w 81"/>
                  <a:gd name="T49" fmla="*/ 20 h 54"/>
                  <a:gd name="T50" fmla="*/ 7 w 81"/>
                  <a:gd name="T51" fmla="*/ 28 h 54"/>
                  <a:gd name="T52" fmla="*/ 7 w 81"/>
                  <a:gd name="T53" fmla="*/ 39 h 54"/>
                  <a:gd name="T54" fmla="*/ 6 w 81"/>
                  <a:gd name="T55" fmla="*/ 40 h 54"/>
                  <a:gd name="T56" fmla="*/ 6 w 81"/>
                  <a:gd name="T57" fmla="*/ 41 h 54"/>
                  <a:gd name="T58" fmla="*/ 5 w 81"/>
                  <a:gd name="T59" fmla="*/ 42 h 54"/>
                  <a:gd name="T60" fmla="*/ 4 w 81"/>
                  <a:gd name="T61" fmla="*/ 43 h 54"/>
                  <a:gd name="T62" fmla="*/ 4 w 81"/>
                  <a:gd name="T63" fmla="*/ 45 h 54"/>
                  <a:gd name="T64" fmla="*/ 4 w 81"/>
                  <a:gd name="T65" fmla="*/ 46 h 54"/>
                  <a:gd name="T66" fmla="*/ 3 w 81"/>
                  <a:gd name="T67" fmla="*/ 48 h 54"/>
                  <a:gd name="T68" fmla="*/ 4 w 81"/>
                  <a:gd name="T69" fmla="*/ 49 h 54"/>
                  <a:gd name="T70" fmla="*/ 4 w 81"/>
                  <a:gd name="T71" fmla="*/ 49 h 54"/>
                  <a:gd name="T72" fmla="*/ 9 w 81"/>
                  <a:gd name="T73" fmla="*/ 47 h 54"/>
                  <a:gd name="T74" fmla="*/ 15 w 81"/>
                  <a:gd name="T75" fmla="*/ 47 h 54"/>
                  <a:gd name="T76" fmla="*/ 23 w 81"/>
                  <a:gd name="T77" fmla="*/ 42 h 54"/>
                  <a:gd name="T78" fmla="*/ 39 w 81"/>
                  <a:gd name="T79" fmla="*/ 30 h 54"/>
                  <a:gd name="T80" fmla="*/ 43 w 81"/>
                  <a:gd name="T81" fmla="*/ 36 h 54"/>
                  <a:gd name="T82" fmla="*/ 46 w 81"/>
                  <a:gd name="T83" fmla="*/ 49 h 54"/>
                  <a:gd name="T84" fmla="*/ 49 w 81"/>
                  <a:gd name="T85" fmla="*/ 53 h 54"/>
                  <a:gd name="T86" fmla="*/ 52 w 81"/>
                  <a:gd name="T87" fmla="*/ 52 h 54"/>
                  <a:gd name="T88" fmla="*/ 55 w 81"/>
                  <a:gd name="T89" fmla="*/ 51 h 54"/>
                  <a:gd name="T90" fmla="*/ 69 w 81"/>
                  <a:gd name="T91" fmla="*/ 43 h 54"/>
                  <a:gd name="T92" fmla="*/ 69 w 81"/>
                  <a:gd name="T93" fmla="*/ 43 h 54"/>
                  <a:gd name="T94" fmla="*/ 71 w 81"/>
                  <a:gd name="T95" fmla="*/ 46 h 54"/>
                  <a:gd name="T96" fmla="*/ 73 w 81"/>
                  <a:gd name="T97" fmla="*/ 46 h 54"/>
                  <a:gd name="T98" fmla="*/ 73 w 81"/>
                  <a:gd name="T99" fmla="*/ 46 h 54"/>
                  <a:gd name="T100" fmla="*/ 76 w 81"/>
                  <a:gd name="T101" fmla="*/ 46 h 54"/>
                  <a:gd name="T102" fmla="*/ 77 w 81"/>
                  <a:gd name="T103" fmla="*/ 47 h 54"/>
                  <a:gd name="T104" fmla="*/ 79 w 81"/>
                  <a:gd name="T105" fmla="*/ 47 h 54"/>
                  <a:gd name="T106" fmla="*/ 81 w 81"/>
                  <a:gd name="T107" fmla="*/ 48 h 54"/>
                  <a:gd name="T108" fmla="*/ 70 w 81"/>
                  <a:gd name="T109" fmla="*/ 29 h 54"/>
                  <a:gd name="T110" fmla="*/ 68 w 81"/>
                  <a:gd name="T111" fmla="*/ 24 h 54"/>
                  <a:gd name="T112" fmla="*/ 66 w 81"/>
                  <a:gd name="T11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1" h="54">
                    <a:moveTo>
                      <a:pt x="65" y="20"/>
                    </a:moveTo>
                    <a:quadBezTo>
                      <a:pt x="65" y="20"/>
                      <a:pt x="64" y="20"/>
                    </a:quadBezTo>
                    <a:cubicBezTo>
                      <a:pt x="64" y="20"/>
                      <a:pt x="63" y="20"/>
                      <a:pt x="62" y="21"/>
                    </a:cubicBezTo>
                    <a:quadBezTo>
                      <a:pt x="62" y="21"/>
                      <a:pt x="61" y="21"/>
                    </a:quadBezTo>
                    <a:cubicBezTo>
                      <a:pt x="61" y="21"/>
                      <a:pt x="60" y="21"/>
                      <a:pt x="59" y="21"/>
                    </a:cubicBezTo>
                    <a:quadBezTo>
                      <a:pt x="59" y="21"/>
                      <a:pt x="59" y="21"/>
                    </a:quadBezTo>
                    <a:cubicBezTo>
                      <a:pt x="58" y="21"/>
                      <a:pt x="57" y="21"/>
                      <a:pt x="56" y="21"/>
                    </a:cubicBezTo>
                    <a:quadBezTo>
                      <a:pt x="56" y="21"/>
                      <a:pt x="56" y="21"/>
                    </a:quadBezTo>
                    <a:quadBezTo>
                      <a:pt x="56" y="21"/>
                      <a:pt x="56" y="21"/>
                    </a:quadBezTo>
                    <a:cubicBezTo>
                      <a:pt x="55" y="21"/>
                      <a:pt x="54" y="21"/>
                      <a:pt x="53" y="20"/>
                    </a:cubicBezTo>
                    <a:quadBezTo>
                      <a:pt x="53" y="20"/>
                      <a:pt x="53" y="20"/>
                    </a:quadBezTo>
                    <a:cubicBezTo>
                      <a:pt x="53" y="20"/>
                      <a:pt x="52" y="20"/>
                      <a:pt x="51" y="20"/>
                    </a:cubicBezTo>
                    <a:cubicBezTo>
                      <a:pt x="50" y="21"/>
                      <a:pt x="49" y="21"/>
                      <a:pt x="49" y="21"/>
                    </a:cubicBezTo>
                    <a:cubicBezTo>
                      <a:pt x="48" y="21"/>
                      <a:pt x="45" y="21"/>
                      <a:pt x="43" y="18"/>
                    </a:cubicBezTo>
                    <a:cubicBezTo>
                      <a:pt x="42" y="18"/>
                      <a:pt x="41" y="18"/>
                      <a:pt x="41" y="18"/>
                    </a:cubicBezTo>
                    <a:cubicBezTo>
                      <a:pt x="39" y="19"/>
                      <a:pt x="36" y="19"/>
                      <a:pt x="34" y="18"/>
                    </a:cubicBezTo>
                    <a:cubicBezTo>
                      <a:pt x="34" y="18"/>
                      <a:pt x="33" y="18"/>
                      <a:pt x="33" y="18"/>
                    </a:cubicBezTo>
                    <a:cubicBezTo>
                      <a:pt x="33" y="18"/>
                      <a:pt x="32" y="18"/>
                      <a:pt x="31" y="17"/>
                    </a:cubicBezTo>
                    <a:quadBezTo>
                      <a:pt x="30" y="17"/>
                      <a:pt x="29" y="17"/>
                    </a:quadBezTo>
                    <a:cubicBezTo>
                      <a:pt x="28" y="17"/>
                      <a:pt x="26" y="18"/>
                      <a:pt x="24" y="18"/>
                    </a:cubicBezTo>
                    <a:cubicBezTo>
                      <a:pt x="23" y="18"/>
                      <a:pt x="22" y="18"/>
                      <a:pt x="21" y="18"/>
                    </a:cubicBezTo>
                    <a:quadBezTo>
                      <a:pt x="21" y="18"/>
                      <a:pt x="21" y="18"/>
                    </a:quadBezTo>
                    <a:cubicBezTo>
                      <a:pt x="21" y="18"/>
                      <a:pt x="20" y="18"/>
                      <a:pt x="20" y="18"/>
                    </a:cubicBezTo>
                    <a:quadBezTo>
                      <a:pt x="20" y="18"/>
                      <a:pt x="20" y="18"/>
                    </a:quadBezTo>
                    <a:quadBezTo>
                      <a:pt x="19" y="18"/>
                      <a:pt x="19" y="18"/>
                    </a:quadBezTo>
                    <a:cubicBezTo>
                      <a:pt x="19" y="18"/>
                      <a:pt x="18" y="18"/>
                      <a:pt x="18" y="18"/>
                    </a:cubicBezTo>
                    <a:quadBezTo>
                      <a:pt x="18" y="17"/>
                      <a:pt x="17" y="17"/>
                    </a:quadBezTo>
                    <a:quadBezTo>
                      <a:pt x="17" y="17"/>
                      <a:pt x="17" y="17"/>
                    </a:quadBezTo>
                    <a:cubicBezTo>
                      <a:pt x="17" y="17"/>
                      <a:pt x="16" y="16"/>
                      <a:pt x="16" y="15"/>
                    </a:cubicBezTo>
                    <a:cubicBezTo>
                      <a:pt x="16" y="14"/>
                      <a:pt x="17" y="13"/>
                      <a:pt x="18" y="11"/>
                    </a:cubicBezTo>
                    <a:cubicBezTo>
                      <a:pt x="20" y="9"/>
                      <a:pt x="23" y="7"/>
                      <a:pt x="25" y="6"/>
                    </a:cubicBezTo>
                    <a:quadBezTo>
                      <a:pt x="26" y="6"/>
                      <a:pt x="27" y="6"/>
                    </a:quadBezTo>
                    <a:cubicBezTo>
                      <a:pt x="27" y="6"/>
                      <a:pt x="28" y="7"/>
                      <a:pt x="29" y="7"/>
                    </a:cubicBezTo>
                    <a:quadBezTo>
                      <a:pt x="29" y="7"/>
                      <a:pt x="29" y="7"/>
                    </a:quadBezTo>
                    <a:quadBezTo>
                      <a:pt x="29" y="6"/>
                      <a:pt x="29" y="6"/>
                    </a:quadBezTo>
                    <a:cubicBezTo>
                      <a:pt x="29" y="5"/>
                      <a:pt x="30" y="5"/>
                      <a:pt x="30" y="5"/>
                    </a:cubicBezTo>
                    <a:quadBezTo>
                      <a:pt x="30" y="4"/>
                      <a:pt x="30" y="3"/>
                    </a:quadBezTo>
                    <a:quadBezTo>
                      <a:pt x="31" y="3"/>
                      <a:pt x="31" y="3"/>
                    </a:quadBezTo>
                    <a:quadBezTo>
                      <a:pt x="31" y="2"/>
                      <a:pt x="31" y="2"/>
                    </a:quadBezTo>
                    <a:cubicBezTo>
                      <a:pt x="31" y="2"/>
                      <a:pt x="31" y="1"/>
                      <a:pt x="31" y="1"/>
                    </a:cubicBezTo>
                    <a:quadBezTo>
                      <a:pt x="32" y="1"/>
                      <a:pt x="32" y="0"/>
                    </a:quadBezTo>
                    <a:cubicBezTo>
                      <a:pt x="31" y="1"/>
                      <a:pt x="29" y="1"/>
                      <a:pt x="27" y="3"/>
                    </a:cubicBezTo>
                    <a:cubicBezTo>
                      <a:pt x="26" y="4"/>
                      <a:pt x="24" y="4"/>
                      <a:pt x="23" y="4"/>
                    </a:cubicBezTo>
                    <a:cubicBezTo>
                      <a:pt x="23" y="4"/>
                      <a:pt x="22" y="4"/>
                      <a:pt x="21" y="4"/>
                    </a:cubicBezTo>
                    <a:cubicBezTo>
                      <a:pt x="20" y="3"/>
                      <a:pt x="19" y="4"/>
                      <a:pt x="19" y="4"/>
                    </a:cubicBezTo>
                    <a:cubicBezTo>
                      <a:pt x="19" y="6"/>
                      <a:pt x="17" y="11"/>
                      <a:pt x="12" y="11"/>
                    </a:cubicBezTo>
                    <a:cubicBezTo>
                      <a:pt x="12" y="11"/>
                      <a:pt x="12" y="12"/>
                      <a:pt x="12" y="12"/>
                    </a:cubicBezTo>
                    <a:cubicBezTo>
                      <a:pt x="12" y="13"/>
                      <a:pt x="12" y="16"/>
                      <a:pt x="9" y="17"/>
                    </a:cubicBezTo>
                    <a:cubicBezTo>
                      <a:pt x="8" y="18"/>
                      <a:pt x="6" y="18"/>
                      <a:pt x="5" y="18"/>
                    </a:cubicBezTo>
                    <a:cubicBezTo>
                      <a:pt x="3" y="18"/>
                      <a:pt x="0" y="19"/>
                      <a:pt x="0" y="20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4" y="23"/>
                      <a:pt x="7" y="25"/>
                      <a:pt x="7" y="28"/>
                    </a:cubicBezTo>
                    <a:cubicBezTo>
                      <a:pt x="7" y="29"/>
                      <a:pt x="7" y="31"/>
                      <a:pt x="8" y="32"/>
                    </a:cubicBezTo>
                    <a:cubicBezTo>
                      <a:pt x="9" y="34"/>
                      <a:pt x="10" y="37"/>
                      <a:pt x="7" y="39"/>
                    </a:cubicBezTo>
                    <a:quadBezTo>
                      <a:pt x="7" y="40"/>
                      <a:pt x="7" y="40"/>
                    </a:quadBezTo>
                    <a:cubicBezTo>
                      <a:pt x="7" y="40"/>
                      <a:pt x="6" y="40"/>
                      <a:pt x="6" y="40"/>
                    </a:cubicBezTo>
                    <a:cubicBezTo>
                      <a:pt x="6" y="40"/>
                      <a:pt x="6" y="41"/>
                      <a:pt x="6" y="41"/>
                    </a:cubicBezTo>
                    <a:quadBezTo>
                      <a:pt x="6" y="41"/>
                      <a:pt x="6" y="41"/>
                    </a:quadBezTo>
                    <a:cubicBezTo>
                      <a:pt x="6" y="41"/>
                      <a:pt x="5" y="41"/>
                      <a:pt x="5" y="42"/>
                    </a:cubicBezTo>
                    <a:quadBezTo>
                      <a:pt x="5" y="42"/>
                      <a:pt x="5" y="42"/>
                    </a:quadBezTo>
                    <a:quadBezTo>
                      <a:pt x="5" y="42"/>
                      <a:pt x="5" y="43"/>
                    </a:quadBezTo>
                    <a:cubicBezTo>
                      <a:pt x="5" y="43"/>
                      <a:pt x="4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quadBezTo>
                      <a:pt x="4" y="44"/>
                      <a:pt x="4" y="45"/>
                    </a:quadBezTo>
                    <a:quadBezTo>
                      <a:pt x="4" y="45"/>
                      <a:pt x="4" y="45"/>
                    </a:quadBezTo>
                    <a:quadBezTo>
                      <a:pt x="4" y="46"/>
                      <a:pt x="4" y="46"/>
                    </a:quadBezTo>
                    <a:cubicBezTo>
                      <a:pt x="4" y="46"/>
                      <a:pt x="4" y="47"/>
                      <a:pt x="3" y="47"/>
                    </a:cubicBezTo>
                    <a:cubicBezTo>
                      <a:pt x="3" y="47"/>
                      <a:pt x="3" y="48"/>
                      <a:pt x="3" y="48"/>
                    </a:cubicBezTo>
                    <a:quadBezTo>
                      <a:pt x="3" y="48"/>
                      <a:pt x="3" y="49"/>
                    </a:quadBezTo>
                    <a:cubicBezTo>
                      <a:pt x="3" y="49"/>
                      <a:pt x="4" y="49"/>
                      <a:pt x="4" y="49"/>
                    </a:cubicBezTo>
                    <a:quadBezTo>
                      <a:pt x="4" y="49"/>
                      <a:pt x="4" y="49"/>
                    </a:quadBezTo>
                    <a:quadBezTo>
                      <a:pt x="4" y="49"/>
                      <a:pt x="4" y="49"/>
                    </a:quadBezTo>
                    <a:quadBezTo>
                      <a:pt x="5" y="49"/>
                      <a:pt x="5" y="49"/>
                    </a:quadBezTo>
                    <a:cubicBezTo>
                      <a:pt x="6" y="48"/>
                      <a:pt x="8" y="47"/>
                      <a:pt x="9" y="47"/>
                    </a:cubicBezTo>
                    <a:cubicBezTo>
                      <a:pt x="10" y="47"/>
                      <a:pt x="11" y="47"/>
                      <a:pt x="12" y="47"/>
                    </a:cubicBezTo>
                    <a:quadBezTo>
                      <a:pt x="15" y="47"/>
                      <a:pt x="15" y="47"/>
                    </a:quadBezTo>
                    <a:quadBezTo>
                      <a:pt x="16" y="47"/>
                      <a:pt x="16" y="46"/>
                    </a:quadBezTo>
                    <a:cubicBezTo>
                      <a:pt x="17" y="44"/>
                      <a:pt x="20" y="43"/>
                      <a:pt x="23" y="42"/>
                    </a:cubicBezTo>
                    <a:cubicBezTo>
                      <a:pt x="24" y="42"/>
                      <a:pt x="26" y="42"/>
                      <a:pt x="27" y="41"/>
                    </a:cubicBezTo>
                    <a:cubicBezTo>
                      <a:pt x="27" y="37"/>
                      <a:pt x="34" y="30"/>
                      <a:pt x="39" y="30"/>
                    </a:cubicBezTo>
                    <a:quadBezTo>
                      <a:pt x="39" y="30"/>
                      <a:pt x="39" y="30"/>
                    </a:quadBezTo>
                    <a:cubicBezTo>
                      <a:pt x="43" y="30"/>
                      <a:pt x="43" y="34"/>
                      <a:pt x="43" y="36"/>
                    </a:cubicBezTo>
                    <a:cubicBezTo>
                      <a:pt x="43" y="38"/>
                      <a:pt x="43" y="39"/>
                      <a:pt x="44" y="40"/>
                    </a:cubicBezTo>
                    <a:cubicBezTo>
                      <a:pt x="49" y="41"/>
                      <a:pt x="47" y="46"/>
                      <a:pt x="46" y="49"/>
                    </a:cubicBezTo>
                    <a:cubicBezTo>
                      <a:pt x="46" y="51"/>
                      <a:pt x="45" y="53"/>
                      <a:pt x="46" y="53"/>
                    </a:cubicBezTo>
                    <a:cubicBezTo>
                      <a:pt x="46" y="54"/>
                      <a:pt x="47" y="54"/>
                      <a:pt x="49" y="53"/>
                    </a:cubicBezTo>
                    <a:quadBezTo>
                      <a:pt x="49" y="53"/>
                      <a:pt x="50" y="53"/>
                    </a:quadBezTo>
                    <a:cubicBezTo>
                      <a:pt x="50" y="53"/>
                      <a:pt x="51" y="52"/>
                      <a:pt x="52" y="52"/>
                    </a:cubicBezTo>
                    <a:cubicBezTo>
                      <a:pt x="53" y="52"/>
                      <a:pt x="54" y="51"/>
                      <a:pt x="54" y="51"/>
                    </a:cubicBezTo>
                    <a:quadBezTo>
                      <a:pt x="55" y="51"/>
                      <a:pt x="55" y="51"/>
                    </a:quadBezTo>
                    <a:cubicBezTo>
                      <a:pt x="61" y="45"/>
                      <a:pt x="66" y="42"/>
                      <a:pt x="69" y="43"/>
                    </a:cubicBezTo>
                    <a:quadBezTo>
                      <a:pt x="69" y="43"/>
                      <a:pt x="69" y="43"/>
                    </a:quadBezTo>
                    <a:quadBezTo>
                      <a:pt x="69" y="43"/>
                      <a:pt x="69" y="43"/>
                    </a:quadBezTo>
                    <a:quadBezTo>
                      <a:pt x="69" y="43"/>
                      <a:pt x="69" y="43"/>
                    </a:quadBezTo>
                    <a:cubicBezTo>
                      <a:pt x="70" y="44"/>
                      <a:pt x="71" y="45"/>
                      <a:pt x="71" y="45"/>
                    </a:cubicBezTo>
                    <a:cubicBezTo>
                      <a:pt x="71" y="45"/>
                      <a:pt x="71" y="46"/>
                      <a:pt x="71" y="46"/>
                    </a:cubicBezTo>
                    <a:quadBezTo>
                      <a:pt x="72" y="46"/>
                      <a:pt x="72" y="46"/>
                    </a:quadBezTo>
                    <a:quadBezTo>
                      <a:pt x="72" y="46"/>
                      <a:pt x="73" y="46"/>
                    </a:quadBezTo>
                    <a:quadBezTo>
                      <a:pt x="73" y="46"/>
                      <a:pt x="73" y="46"/>
                    </a:quadBezTo>
                    <a:quadBezTo>
                      <a:pt x="73" y="46"/>
                      <a:pt x="73" y="46"/>
                    </a:quadBezTo>
                    <a:cubicBezTo>
                      <a:pt x="74" y="46"/>
                      <a:pt x="75" y="46"/>
                      <a:pt x="76" y="46"/>
                    </a:cubicBezTo>
                    <a:quadBezTo>
                      <a:pt x="76" y="46"/>
                      <a:pt x="76" y="46"/>
                    </a:quadBezTo>
                    <a:cubicBezTo>
                      <a:pt x="76" y="46"/>
                      <a:pt x="77" y="47"/>
                      <a:pt x="77" y="47"/>
                    </a:cubicBezTo>
                    <a:quadBezTo>
                      <a:pt x="77" y="47"/>
                      <a:pt x="77" y="47"/>
                    </a:quadBezTo>
                    <a:quadBezTo>
                      <a:pt x="78" y="47"/>
                      <a:pt x="78" y="47"/>
                    </a:quadBezTo>
                    <a:quadBezTo>
                      <a:pt x="79" y="47"/>
                      <a:pt x="79" y="47"/>
                    </a:quadBezTo>
                    <a:quadBezTo>
                      <a:pt x="81" y="48"/>
                      <a:pt x="81" y="48"/>
                    </a:quadBezTo>
                    <a:quadBezTo>
                      <a:pt x="81" y="48"/>
                      <a:pt x="81" y="48"/>
                    </a:quadBezTo>
                    <a:cubicBezTo>
                      <a:pt x="81" y="45"/>
                      <a:pt x="80" y="38"/>
                      <a:pt x="79" y="35"/>
                    </a:cubicBezTo>
                    <a:cubicBezTo>
                      <a:pt x="79" y="34"/>
                      <a:pt x="75" y="31"/>
                      <a:pt x="70" y="29"/>
                    </a:cubicBezTo>
                    <a:quadBezTo>
                      <a:pt x="69" y="29"/>
                      <a:pt x="69" y="29"/>
                    </a:quadBezTo>
                    <a:quadBezTo>
                      <a:pt x="68" y="24"/>
                      <a:pt x="68" y="24"/>
                    </a:quadBezTo>
                    <a:quadBezTo>
                      <a:pt x="67" y="20"/>
                      <a:pt x="67" y="20"/>
                    </a:quadBezTo>
                    <a:quadBezTo>
                      <a:pt x="67" y="20"/>
                      <a:pt x="66" y="20"/>
                    </a:quadBezTo>
                    <a:quadBezTo>
                      <a:pt x="66" y="20"/>
                      <a:pt x="65" y="2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97" name="Freeform 1180"/>
              <p:cNvSpPr/>
              <p:nvPr/>
            </p:nvSpPr>
            <p:spPr>
              <a:xfrm>
                <a:off x="3178" y="2419"/>
                <a:ext cx="29" cy="27"/>
              </a:xfrm>
              <a:custGeom>
                <a:avLst/>
                <a:gdLst>
                  <a:gd name="T0" fmla="*/ 31 w 31"/>
                  <a:gd name="T1" fmla="*/ 27 h 28"/>
                  <a:gd name="T2" fmla="*/ 31 w 31"/>
                  <a:gd name="T3" fmla="*/ 27 h 28"/>
                  <a:gd name="T4" fmla="*/ 31 w 31"/>
                  <a:gd name="T5" fmla="*/ 27 h 28"/>
                  <a:gd name="T6" fmla="*/ 31 w 31"/>
                  <a:gd name="T7" fmla="*/ 25 h 28"/>
                  <a:gd name="T8" fmla="*/ 30 w 31"/>
                  <a:gd name="T9" fmla="*/ 25 h 28"/>
                  <a:gd name="T10" fmla="*/ 30 w 31"/>
                  <a:gd name="T11" fmla="*/ 24 h 28"/>
                  <a:gd name="T12" fmla="*/ 30 w 31"/>
                  <a:gd name="T13" fmla="*/ 24 h 28"/>
                  <a:gd name="T14" fmla="*/ 30 w 31"/>
                  <a:gd name="T15" fmla="*/ 23 h 28"/>
                  <a:gd name="T16" fmla="*/ 28 w 31"/>
                  <a:gd name="T17" fmla="*/ 21 h 28"/>
                  <a:gd name="T18" fmla="*/ 23 w 31"/>
                  <a:gd name="T19" fmla="*/ 15 h 28"/>
                  <a:gd name="T20" fmla="*/ 21 w 31"/>
                  <a:gd name="T21" fmla="*/ 11 h 28"/>
                  <a:gd name="T22" fmla="*/ 19 w 31"/>
                  <a:gd name="T23" fmla="*/ 5 h 28"/>
                  <a:gd name="T24" fmla="*/ 17 w 31"/>
                  <a:gd name="T25" fmla="*/ 2 h 28"/>
                  <a:gd name="T26" fmla="*/ 17 w 31"/>
                  <a:gd name="T27" fmla="*/ 1 h 28"/>
                  <a:gd name="T28" fmla="*/ 16 w 31"/>
                  <a:gd name="T29" fmla="*/ 1 h 28"/>
                  <a:gd name="T30" fmla="*/ 15 w 31"/>
                  <a:gd name="T31" fmla="*/ 0 h 28"/>
                  <a:gd name="T32" fmla="*/ 13 w 31"/>
                  <a:gd name="T33" fmla="*/ 0 h 28"/>
                  <a:gd name="T34" fmla="*/ 12 w 31"/>
                  <a:gd name="T35" fmla="*/ 0 h 28"/>
                  <a:gd name="T36" fmla="*/ 11 w 31"/>
                  <a:gd name="T37" fmla="*/ 0 h 28"/>
                  <a:gd name="T38" fmla="*/ 10 w 31"/>
                  <a:gd name="T39" fmla="*/ 0 h 28"/>
                  <a:gd name="T40" fmla="*/ 8 w 31"/>
                  <a:gd name="T41" fmla="*/ 0 h 28"/>
                  <a:gd name="T42" fmla="*/ 2 w 31"/>
                  <a:gd name="T43" fmla="*/ 1 h 28"/>
                  <a:gd name="T44" fmla="*/ 0 w 31"/>
                  <a:gd name="T45" fmla="*/ 2 h 28"/>
                  <a:gd name="T46" fmla="*/ 0 w 31"/>
                  <a:gd name="T47" fmla="*/ 2 h 28"/>
                  <a:gd name="T48" fmla="*/ 0 w 31"/>
                  <a:gd name="T49" fmla="*/ 4 h 28"/>
                  <a:gd name="T50" fmla="*/ 1 w 31"/>
                  <a:gd name="T51" fmla="*/ 8 h 28"/>
                  <a:gd name="T52" fmla="*/ 1 w 31"/>
                  <a:gd name="T53" fmla="*/ 9 h 28"/>
                  <a:gd name="T54" fmla="*/ 3 w 31"/>
                  <a:gd name="T55" fmla="*/ 10 h 28"/>
                  <a:gd name="T56" fmla="*/ 5 w 31"/>
                  <a:gd name="T57" fmla="*/ 10 h 28"/>
                  <a:gd name="T58" fmla="*/ 6 w 31"/>
                  <a:gd name="T59" fmla="*/ 10 h 28"/>
                  <a:gd name="T60" fmla="*/ 9 w 31"/>
                  <a:gd name="T61" fmla="*/ 11 h 28"/>
                  <a:gd name="T62" fmla="*/ 9 w 31"/>
                  <a:gd name="T63" fmla="*/ 12 h 28"/>
                  <a:gd name="T64" fmla="*/ 9 w 31"/>
                  <a:gd name="T65" fmla="*/ 12 h 28"/>
                  <a:gd name="T66" fmla="*/ 10 w 31"/>
                  <a:gd name="T67" fmla="*/ 12 h 28"/>
                  <a:gd name="T68" fmla="*/ 10 w 31"/>
                  <a:gd name="T69" fmla="*/ 13 h 28"/>
                  <a:gd name="T70" fmla="*/ 10 w 31"/>
                  <a:gd name="T71" fmla="*/ 13 h 28"/>
                  <a:gd name="T72" fmla="*/ 11 w 31"/>
                  <a:gd name="T73" fmla="*/ 14 h 28"/>
                  <a:gd name="T74" fmla="*/ 11 w 31"/>
                  <a:gd name="T75" fmla="*/ 15 h 28"/>
                  <a:gd name="T76" fmla="*/ 11 w 31"/>
                  <a:gd name="T77" fmla="*/ 15 h 28"/>
                  <a:gd name="T78" fmla="*/ 11 w 31"/>
                  <a:gd name="T79" fmla="*/ 15 h 28"/>
                  <a:gd name="T80" fmla="*/ 11 w 31"/>
                  <a:gd name="T81" fmla="*/ 15 h 28"/>
                  <a:gd name="T82" fmla="*/ 13 w 31"/>
                  <a:gd name="T83" fmla="*/ 15 h 28"/>
                  <a:gd name="T84" fmla="*/ 13 w 31"/>
                  <a:gd name="T85" fmla="*/ 16 h 28"/>
                  <a:gd name="T86" fmla="*/ 14 w 31"/>
                  <a:gd name="T87" fmla="*/ 16 h 28"/>
                  <a:gd name="T88" fmla="*/ 14 w 31"/>
                  <a:gd name="T89" fmla="*/ 16 h 28"/>
                  <a:gd name="T90" fmla="*/ 14 w 31"/>
                  <a:gd name="T91" fmla="*/ 17 h 28"/>
                  <a:gd name="T92" fmla="*/ 15 w 31"/>
                  <a:gd name="T93" fmla="*/ 17 h 28"/>
                  <a:gd name="T94" fmla="*/ 15 w 31"/>
                  <a:gd name="T95" fmla="*/ 18 h 28"/>
                  <a:gd name="T96" fmla="*/ 15 w 31"/>
                  <a:gd name="T97" fmla="*/ 18 h 28"/>
                  <a:gd name="T98" fmla="*/ 17 w 31"/>
                  <a:gd name="T99" fmla="*/ 18 h 28"/>
                  <a:gd name="T100" fmla="*/ 17 w 31"/>
                  <a:gd name="T101" fmla="*/ 19 h 28"/>
                  <a:gd name="T102" fmla="*/ 19 w 31"/>
                  <a:gd name="T103" fmla="*/ 20 h 28"/>
                  <a:gd name="T104" fmla="*/ 20 w 31"/>
                  <a:gd name="T105" fmla="*/ 20 h 28"/>
                  <a:gd name="T106" fmla="*/ 21 w 31"/>
                  <a:gd name="T107" fmla="*/ 20 h 28"/>
                  <a:gd name="T108" fmla="*/ 26 w 31"/>
                  <a:gd name="T109" fmla="*/ 23 h 28"/>
                  <a:gd name="T110" fmla="*/ 28 w 31"/>
                  <a:gd name="T111" fmla="*/ 25 h 28"/>
                  <a:gd name="T112" fmla="*/ 28 w 31"/>
                  <a:gd name="T113" fmla="*/ 25 h 28"/>
                  <a:gd name="T114" fmla="*/ 29 w 31"/>
                  <a:gd name="T115" fmla="*/ 26 h 28"/>
                  <a:gd name="T116" fmla="*/ 29 w 31"/>
                  <a:gd name="T117" fmla="*/ 27 h 28"/>
                  <a:gd name="T118" fmla="*/ 29 w 31"/>
                  <a:gd name="T119" fmla="*/ 28 h 28"/>
                  <a:gd name="T120" fmla="*/ 31 w 31"/>
                  <a:gd name="T121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1" h="28">
                    <a:moveTo>
                      <a:pt x="31" y="27"/>
                    </a:moveTo>
                    <a:quadBezTo>
                      <a:pt x="31" y="27"/>
                      <a:pt x="31" y="27"/>
                    </a:quadBezTo>
                    <a:quadBezTo>
                      <a:pt x="31" y="27"/>
                      <a:pt x="31" y="27"/>
                    </a:quadBezTo>
                    <a:quadBezTo>
                      <a:pt x="31" y="26"/>
                      <a:pt x="31" y="25"/>
                    </a:quadBezTo>
                    <a:cubicBezTo>
                      <a:pt x="31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quadBezTo>
                      <a:pt x="30" y="24"/>
                      <a:pt x="30" y="24"/>
                    </a:quadBezTo>
                    <a:quadBezTo>
                      <a:pt x="30" y="23"/>
                      <a:pt x="30" y="23"/>
                    </a:quadBezTo>
                    <a:cubicBezTo>
                      <a:pt x="30" y="23"/>
                      <a:pt x="29" y="21"/>
                      <a:pt x="28" y="21"/>
                    </a:cubicBezTo>
                    <a:cubicBezTo>
                      <a:pt x="26" y="19"/>
                      <a:pt x="23" y="17"/>
                      <a:pt x="23" y="15"/>
                    </a:cubicBezTo>
                    <a:cubicBezTo>
                      <a:pt x="23" y="14"/>
                      <a:pt x="22" y="12"/>
                      <a:pt x="21" y="11"/>
                    </a:cubicBezTo>
                    <a:cubicBezTo>
                      <a:pt x="20" y="9"/>
                      <a:pt x="19" y="7"/>
                      <a:pt x="19" y="5"/>
                    </a:cubicBezTo>
                    <a:cubicBezTo>
                      <a:pt x="19" y="5"/>
                      <a:pt x="18" y="3"/>
                      <a:pt x="17" y="2"/>
                    </a:cubicBezTo>
                    <a:cubicBezTo>
                      <a:pt x="17" y="2"/>
                      <a:pt x="17" y="1"/>
                      <a:pt x="17" y="1"/>
                    </a:cubicBezTo>
                    <a:quadBezTo>
                      <a:pt x="16" y="1"/>
                      <a:pt x="16" y="1"/>
                    </a:quadBezTo>
                    <a:cubicBezTo>
                      <a:pt x="15" y="1"/>
                      <a:pt x="15" y="0"/>
                      <a:pt x="15" y="0"/>
                    </a:cubicBezTo>
                    <a:quadBezTo>
                      <a:pt x="14" y="0"/>
                      <a:pt x="13" y="0"/>
                    </a:quad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0"/>
                    </a:cubicBezTo>
                    <a:quadBezTo>
                      <a:pt x="10" y="0"/>
                      <a:pt x="10" y="0"/>
                    </a:quadBezTo>
                    <a:quadBezTo>
                      <a:pt x="9" y="0"/>
                      <a:pt x="8" y="0"/>
                    </a:quadBezTo>
                    <a:cubicBezTo>
                      <a:pt x="6" y="0"/>
                      <a:pt x="4" y="1"/>
                      <a:pt x="2" y="1"/>
                    </a:cubicBezTo>
                    <a:cubicBezTo>
                      <a:pt x="1" y="1"/>
                      <a:pt x="0" y="2"/>
                      <a:pt x="0" y="2"/>
                    </a:cubicBezTo>
                    <a:quadBezTo>
                      <a:pt x="0" y="2"/>
                      <a:pt x="0" y="2"/>
                    </a:quad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7"/>
                      <a:pt x="1" y="8"/>
                    </a:cubicBezTo>
                    <a:quadBezTo>
                      <a:pt x="1" y="8"/>
                      <a:pt x="1" y="9"/>
                    </a:quadBezTo>
                    <a:cubicBezTo>
                      <a:pt x="1" y="10"/>
                      <a:pt x="2" y="10"/>
                      <a:pt x="3" y="10"/>
                    </a:cubicBezTo>
                    <a:quadBezTo>
                      <a:pt x="4" y="10"/>
                      <a:pt x="5" y="10"/>
                    </a:quadBezTo>
                    <a:quadBezTo>
                      <a:pt x="6" y="10"/>
                      <a:pt x="6" y="10"/>
                    </a:quadBezTo>
                    <a:cubicBezTo>
                      <a:pt x="7" y="10"/>
                      <a:pt x="8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quadBezTo>
                      <a:pt x="9" y="12"/>
                      <a:pt x="9" y="12"/>
                    </a:quadBezTo>
                    <a:quadBezTo>
                      <a:pt x="10" y="12"/>
                      <a:pt x="10" y="12"/>
                    </a:quadBezTo>
                    <a:quadBezTo>
                      <a:pt x="10" y="12"/>
                      <a:pt x="10" y="13"/>
                    </a:quadBezTo>
                    <a:quadBezTo>
                      <a:pt x="10" y="13"/>
                      <a:pt x="10" y="13"/>
                    </a:quadBezTo>
                    <a:quadBezTo>
                      <a:pt x="11" y="14"/>
                      <a:pt x="11" y="14"/>
                    </a:quadBezTo>
                    <a:quadBezTo>
                      <a:pt x="11" y="14"/>
                      <a:pt x="11" y="15"/>
                    </a:quadBezTo>
                    <a:quadBezTo>
                      <a:pt x="11" y="15"/>
                      <a:pt x="11" y="15"/>
                    </a:quadBezTo>
                    <a:quadBezTo>
                      <a:pt x="11" y="15"/>
                      <a:pt x="11" y="15"/>
                    </a:quadBezTo>
                    <a:quadBezTo>
                      <a:pt x="11" y="15"/>
                      <a:pt x="11" y="15"/>
                    </a:quadBezTo>
                    <a:quadBezTo>
                      <a:pt x="12" y="15"/>
                      <a:pt x="13" y="15"/>
                    </a:quadBezTo>
                    <a:cubicBezTo>
                      <a:pt x="13" y="15"/>
                      <a:pt x="13" y="16"/>
                      <a:pt x="13" y="16"/>
                    </a:cubicBezTo>
                    <a:quadBezTo>
                      <a:pt x="13" y="16"/>
                      <a:pt x="14" y="16"/>
                    </a:quadBezTo>
                    <a:quadBezTo>
                      <a:pt x="14" y="16"/>
                      <a:pt x="14" y="16"/>
                    </a:quadBezTo>
                    <a:cubicBezTo>
                      <a:pt x="14" y="16"/>
                      <a:pt x="14" y="17"/>
                      <a:pt x="14" y="17"/>
                    </a:cubicBezTo>
                    <a:quadBezTo>
                      <a:pt x="15" y="17"/>
                      <a:pt x="15" y="17"/>
                    </a:quadBezTo>
                    <a:quadBezTo>
                      <a:pt x="15" y="17"/>
                      <a:pt x="15" y="18"/>
                    </a:quadBezTo>
                    <a:quadBezTo>
                      <a:pt x="15" y="18"/>
                      <a:pt x="15" y="18"/>
                    </a:quadBezTo>
                    <a:quadBezTo>
                      <a:pt x="16" y="18"/>
                      <a:pt x="17" y="18"/>
                    </a:quadBezTo>
                    <a:quadBezTo>
                      <a:pt x="17" y="19"/>
                      <a:pt x="17" y="19"/>
                    </a:quadBezTo>
                    <a:cubicBezTo>
                      <a:pt x="18" y="19"/>
                      <a:pt x="19" y="19"/>
                      <a:pt x="19" y="20"/>
                    </a:cubicBezTo>
                    <a:quadBezTo>
                      <a:pt x="20" y="20"/>
                      <a:pt x="20" y="20"/>
                    </a:quadBezTo>
                    <a:quadBezTo>
                      <a:pt x="21" y="20"/>
                      <a:pt x="21" y="20"/>
                    </a:quadBezTo>
                    <a:cubicBezTo>
                      <a:pt x="23" y="20"/>
                      <a:pt x="25" y="21"/>
                      <a:pt x="26" y="23"/>
                    </a:cubicBezTo>
                    <a:cubicBezTo>
                      <a:pt x="27" y="23"/>
                      <a:pt x="27" y="24"/>
                      <a:pt x="28" y="25"/>
                    </a:cubicBezTo>
                    <a:quadBezTo>
                      <a:pt x="28" y="25"/>
                      <a:pt x="28" y="25"/>
                    </a:quadBezTo>
                    <a:cubicBezTo>
                      <a:pt x="28" y="25"/>
                      <a:pt x="28" y="26"/>
                      <a:pt x="29" y="26"/>
                    </a:cubicBezTo>
                    <a:quadBezTo>
                      <a:pt x="29" y="26"/>
                      <a:pt x="29" y="27"/>
                    </a:quadBezTo>
                    <a:quadBezTo>
                      <a:pt x="29" y="27"/>
                      <a:pt x="29" y="28"/>
                    </a:quadBezTo>
                    <a:cubicBezTo>
                      <a:pt x="30" y="28"/>
                      <a:pt x="31" y="28"/>
                      <a:pt x="31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98" name="Freeform 1181"/>
              <p:cNvSpPr/>
              <p:nvPr/>
            </p:nvSpPr>
            <p:spPr>
              <a:xfrm>
                <a:off x="3197" y="2412"/>
                <a:ext cx="46" cy="38"/>
              </a:xfrm>
              <a:custGeom>
                <a:avLst/>
                <a:gdLst>
                  <a:gd name="T0" fmla="*/ 13 w 48"/>
                  <a:gd name="T1" fmla="*/ 0 h 40"/>
                  <a:gd name="T2" fmla="*/ 12 w 48"/>
                  <a:gd name="T3" fmla="*/ 1 h 40"/>
                  <a:gd name="T4" fmla="*/ 13 w 48"/>
                  <a:gd name="T5" fmla="*/ 2 h 40"/>
                  <a:gd name="T6" fmla="*/ 16 w 48"/>
                  <a:gd name="T7" fmla="*/ 6 h 40"/>
                  <a:gd name="T8" fmla="*/ 15 w 48"/>
                  <a:gd name="T9" fmla="*/ 8 h 40"/>
                  <a:gd name="T10" fmla="*/ 10 w 48"/>
                  <a:gd name="T11" fmla="*/ 10 h 40"/>
                  <a:gd name="T12" fmla="*/ 4 w 48"/>
                  <a:gd name="T13" fmla="*/ 7 h 40"/>
                  <a:gd name="T14" fmla="*/ 3 w 48"/>
                  <a:gd name="T15" fmla="*/ 7 h 40"/>
                  <a:gd name="T16" fmla="*/ 3 w 48"/>
                  <a:gd name="T17" fmla="*/ 6 h 40"/>
                  <a:gd name="T18" fmla="*/ 2 w 48"/>
                  <a:gd name="T19" fmla="*/ 6 h 40"/>
                  <a:gd name="T20" fmla="*/ 1 w 48"/>
                  <a:gd name="T21" fmla="*/ 6 h 40"/>
                  <a:gd name="T22" fmla="*/ 1 w 48"/>
                  <a:gd name="T23" fmla="*/ 5 h 40"/>
                  <a:gd name="T24" fmla="*/ 0 w 48"/>
                  <a:gd name="T25" fmla="*/ 5 h 40"/>
                  <a:gd name="T26" fmla="*/ 0 w 48"/>
                  <a:gd name="T27" fmla="*/ 5 h 40"/>
                  <a:gd name="T28" fmla="*/ 0 w 48"/>
                  <a:gd name="T29" fmla="*/ 5 h 40"/>
                  <a:gd name="T30" fmla="*/ 1 w 48"/>
                  <a:gd name="T31" fmla="*/ 7 h 40"/>
                  <a:gd name="T32" fmla="*/ 3 w 48"/>
                  <a:gd name="T33" fmla="*/ 13 h 40"/>
                  <a:gd name="T34" fmla="*/ 4 w 48"/>
                  <a:gd name="T35" fmla="*/ 15 h 40"/>
                  <a:gd name="T36" fmla="*/ 5 w 48"/>
                  <a:gd name="T37" fmla="*/ 16 h 40"/>
                  <a:gd name="T38" fmla="*/ 7 w 48"/>
                  <a:gd name="T39" fmla="*/ 22 h 40"/>
                  <a:gd name="T40" fmla="*/ 10 w 48"/>
                  <a:gd name="T41" fmla="*/ 25 h 40"/>
                  <a:gd name="T42" fmla="*/ 14 w 48"/>
                  <a:gd name="T43" fmla="*/ 30 h 40"/>
                  <a:gd name="T44" fmla="*/ 14 w 48"/>
                  <a:gd name="T45" fmla="*/ 30 h 40"/>
                  <a:gd name="T46" fmla="*/ 14 w 48"/>
                  <a:gd name="T47" fmla="*/ 30 h 40"/>
                  <a:gd name="T48" fmla="*/ 14 w 48"/>
                  <a:gd name="T49" fmla="*/ 31 h 40"/>
                  <a:gd name="T50" fmla="*/ 14 w 48"/>
                  <a:gd name="T51" fmla="*/ 31 h 40"/>
                  <a:gd name="T52" fmla="*/ 15 w 48"/>
                  <a:gd name="T53" fmla="*/ 32 h 40"/>
                  <a:gd name="T54" fmla="*/ 15 w 48"/>
                  <a:gd name="T55" fmla="*/ 33 h 40"/>
                  <a:gd name="T56" fmla="*/ 15 w 48"/>
                  <a:gd name="T57" fmla="*/ 33 h 40"/>
                  <a:gd name="T58" fmla="*/ 22 w 48"/>
                  <a:gd name="T59" fmla="*/ 29 h 40"/>
                  <a:gd name="T60" fmla="*/ 27 w 48"/>
                  <a:gd name="T61" fmla="*/ 25 h 40"/>
                  <a:gd name="T62" fmla="*/ 32 w 48"/>
                  <a:gd name="T63" fmla="*/ 27 h 40"/>
                  <a:gd name="T64" fmla="*/ 32 w 48"/>
                  <a:gd name="T65" fmla="*/ 38 h 40"/>
                  <a:gd name="T66" fmla="*/ 33 w 48"/>
                  <a:gd name="T67" fmla="*/ 38 h 40"/>
                  <a:gd name="T68" fmla="*/ 33 w 48"/>
                  <a:gd name="T69" fmla="*/ 38 h 40"/>
                  <a:gd name="T70" fmla="*/ 34 w 48"/>
                  <a:gd name="T71" fmla="*/ 39 h 40"/>
                  <a:gd name="T72" fmla="*/ 35 w 48"/>
                  <a:gd name="T73" fmla="*/ 39 h 40"/>
                  <a:gd name="T74" fmla="*/ 36 w 48"/>
                  <a:gd name="T75" fmla="*/ 40 h 40"/>
                  <a:gd name="T76" fmla="*/ 39 w 48"/>
                  <a:gd name="T77" fmla="*/ 35 h 40"/>
                  <a:gd name="T78" fmla="*/ 45 w 48"/>
                  <a:gd name="T79" fmla="*/ 14 h 40"/>
                  <a:gd name="T80" fmla="*/ 37 w 48"/>
                  <a:gd name="T81" fmla="*/ 3 h 40"/>
                  <a:gd name="T82" fmla="*/ 36 w 48"/>
                  <a:gd name="T83" fmla="*/ 4 h 40"/>
                  <a:gd name="T84" fmla="*/ 36 w 48"/>
                  <a:gd name="T85" fmla="*/ 4 h 40"/>
                  <a:gd name="T86" fmla="*/ 34 w 48"/>
                  <a:gd name="T87" fmla="*/ 4 h 40"/>
                  <a:gd name="T88" fmla="*/ 34 w 48"/>
                  <a:gd name="T89" fmla="*/ 5 h 40"/>
                  <a:gd name="T90" fmla="*/ 33 w 48"/>
                  <a:gd name="T91" fmla="*/ 5 h 40"/>
                  <a:gd name="T92" fmla="*/ 31 w 48"/>
                  <a:gd name="T93" fmla="*/ 6 h 40"/>
                  <a:gd name="T94" fmla="*/ 28 w 48"/>
                  <a:gd name="T95" fmla="*/ 8 h 40"/>
                  <a:gd name="T96" fmla="*/ 26 w 48"/>
                  <a:gd name="T97" fmla="*/ 7 h 40"/>
                  <a:gd name="T98" fmla="*/ 25 w 48"/>
                  <a:gd name="T99" fmla="*/ 7 h 40"/>
                  <a:gd name="T100" fmla="*/ 24 w 48"/>
                  <a:gd name="T101" fmla="*/ 7 h 40"/>
                  <a:gd name="T102" fmla="*/ 24 w 48"/>
                  <a:gd name="T103" fmla="*/ 7 h 40"/>
                  <a:gd name="T104" fmla="*/ 20 w 48"/>
                  <a:gd name="T105" fmla="*/ 4 h 40"/>
                  <a:gd name="T106" fmla="*/ 16 w 48"/>
                  <a:gd name="T107" fmla="*/ 1 h 40"/>
                  <a:gd name="T108" fmla="*/ 14 w 48"/>
                  <a:gd name="T109" fmla="*/ 0 h 40"/>
                  <a:gd name="T110" fmla="*/ 13 w 48"/>
                  <a:gd name="T111" fmla="*/ 0 h 40"/>
                  <a:gd name="T112" fmla="*/ 13 w 48"/>
                  <a:gd name="T113" fmla="*/ 0 h 40"/>
                  <a:gd name="T114" fmla="*/ 13 w 48"/>
                  <a:gd name="T1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" h="40">
                    <a:moveTo>
                      <a:pt x="13" y="0"/>
                    </a:moveTo>
                    <a:cubicBezTo>
                      <a:pt x="12" y="0"/>
                      <a:pt x="12" y="1"/>
                      <a:pt x="12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5" y="3"/>
                      <a:pt x="16" y="4"/>
                      <a:pt x="16" y="6"/>
                    </a:cubicBezTo>
                    <a:cubicBezTo>
                      <a:pt x="16" y="6"/>
                      <a:pt x="16" y="7"/>
                      <a:pt x="15" y="8"/>
                    </a:cubicBezTo>
                    <a:cubicBezTo>
                      <a:pt x="14" y="9"/>
                      <a:pt x="12" y="10"/>
                      <a:pt x="10" y="10"/>
                    </a:cubicBezTo>
                    <a:cubicBezTo>
                      <a:pt x="8" y="10"/>
                      <a:pt x="5" y="9"/>
                      <a:pt x="4" y="7"/>
                    </a:cubicBezTo>
                    <a:quadBezTo>
                      <a:pt x="3" y="7"/>
                      <a:pt x="3" y="7"/>
                    </a:quadBezTo>
                    <a:quadBezTo>
                      <a:pt x="3" y="7"/>
                      <a:pt x="3" y="6"/>
                    </a:quadBezTo>
                    <a:quadBezTo>
                      <a:pt x="2" y="6"/>
                      <a:pt x="2" y="6"/>
                    </a:quadBezTo>
                    <a:quadBezTo>
                      <a:pt x="2" y="6"/>
                      <a:pt x="1" y="6"/>
                    </a:quadBezTo>
                    <a:quadBezTo>
                      <a:pt x="1" y="6"/>
                      <a:pt x="1" y="5"/>
                    </a:quadBezTo>
                    <a:cubicBezTo>
                      <a:pt x="1" y="5"/>
                      <a:pt x="0" y="5"/>
                      <a:pt x="0" y="5"/>
                    </a:cubicBezTo>
                    <a:quadBezTo>
                      <a:pt x="0" y="5"/>
                      <a:pt x="0" y="5"/>
                    </a:quadBezTo>
                    <a:quadBezTo>
                      <a:pt x="0" y="5"/>
                      <a:pt x="0" y="5"/>
                    </a:quadBezTo>
                    <a:quadBezTo>
                      <a:pt x="0" y="6"/>
                      <a:pt x="1" y="7"/>
                    </a:quadBezTo>
                    <a:cubicBezTo>
                      <a:pt x="2" y="9"/>
                      <a:pt x="4" y="11"/>
                      <a:pt x="3" y="13"/>
                    </a:cubicBezTo>
                    <a:cubicBezTo>
                      <a:pt x="3" y="13"/>
                      <a:pt x="3" y="14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6" y="17"/>
                      <a:pt x="7" y="19"/>
                      <a:pt x="7" y="22"/>
                    </a:cubicBezTo>
                    <a:cubicBezTo>
                      <a:pt x="7" y="22"/>
                      <a:pt x="9" y="24"/>
                      <a:pt x="10" y="25"/>
                    </a:cubicBezTo>
                    <a:cubicBezTo>
                      <a:pt x="12" y="26"/>
                      <a:pt x="14" y="28"/>
                      <a:pt x="14" y="30"/>
                    </a:cubicBezTo>
                    <a:quadBezTo>
                      <a:pt x="14" y="30"/>
                      <a:pt x="14" y="30"/>
                    </a:quadBezTo>
                    <a:quadBezTo>
                      <a:pt x="14" y="30"/>
                      <a:pt x="14" y="30"/>
                    </a:quadBezTo>
                    <a:cubicBezTo>
                      <a:pt x="14" y="30"/>
                      <a:pt x="14" y="31"/>
                      <a:pt x="14" y="31"/>
                    </a:cubicBezTo>
                    <a:quadBezTo>
                      <a:pt x="14" y="31"/>
                      <a:pt x="14" y="31"/>
                    </a:quadBezTo>
                    <a:cubicBezTo>
                      <a:pt x="15" y="31"/>
                      <a:pt x="15" y="32"/>
                      <a:pt x="15" y="32"/>
                    </a:cubicBezTo>
                    <a:quadBezTo>
                      <a:pt x="15" y="32"/>
                      <a:pt x="15" y="33"/>
                    </a:quadBezTo>
                    <a:quadBezTo>
                      <a:pt x="15" y="33"/>
                      <a:pt x="15" y="33"/>
                    </a:quadBezTo>
                    <a:cubicBezTo>
                      <a:pt x="18" y="32"/>
                      <a:pt x="20" y="30"/>
                      <a:pt x="22" y="29"/>
                    </a:cubicBezTo>
                    <a:cubicBezTo>
                      <a:pt x="24" y="27"/>
                      <a:pt x="25" y="26"/>
                      <a:pt x="27" y="25"/>
                    </a:cubicBezTo>
                    <a:cubicBezTo>
                      <a:pt x="29" y="24"/>
                      <a:pt x="31" y="25"/>
                      <a:pt x="32" y="27"/>
                    </a:cubicBezTo>
                    <a:cubicBezTo>
                      <a:pt x="34" y="29"/>
                      <a:pt x="33" y="35"/>
                      <a:pt x="32" y="38"/>
                    </a:cubicBezTo>
                    <a:cubicBezTo>
                      <a:pt x="32" y="38"/>
                      <a:pt x="33" y="38"/>
                      <a:pt x="33" y="38"/>
                    </a:cubicBezTo>
                    <a:quadBezTo>
                      <a:pt x="33" y="38"/>
                      <a:pt x="33" y="38"/>
                    </a:quadBezTo>
                    <a:quadBezTo>
                      <a:pt x="34" y="39"/>
                      <a:pt x="34" y="39"/>
                    </a:quadBezTo>
                    <a:quadBezTo>
                      <a:pt x="34" y="39"/>
                      <a:pt x="35" y="39"/>
                    </a:quadBezTo>
                    <a:cubicBezTo>
                      <a:pt x="35" y="40"/>
                      <a:pt x="36" y="40"/>
                      <a:pt x="36" y="40"/>
                    </a:cubicBezTo>
                    <a:cubicBezTo>
                      <a:pt x="37" y="38"/>
                      <a:pt x="37" y="37"/>
                      <a:pt x="39" y="35"/>
                    </a:cubicBezTo>
                    <a:cubicBezTo>
                      <a:pt x="44" y="29"/>
                      <a:pt x="48" y="19"/>
                      <a:pt x="45" y="14"/>
                    </a:cubicBezTo>
                    <a:cubicBezTo>
                      <a:pt x="44" y="12"/>
                      <a:pt x="40" y="7"/>
                      <a:pt x="37" y="3"/>
                    </a:cubicBezTo>
                    <a:cubicBezTo>
                      <a:pt x="37" y="3"/>
                      <a:pt x="36" y="3"/>
                      <a:pt x="36" y="4"/>
                    </a:cubicBezTo>
                    <a:quadBezTo>
                      <a:pt x="36" y="4"/>
                      <a:pt x="36" y="4"/>
                    </a:quadBezTo>
                    <a:quadBezTo>
                      <a:pt x="35" y="4"/>
                      <a:pt x="34" y="4"/>
                    </a:quad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3" y="5"/>
                      <a:pt x="33" y="5"/>
                    </a:cubicBezTo>
                    <a:cubicBezTo>
                      <a:pt x="32" y="5"/>
                      <a:pt x="31" y="5"/>
                      <a:pt x="31" y="6"/>
                    </a:cubicBezTo>
                    <a:cubicBezTo>
                      <a:pt x="31" y="7"/>
                      <a:pt x="30" y="8"/>
                      <a:pt x="28" y="8"/>
                    </a:cubicBezTo>
                    <a:cubicBezTo>
                      <a:pt x="27" y="8"/>
                      <a:pt x="26" y="8"/>
                      <a:pt x="26" y="7"/>
                    </a:cubicBezTo>
                    <a:quadBezTo>
                      <a:pt x="25" y="7"/>
                      <a:pt x="25" y="7"/>
                    </a:quadBezTo>
                    <a:quadBezTo>
                      <a:pt x="24" y="7"/>
                      <a:pt x="24" y="7"/>
                    </a:quadBezTo>
                    <a:quadBezTo>
                      <a:pt x="24" y="7"/>
                      <a:pt x="24" y="7"/>
                    </a:quadBezTo>
                    <a:cubicBezTo>
                      <a:pt x="23" y="7"/>
                      <a:pt x="22" y="6"/>
                      <a:pt x="20" y="4"/>
                    </a:cubicBezTo>
                    <a:cubicBezTo>
                      <a:pt x="19" y="3"/>
                      <a:pt x="17" y="1"/>
                      <a:pt x="16" y="1"/>
                    </a:cubicBezTo>
                    <a:quadBezTo>
                      <a:pt x="15" y="1"/>
                      <a:pt x="14" y="0"/>
                    </a:quadBezTo>
                    <a:quadBezTo>
                      <a:pt x="14" y="0"/>
                      <a:pt x="13" y="0"/>
                    </a:quadBezTo>
                    <a:quadBezTo>
                      <a:pt x="13" y="0"/>
                      <a:pt x="13" y="0"/>
                    </a:quadBezTo>
                    <a:quadBezTo>
                      <a:pt x="13" y="0"/>
                      <a:pt x="13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99" name="Freeform 1182"/>
              <p:cNvSpPr/>
              <p:nvPr/>
            </p:nvSpPr>
            <p:spPr>
              <a:xfrm>
                <a:off x="3365" y="2457"/>
                <a:ext cx="121" cy="106"/>
              </a:xfrm>
              <a:custGeom>
                <a:avLst/>
                <a:gdLst>
                  <a:gd name="T0" fmla="*/ 125 w 126"/>
                  <a:gd name="T1" fmla="*/ 23 h 110"/>
                  <a:gd name="T2" fmla="*/ 122 w 126"/>
                  <a:gd name="T3" fmla="*/ 19 h 110"/>
                  <a:gd name="T4" fmla="*/ 124 w 126"/>
                  <a:gd name="T5" fmla="*/ 14 h 110"/>
                  <a:gd name="T6" fmla="*/ 120 w 126"/>
                  <a:gd name="T7" fmla="*/ 2 h 110"/>
                  <a:gd name="T8" fmla="*/ 112 w 126"/>
                  <a:gd name="T9" fmla="*/ 8 h 110"/>
                  <a:gd name="T10" fmla="*/ 101 w 126"/>
                  <a:gd name="T11" fmla="*/ 13 h 110"/>
                  <a:gd name="T12" fmla="*/ 93 w 126"/>
                  <a:gd name="T13" fmla="*/ 17 h 110"/>
                  <a:gd name="T14" fmla="*/ 86 w 126"/>
                  <a:gd name="T15" fmla="*/ 19 h 110"/>
                  <a:gd name="T16" fmla="*/ 85 w 126"/>
                  <a:gd name="T17" fmla="*/ 19 h 110"/>
                  <a:gd name="T18" fmla="*/ 85 w 126"/>
                  <a:gd name="T19" fmla="*/ 19 h 110"/>
                  <a:gd name="T20" fmla="*/ 80 w 126"/>
                  <a:gd name="T21" fmla="*/ 17 h 110"/>
                  <a:gd name="T22" fmla="*/ 80 w 126"/>
                  <a:gd name="T23" fmla="*/ 16 h 110"/>
                  <a:gd name="T24" fmla="*/ 79 w 126"/>
                  <a:gd name="T25" fmla="*/ 16 h 110"/>
                  <a:gd name="T26" fmla="*/ 78 w 126"/>
                  <a:gd name="T27" fmla="*/ 16 h 110"/>
                  <a:gd name="T28" fmla="*/ 70 w 126"/>
                  <a:gd name="T29" fmla="*/ 12 h 110"/>
                  <a:gd name="T30" fmla="*/ 68 w 126"/>
                  <a:gd name="T31" fmla="*/ 13 h 110"/>
                  <a:gd name="T32" fmla="*/ 66 w 126"/>
                  <a:gd name="T33" fmla="*/ 13 h 110"/>
                  <a:gd name="T34" fmla="*/ 65 w 126"/>
                  <a:gd name="T35" fmla="*/ 13 h 110"/>
                  <a:gd name="T36" fmla="*/ 63 w 126"/>
                  <a:gd name="T37" fmla="*/ 12 h 110"/>
                  <a:gd name="T38" fmla="*/ 62 w 126"/>
                  <a:gd name="T39" fmla="*/ 12 h 110"/>
                  <a:gd name="T40" fmla="*/ 59 w 126"/>
                  <a:gd name="T41" fmla="*/ 11 h 110"/>
                  <a:gd name="T42" fmla="*/ 51 w 126"/>
                  <a:gd name="T43" fmla="*/ 16 h 110"/>
                  <a:gd name="T44" fmla="*/ 48 w 126"/>
                  <a:gd name="T45" fmla="*/ 18 h 110"/>
                  <a:gd name="T46" fmla="*/ 46 w 126"/>
                  <a:gd name="T47" fmla="*/ 26 h 110"/>
                  <a:gd name="T48" fmla="*/ 30 w 126"/>
                  <a:gd name="T49" fmla="*/ 34 h 110"/>
                  <a:gd name="T50" fmla="*/ 21 w 126"/>
                  <a:gd name="T51" fmla="*/ 42 h 110"/>
                  <a:gd name="T52" fmla="*/ 13 w 126"/>
                  <a:gd name="T53" fmla="*/ 38 h 110"/>
                  <a:gd name="T54" fmla="*/ 10 w 126"/>
                  <a:gd name="T55" fmla="*/ 38 h 110"/>
                  <a:gd name="T56" fmla="*/ 9 w 126"/>
                  <a:gd name="T57" fmla="*/ 38 h 110"/>
                  <a:gd name="T58" fmla="*/ 8 w 126"/>
                  <a:gd name="T59" fmla="*/ 38 h 110"/>
                  <a:gd name="T60" fmla="*/ 8 w 126"/>
                  <a:gd name="T61" fmla="*/ 38 h 110"/>
                  <a:gd name="T62" fmla="*/ 8 w 126"/>
                  <a:gd name="T63" fmla="*/ 39 h 110"/>
                  <a:gd name="T64" fmla="*/ 7 w 126"/>
                  <a:gd name="T65" fmla="*/ 39 h 110"/>
                  <a:gd name="T66" fmla="*/ 7 w 126"/>
                  <a:gd name="T67" fmla="*/ 41 h 110"/>
                  <a:gd name="T68" fmla="*/ 3 w 126"/>
                  <a:gd name="T69" fmla="*/ 49 h 110"/>
                  <a:gd name="T70" fmla="*/ 2 w 126"/>
                  <a:gd name="T71" fmla="*/ 52 h 110"/>
                  <a:gd name="T72" fmla="*/ 1 w 126"/>
                  <a:gd name="T73" fmla="*/ 65 h 110"/>
                  <a:gd name="T74" fmla="*/ 3 w 126"/>
                  <a:gd name="T75" fmla="*/ 81 h 110"/>
                  <a:gd name="T76" fmla="*/ 5 w 126"/>
                  <a:gd name="T77" fmla="*/ 84 h 110"/>
                  <a:gd name="T78" fmla="*/ 13 w 126"/>
                  <a:gd name="T79" fmla="*/ 95 h 110"/>
                  <a:gd name="T80" fmla="*/ 2 w 126"/>
                  <a:gd name="T81" fmla="*/ 107 h 110"/>
                  <a:gd name="T82" fmla="*/ 6 w 126"/>
                  <a:gd name="T83" fmla="*/ 109 h 110"/>
                  <a:gd name="T84" fmla="*/ 10 w 126"/>
                  <a:gd name="T85" fmla="*/ 109 h 110"/>
                  <a:gd name="T86" fmla="*/ 15 w 126"/>
                  <a:gd name="T87" fmla="*/ 109 h 110"/>
                  <a:gd name="T88" fmla="*/ 20 w 126"/>
                  <a:gd name="T89" fmla="*/ 110 h 110"/>
                  <a:gd name="T90" fmla="*/ 60 w 126"/>
                  <a:gd name="T91" fmla="*/ 106 h 110"/>
                  <a:gd name="T92" fmla="*/ 64 w 126"/>
                  <a:gd name="T93" fmla="*/ 105 h 110"/>
                  <a:gd name="T94" fmla="*/ 63 w 126"/>
                  <a:gd name="T95" fmla="*/ 101 h 110"/>
                  <a:gd name="T96" fmla="*/ 62 w 126"/>
                  <a:gd name="T97" fmla="*/ 95 h 110"/>
                  <a:gd name="T98" fmla="*/ 75 w 126"/>
                  <a:gd name="T99" fmla="*/ 88 h 110"/>
                  <a:gd name="T100" fmla="*/ 79 w 126"/>
                  <a:gd name="T101" fmla="*/ 88 h 110"/>
                  <a:gd name="T102" fmla="*/ 95 w 126"/>
                  <a:gd name="T103" fmla="*/ 83 h 110"/>
                  <a:gd name="T104" fmla="*/ 96 w 126"/>
                  <a:gd name="T105" fmla="*/ 79 h 110"/>
                  <a:gd name="T106" fmla="*/ 102 w 126"/>
                  <a:gd name="T107" fmla="*/ 65 h 110"/>
                  <a:gd name="T108" fmla="*/ 106 w 126"/>
                  <a:gd name="T109" fmla="*/ 60 h 110"/>
                  <a:gd name="T110" fmla="*/ 107 w 126"/>
                  <a:gd name="T111" fmla="*/ 53 h 110"/>
                  <a:gd name="T112" fmla="*/ 116 w 126"/>
                  <a:gd name="T113" fmla="*/ 54 h 110"/>
                  <a:gd name="T114" fmla="*/ 117 w 126"/>
                  <a:gd name="T115" fmla="*/ 51 h 110"/>
                  <a:gd name="T116" fmla="*/ 121 w 126"/>
                  <a:gd name="T117" fmla="*/ 42 h 110"/>
                  <a:gd name="T118" fmla="*/ 123 w 126"/>
                  <a:gd name="T119" fmla="*/ 37 h 110"/>
                  <a:gd name="T120" fmla="*/ 120 w 126"/>
                  <a:gd name="T121" fmla="*/ 27 h 110"/>
                  <a:gd name="T122" fmla="*/ 125 w 126"/>
                  <a:gd name="T123" fmla="*/ 24 h 110"/>
                  <a:gd name="T124" fmla="*/ 125 w 126"/>
                  <a:gd name="T125" fmla="*/ 2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6" h="110">
                    <a:moveTo>
                      <a:pt x="125" y="23"/>
                    </a:moveTo>
                    <a:quadBezTo>
                      <a:pt x="125" y="23"/>
                      <a:pt x="125" y="23"/>
                    </a:quadBezTo>
                    <a:cubicBezTo>
                      <a:pt x="124" y="23"/>
                      <a:pt x="124" y="22"/>
                      <a:pt x="124" y="22"/>
                    </a:cubicBezTo>
                    <a:cubicBezTo>
                      <a:pt x="123" y="21"/>
                      <a:pt x="123" y="20"/>
                      <a:pt x="122" y="19"/>
                    </a:cubicBezTo>
                    <a:cubicBezTo>
                      <a:pt x="122" y="18"/>
                      <a:pt x="123" y="16"/>
                      <a:pt x="123" y="15"/>
                    </a:cubicBezTo>
                    <a:cubicBezTo>
                      <a:pt x="123" y="15"/>
                      <a:pt x="123" y="14"/>
                      <a:pt x="124" y="14"/>
                    </a:cubicBezTo>
                    <a:cubicBezTo>
                      <a:pt x="125" y="11"/>
                      <a:pt x="125" y="10"/>
                      <a:pt x="124" y="9"/>
                    </a:cubicBezTo>
                    <a:cubicBezTo>
                      <a:pt x="120" y="7"/>
                      <a:pt x="120" y="4"/>
                      <a:pt x="120" y="2"/>
                    </a:cubicBezTo>
                    <a:cubicBezTo>
                      <a:pt x="120" y="1"/>
                      <a:pt x="120" y="0"/>
                      <a:pt x="120" y="0"/>
                    </a:cubicBezTo>
                    <a:cubicBezTo>
                      <a:pt x="117" y="0"/>
                      <a:pt x="112" y="6"/>
                      <a:pt x="112" y="8"/>
                    </a:cubicBezTo>
                    <a:cubicBezTo>
                      <a:pt x="112" y="11"/>
                      <a:pt x="108" y="12"/>
                      <a:pt x="105" y="12"/>
                    </a:cubicBezTo>
                    <a:cubicBezTo>
                      <a:pt x="104" y="13"/>
                      <a:pt x="102" y="13"/>
                      <a:pt x="101" y="13"/>
                    </a:cubicBezTo>
                    <a:cubicBezTo>
                      <a:pt x="101" y="17"/>
                      <a:pt x="97" y="17"/>
                      <a:pt x="96" y="17"/>
                    </a:cubicBezTo>
                    <a:quadBezTo>
                      <a:pt x="93" y="17"/>
                      <a:pt x="93" y="17"/>
                    </a:quadBezTo>
                    <a:quadBezTo>
                      <a:pt x="90" y="17"/>
                      <a:pt x="89" y="17"/>
                    </a:quadBezTo>
                    <a:cubicBezTo>
                      <a:pt x="89" y="19"/>
                      <a:pt x="88" y="19"/>
                      <a:pt x="86" y="19"/>
                    </a:cubicBezTo>
                    <a:quadBezTo>
                      <a:pt x="86" y="19"/>
                      <a:pt x="86" y="19"/>
                    </a:quadBezTo>
                    <a:cubicBezTo>
                      <a:pt x="86" y="19"/>
                      <a:pt x="85" y="19"/>
                      <a:pt x="85" y="19"/>
                    </a:cubicBezTo>
                    <a:quadBezTo>
                      <a:pt x="85" y="19"/>
                      <a:pt x="85" y="19"/>
                    </a:quadBezTo>
                    <a:quadBezTo>
                      <a:pt x="85" y="19"/>
                      <a:pt x="85" y="19"/>
                    </a:quadBezTo>
                    <a:quadBezTo>
                      <a:pt x="81" y="17"/>
                      <a:pt x="81" y="17"/>
                    </a:quadBezTo>
                    <a:quadBezTo>
                      <a:pt x="80" y="17"/>
                      <a:pt x="80" y="17"/>
                    </a:quadBezTo>
                    <a:quadBezTo>
                      <a:pt x="80" y="17"/>
                      <a:pt x="80" y="17"/>
                    </a:quadBezTo>
                    <a:cubicBezTo>
                      <a:pt x="80" y="17"/>
                      <a:pt x="80" y="16"/>
                      <a:pt x="80" y="16"/>
                    </a:cubicBezTo>
                    <a:cubicBezTo>
                      <a:pt x="80" y="16"/>
                      <a:pt x="79" y="16"/>
                      <a:pt x="79" y="16"/>
                    </a:cubicBezTo>
                    <a:quadBezTo>
                      <a:pt x="79" y="16"/>
                      <a:pt x="79" y="16"/>
                    </a:quadBezTo>
                    <a:quadBezTo>
                      <a:pt x="79" y="16"/>
                      <a:pt x="79" y="16"/>
                    </a:quadBezTo>
                    <a:quadBezTo>
                      <a:pt x="78" y="16"/>
                      <a:pt x="78" y="16"/>
                    </a:quadBezTo>
                    <a:cubicBezTo>
                      <a:pt x="76" y="16"/>
                      <a:pt x="74" y="15"/>
                      <a:pt x="73" y="14"/>
                    </a:cubicBezTo>
                    <a:cubicBezTo>
                      <a:pt x="72" y="13"/>
                      <a:pt x="71" y="12"/>
                      <a:pt x="70" y="12"/>
                    </a:cubicBezTo>
                    <a:quadBezTo>
                      <a:pt x="70" y="12"/>
                      <a:pt x="70" y="12"/>
                    </a:quadBezTo>
                    <a:quadBezTo>
                      <a:pt x="68" y="13"/>
                      <a:pt x="68" y="13"/>
                    </a:quadBezTo>
                    <a:quadBezTo>
                      <a:pt x="68" y="13"/>
                      <a:pt x="68" y="13"/>
                    </a:quadBezTo>
                    <a:quadBezTo>
                      <a:pt x="66" y="13"/>
                      <a:pt x="66" y="13"/>
                    </a:quadBezTo>
                    <a:quadBezTo>
                      <a:pt x="66" y="13"/>
                      <a:pt x="66" y="13"/>
                    </a:quadBezTo>
                    <a:cubicBezTo>
                      <a:pt x="66" y="13"/>
                      <a:pt x="65" y="13"/>
                      <a:pt x="65" y="13"/>
                    </a:cubicBezTo>
                    <a:quadBezTo>
                      <a:pt x="65" y="13"/>
                      <a:pt x="65" y="13"/>
                    </a:quadBezTo>
                    <a:cubicBezTo>
                      <a:pt x="64" y="13"/>
                      <a:pt x="64" y="12"/>
                      <a:pt x="63" y="12"/>
                    </a:cubicBezTo>
                    <a:quadBezTo>
                      <a:pt x="63" y="12"/>
                      <a:pt x="63" y="12"/>
                    </a:quadBezTo>
                    <a:cubicBezTo>
                      <a:pt x="63" y="12"/>
                      <a:pt x="62" y="12"/>
                      <a:pt x="62" y="12"/>
                    </a:cubicBezTo>
                    <a:quadBezTo>
                      <a:pt x="62" y="12"/>
                      <a:pt x="61" y="12"/>
                    </a:quadBezTo>
                    <a:cubicBezTo>
                      <a:pt x="61" y="11"/>
                      <a:pt x="60" y="11"/>
                      <a:pt x="59" y="11"/>
                    </a:cubicBezTo>
                    <a:cubicBezTo>
                      <a:pt x="59" y="11"/>
                      <a:pt x="57" y="12"/>
                      <a:pt x="57" y="13"/>
                    </a:cubicBezTo>
                    <a:cubicBezTo>
                      <a:pt x="55" y="14"/>
                      <a:pt x="54" y="16"/>
                      <a:pt x="51" y="16"/>
                    </a:cubicBezTo>
                    <a:cubicBezTo>
                      <a:pt x="51" y="16"/>
                      <a:pt x="50" y="16"/>
                      <a:pt x="50" y="16"/>
                    </a:cubicBezTo>
                    <a:cubicBezTo>
                      <a:pt x="49" y="16"/>
                      <a:pt x="49" y="17"/>
                      <a:pt x="48" y="18"/>
                    </a:cubicBezTo>
                    <a:cubicBezTo>
                      <a:pt x="47" y="20"/>
                      <a:pt x="46" y="23"/>
                      <a:pt x="46" y="24"/>
                    </a:cubicBezTo>
                    <a:quadBezTo>
                      <a:pt x="46" y="26"/>
                      <a:pt x="46" y="26"/>
                    </a:quadBezTo>
                    <a:cubicBezTo>
                      <a:pt x="45" y="29"/>
                      <a:pt x="41" y="30"/>
                      <a:pt x="36" y="31"/>
                    </a:cubicBezTo>
                    <a:cubicBezTo>
                      <a:pt x="34" y="32"/>
                      <a:pt x="30" y="33"/>
                      <a:pt x="30" y="34"/>
                    </a:cubicBezTo>
                    <a:cubicBezTo>
                      <a:pt x="30" y="36"/>
                      <a:pt x="29" y="37"/>
                      <a:pt x="28" y="39"/>
                    </a:cubicBezTo>
                    <a:cubicBezTo>
                      <a:pt x="26" y="40"/>
                      <a:pt x="24" y="42"/>
                      <a:pt x="21" y="42"/>
                    </a:cubicBezTo>
                    <a:cubicBezTo>
                      <a:pt x="18" y="42"/>
                      <a:pt x="16" y="40"/>
                      <a:pt x="16" y="39"/>
                    </a:cubicBezTo>
                    <a:quadBezTo>
                      <a:pt x="16" y="38"/>
                      <a:pt x="13" y="38"/>
                    </a:quadBezTo>
                    <a:quadBezTo>
                      <a:pt x="12" y="38"/>
                      <a:pt x="12" y="38"/>
                    </a:quadBezTo>
                    <a:quadBezTo>
                      <a:pt x="11" y="38"/>
                      <a:pt x="10" y="38"/>
                    </a:quadBezTo>
                    <a:quadBezTo>
                      <a:pt x="10" y="38"/>
                      <a:pt x="10" y="38"/>
                    </a:quadBezTo>
                    <a:quadBezTo>
                      <a:pt x="9" y="38"/>
                      <a:pt x="9" y="38"/>
                    </a:quadBezTo>
                    <a:quadBezTo>
                      <a:pt x="9" y="38"/>
                      <a:pt x="9" y="38"/>
                    </a:quadBezTo>
                    <a:quadBezTo>
                      <a:pt x="9" y="38"/>
                      <a:pt x="8" y="38"/>
                    </a:quadBezTo>
                    <a:quadBezTo>
                      <a:pt x="8" y="38"/>
                      <a:pt x="8" y="38"/>
                    </a:quadBezTo>
                    <a:quadBezTo>
                      <a:pt x="8" y="38"/>
                      <a:pt x="8" y="38"/>
                    </a:quadBezTo>
                    <a:quadBezTo>
                      <a:pt x="8" y="38"/>
                      <a:pt x="8" y="38"/>
                    </a:quadBezTo>
                    <a:quadBezTo>
                      <a:pt x="8" y="38"/>
                      <a:pt x="8" y="39"/>
                    </a:quadBezTo>
                    <a:quadBezTo>
                      <a:pt x="7" y="39"/>
                      <a:pt x="7" y="39"/>
                    </a:quadBezTo>
                    <a:quadBezTo>
                      <a:pt x="7" y="39"/>
                      <a:pt x="7" y="39"/>
                    </a:quadBezTo>
                    <a:quadBezTo>
                      <a:pt x="7" y="40"/>
                      <a:pt x="7" y="41"/>
                    </a:quadBezTo>
                    <a:quadBezTo>
                      <a:pt x="7" y="41"/>
                      <a:pt x="7" y="41"/>
                    </a:quadBezTo>
                    <a:cubicBezTo>
                      <a:pt x="7" y="44"/>
                      <a:pt x="6" y="46"/>
                      <a:pt x="5" y="48"/>
                    </a:cubicBezTo>
                    <a:cubicBezTo>
                      <a:pt x="4" y="48"/>
                      <a:pt x="4" y="49"/>
                      <a:pt x="3" y="49"/>
                    </a:cubicBezTo>
                    <a:cubicBezTo>
                      <a:pt x="3" y="50"/>
                      <a:pt x="2" y="50"/>
                      <a:pt x="2" y="51"/>
                    </a:cubicBezTo>
                    <a:cubicBezTo>
                      <a:pt x="2" y="51"/>
                      <a:pt x="2" y="52"/>
                      <a:pt x="2" y="52"/>
                    </a:cubicBezTo>
                    <a:cubicBezTo>
                      <a:pt x="1" y="54"/>
                      <a:pt x="0" y="57"/>
                      <a:pt x="1" y="59"/>
                    </a:cubicBezTo>
                    <a:cubicBezTo>
                      <a:pt x="2" y="61"/>
                      <a:pt x="2" y="63"/>
                      <a:pt x="1" y="65"/>
                    </a:cubicBezTo>
                    <a:cubicBezTo>
                      <a:pt x="1" y="67"/>
                      <a:pt x="0" y="69"/>
                      <a:pt x="1" y="71"/>
                    </a:cubicBezTo>
                    <a:cubicBezTo>
                      <a:pt x="2" y="74"/>
                      <a:pt x="3" y="78"/>
                      <a:pt x="3" y="81"/>
                    </a:cubicBezTo>
                    <a:cubicBezTo>
                      <a:pt x="3" y="82"/>
                      <a:pt x="3" y="83"/>
                      <a:pt x="3" y="84"/>
                    </a:cubicBezTo>
                    <a:cubicBezTo>
                      <a:pt x="3" y="84"/>
                      <a:pt x="4" y="84"/>
                      <a:pt x="5" y="84"/>
                    </a:cubicBezTo>
                    <a:cubicBezTo>
                      <a:pt x="8" y="85"/>
                      <a:pt x="12" y="86"/>
                      <a:pt x="14" y="90"/>
                    </a:cubicBezTo>
                    <a:cubicBezTo>
                      <a:pt x="15" y="92"/>
                      <a:pt x="14" y="93"/>
                      <a:pt x="13" y="95"/>
                    </a:cubicBezTo>
                    <a:cubicBezTo>
                      <a:pt x="12" y="98"/>
                      <a:pt x="9" y="101"/>
                      <a:pt x="6" y="103"/>
                    </a:cubicBezTo>
                    <a:cubicBezTo>
                      <a:pt x="5" y="105"/>
                      <a:pt x="3" y="106"/>
                      <a:pt x="2" y="107"/>
                    </a:cubicBezTo>
                    <a:cubicBezTo>
                      <a:pt x="2" y="107"/>
                      <a:pt x="3" y="107"/>
                      <a:pt x="4" y="108"/>
                    </a:cubicBezTo>
                    <a:cubicBezTo>
                      <a:pt x="4" y="108"/>
                      <a:pt x="5" y="108"/>
                      <a:pt x="6" y="109"/>
                    </a:cubicBezTo>
                    <a:cubicBezTo>
                      <a:pt x="6" y="109"/>
                      <a:pt x="7" y="109"/>
                      <a:pt x="8" y="109"/>
                    </a:cubicBezTo>
                    <a:cubicBezTo>
                      <a:pt x="8" y="109"/>
                      <a:pt x="9" y="109"/>
                      <a:pt x="10" y="109"/>
                    </a:cubicBezTo>
                    <a:quadBezTo>
                      <a:pt x="11" y="109"/>
                      <a:pt x="12" y="109"/>
                    </a:quadBezTo>
                    <a:cubicBezTo>
                      <a:pt x="13" y="109"/>
                      <a:pt x="14" y="109"/>
                      <a:pt x="15" y="109"/>
                    </a:cubicBezTo>
                    <a:cubicBezTo>
                      <a:pt x="15" y="110"/>
                      <a:pt x="16" y="110"/>
                      <a:pt x="16" y="110"/>
                    </a:cubicBezTo>
                    <a:cubicBezTo>
                      <a:pt x="18" y="110"/>
                      <a:pt x="19" y="110"/>
                      <a:pt x="20" y="110"/>
                    </a:cubicBezTo>
                    <a:cubicBezTo>
                      <a:pt x="21" y="110"/>
                      <a:pt x="22" y="110"/>
                      <a:pt x="23" y="110"/>
                    </a:cubicBezTo>
                    <a:cubicBezTo>
                      <a:pt x="32" y="110"/>
                      <a:pt x="52" y="108"/>
                      <a:pt x="60" y="106"/>
                    </a:cubicBezTo>
                    <a:quadBezTo>
                      <a:pt x="61" y="106"/>
                      <a:pt x="61" y="106"/>
                    </a:quadBezTo>
                    <a:cubicBezTo>
                      <a:pt x="62" y="106"/>
                      <a:pt x="63" y="105"/>
                      <a:pt x="64" y="105"/>
                    </a:cubicBezTo>
                    <a:quadBezTo>
                      <a:pt x="64" y="105"/>
                      <a:pt x="63" y="104"/>
                    </a:quadBezTo>
                    <a:cubicBezTo>
                      <a:pt x="63" y="103"/>
                      <a:pt x="63" y="102"/>
                      <a:pt x="63" y="101"/>
                    </a:cubicBezTo>
                    <a:cubicBezTo>
                      <a:pt x="63" y="98"/>
                      <a:pt x="62" y="97"/>
                      <a:pt x="62" y="96"/>
                    </a:cubicBezTo>
                    <a:quadBezTo>
                      <a:pt x="62" y="95"/>
                      <a:pt x="62" y="95"/>
                    </a:quadBezTo>
                    <a:cubicBezTo>
                      <a:pt x="63" y="92"/>
                      <a:pt x="69" y="88"/>
                      <a:pt x="74" y="88"/>
                    </a:cubicBezTo>
                    <a:quadBezTo>
                      <a:pt x="75" y="88"/>
                      <a:pt x="75" y="88"/>
                    </a:quadBezTo>
                    <a:cubicBezTo>
                      <a:pt x="76" y="88"/>
                      <a:pt x="77" y="88"/>
                      <a:pt x="78" y="88"/>
                    </a:cubicBezTo>
                    <a:quadBezTo>
                      <a:pt x="79" y="88"/>
                      <a:pt x="79" y="88"/>
                    </a:quadBezTo>
                    <a:cubicBezTo>
                      <a:pt x="79" y="84"/>
                      <a:pt x="87" y="81"/>
                      <a:pt x="91" y="81"/>
                    </a:cubicBezTo>
                    <a:cubicBezTo>
                      <a:pt x="94" y="81"/>
                      <a:pt x="95" y="82"/>
                      <a:pt x="95" y="83"/>
                    </a:cubicBezTo>
                    <a:quadBezTo>
                      <a:pt x="95" y="83"/>
                      <a:pt x="95" y="83"/>
                    </a:quadBezTo>
                    <a:cubicBezTo>
                      <a:pt x="95" y="83"/>
                      <a:pt x="96" y="82"/>
                      <a:pt x="96" y="79"/>
                    </a:cubicBezTo>
                    <a:cubicBezTo>
                      <a:pt x="96" y="78"/>
                      <a:pt x="96" y="77"/>
                      <a:pt x="97" y="76"/>
                    </a:cubicBezTo>
                    <a:cubicBezTo>
                      <a:pt x="97" y="71"/>
                      <a:pt x="97" y="65"/>
                      <a:pt x="102" y="65"/>
                    </a:cubicBezTo>
                    <a:cubicBezTo>
                      <a:pt x="105" y="65"/>
                      <a:pt x="108" y="63"/>
                      <a:pt x="108" y="62"/>
                    </a:cubicBezTo>
                    <a:cubicBezTo>
                      <a:pt x="108" y="62"/>
                      <a:pt x="107" y="61"/>
                      <a:pt x="106" y="60"/>
                    </a:cubicBezTo>
                    <a:cubicBezTo>
                      <a:pt x="105" y="58"/>
                      <a:pt x="103" y="56"/>
                      <a:pt x="105" y="53"/>
                    </a:cubicBezTo>
                    <a:cubicBezTo>
                      <a:pt x="105" y="53"/>
                      <a:pt x="107" y="53"/>
                      <a:pt x="107" y="53"/>
                    </a:cubicBezTo>
                    <a:cubicBezTo>
                      <a:pt x="108" y="53"/>
                      <a:pt x="110" y="53"/>
                      <a:pt x="111" y="53"/>
                    </a:cubicBezTo>
                    <a:cubicBezTo>
                      <a:pt x="113" y="54"/>
                      <a:pt x="115" y="54"/>
                      <a:pt x="116" y="54"/>
                    </a:cubicBezTo>
                    <a:quadBezTo>
                      <a:pt x="117" y="54"/>
                      <a:pt x="117" y="54"/>
                    </a:quadBezTo>
                    <a:cubicBezTo>
                      <a:pt x="117" y="53"/>
                      <a:pt x="117" y="52"/>
                      <a:pt x="117" y="51"/>
                    </a:cubicBezTo>
                    <a:cubicBezTo>
                      <a:pt x="117" y="49"/>
                      <a:pt x="117" y="47"/>
                      <a:pt x="118" y="45"/>
                    </a:cubicBezTo>
                    <a:cubicBezTo>
                      <a:pt x="119" y="44"/>
                      <a:pt x="120" y="43"/>
                      <a:pt x="121" y="42"/>
                    </a:cubicBezTo>
                    <a:cubicBezTo>
                      <a:pt x="122" y="41"/>
                      <a:pt x="123" y="39"/>
                      <a:pt x="123" y="38"/>
                    </a:cubicBezTo>
                    <a:cubicBezTo>
                      <a:pt x="123" y="38"/>
                      <a:pt x="123" y="37"/>
                      <a:pt x="123" y="37"/>
                    </a:cubicBezTo>
                    <a:cubicBezTo>
                      <a:pt x="123" y="35"/>
                      <a:pt x="123" y="34"/>
                      <a:pt x="122" y="33"/>
                    </a:cubicBezTo>
                    <a:cubicBezTo>
                      <a:pt x="120" y="31"/>
                      <a:pt x="119" y="29"/>
                      <a:pt x="120" y="27"/>
                    </a:cubicBezTo>
                    <a:cubicBezTo>
                      <a:pt x="121" y="25"/>
                      <a:pt x="122" y="24"/>
                      <a:pt x="125" y="24"/>
                    </a:cubicBezTo>
                    <a:quadBezTo>
                      <a:pt x="125" y="24"/>
                      <a:pt x="125" y="24"/>
                    </a:quadBezTo>
                    <a:quadBezTo>
                      <a:pt x="126" y="23"/>
                      <a:pt x="126" y="23"/>
                    </a:quadBezTo>
                    <a:cubicBezTo>
                      <a:pt x="126" y="23"/>
                      <a:pt x="125" y="23"/>
                      <a:pt x="125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00" name="Freeform 1183"/>
              <p:cNvSpPr/>
              <p:nvPr/>
            </p:nvSpPr>
            <p:spPr>
              <a:xfrm>
                <a:off x="3373" y="2475"/>
                <a:ext cx="171" cy="156"/>
              </a:xfrm>
              <a:custGeom>
                <a:avLst/>
                <a:gdLst>
                  <a:gd name="T0" fmla="*/ 177 w 179"/>
                  <a:gd name="T1" fmla="*/ 19 h 163"/>
                  <a:gd name="T2" fmla="*/ 174 w 179"/>
                  <a:gd name="T3" fmla="*/ 18 h 163"/>
                  <a:gd name="T4" fmla="*/ 160 w 179"/>
                  <a:gd name="T5" fmla="*/ 3 h 163"/>
                  <a:gd name="T6" fmla="*/ 153 w 179"/>
                  <a:gd name="T7" fmla="*/ 0 h 163"/>
                  <a:gd name="T8" fmla="*/ 152 w 179"/>
                  <a:gd name="T9" fmla="*/ 1 h 163"/>
                  <a:gd name="T10" fmla="*/ 152 w 179"/>
                  <a:gd name="T11" fmla="*/ 0 h 163"/>
                  <a:gd name="T12" fmla="*/ 149 w 179"/>
                  <a:gd name="T13" fmla="*/ 1 h 163"/>
                  <a:gd name="T14" fmla="*/ 145 w 179"/>
                  <a:gd name="T15" fmla="*/ 3 h 163"/>
                  <a:gd name="T16" fmla="*/ 139 w 179"/>
                  <a:gd name="T17" fmla="*/ 3 h 163"/>
                  <a:gd name="T18" fmla="*/ 119 w 179"/>
                  <a:gd name="T19" fmla="*/ 9 h 163"/>
                  <a:gd name="T20" fmla="*/ 116 w 179"/>
                  <a:gd name="T21" fmla="*/ 12 h 163"/>
                  <a:gd name="T22" fmla="*/ 116 w 179"/>
                  <a:gd name="T23" fmla="*/ 27 h 163"/>
                  <a:gd name="T24" fmla="*/ 113 w 179"/>
                  <a:gd name="T25" fmla="*/ 38 h 163"/>
                  <a:gd name="T26" fmla="*/ 101 w 179"/>
                  <a:gd name="T27" fmla="*/ 39 h 163"/>
                  <a:gd name="T28" fmla="*/ 103 w 179"/>
                  <a:gd name="T29" fmla="*/ 47 h 163"/>
                  <a:gd name="T30" fmla="*/ 92 w 179"/>
                  <a:gd name="T31" fmla="*/ 61 h 163"/>
                  <a:gd name="T32" fmla="*/ 75 w 179"/>
                  <a:gd name="T33" fmla="*/ 70 h 163"/>
                  <a:gd name="T34" fmla="*/ 65 w 179"/>
                  <a:gd name="T35" fmla="*/ 74 h 163"/>
                  <a:gd name="T36" fmla="*/ 59 w 179"/>
                  <a:gd name="T37" fmla="*/ 82 h 163"/>
                  <a:gd name="T38" fmla="*/ 12 w 179"/>
                  <a:gd name="T39" fmla="*/ 96 h 163"/>
                  <a:gd name="T40" fmla="*/ 1 w 179"/>
                  <a:gd name="T41" fmla="*/ 95 h 163"/>
                  <a:gd name="T42" fmla="*/ 2 w 179"/>
                  <a:gd name="T43" fmla="*/ 97 h 163"/>
                  <a:gd name="T44" fmla="*/ 9 w 179"/>
                  <a:gd name="T45" fmla="*/ 104 h 163"/>
                  <a:gd name="T46" fmla="*/ 18 w 179"/>
                  <a:gd name="T47" fmla="*/ 119 h 163"/>
                  <a:gd name="T48" fmla="*/ 20 w 179"/>
                  <a:gd name="T49" fmla="*/ 131 h 163"/>
                  <a:gd name="T50" fmla="*/ 4 w 179"/>
                  <a:gd name="T51" fmla="*/ 144 h 163"/>
                  <a:gd name="T52" fmla="*/ 22 w 179"/>
                  <a:gd name="T53" fmla="*/ 144 h 163"/>
                  <a:gd name="T54" fmla="*/ 49 w 179"/>
                  <a:gd name="T55" fmla="*/ 142 h 163"/>
                  <a:gd name="T56" fmla="*/ 64 w 179"/>
                  <a:gd name="T57" fmla="*/ 149 h 163"/>
                  <a:gd name="T58" fmla="*/ 69 w 179"/>
                  <a:gd name="T59" fmla="*/ 159 h 163"/>
                  <a:gd name="T60" fmla="*/ 78 w 179"/>
                  <a:gd name="T61" fmla="*/ 163 h 163"/>
                  <a:gd name="T62" fmla="*/ 90 w 179"/>
                  <a:gd name="T63" fmla="*/ 156 h 163"/>
                  <a:gd name="T64" fmla="*/ 99 w 179"/>
                  <a:gd name="T65" fmla="*/ 155 h 163"/>
                  <a:gd name="T66" fmla="*/ 103 w 179"/>
                  <a:gd name="T67" fmla="*/ 146 h 163"/>
                  <a:gd name="T68" fmla="*/ 91 w 179"/>
                  <a:gd name="T69" fmla="*/ 125 h 163"/>
                  <a:gd name="T70" fmla="*/ 102 w 179"/>
                  <a:gd name="T71" fmla="*/ 112 h 163"/>
                  <a:gd name="T72" fmla="*/ 111 w 179"/>
                  <a:gd name="T73" fmla="*/ 112 h 163"/>
                  <a:gd name="T74" fmla="*/ 116 w 179"/>
                  <a:gd name="T75" fmla="*/ 113 h 163"/>
                  <a:gd name="T76" fmla="*/ 129 w 179"/>
                  <a:gd name="T77" fmla="*/ 100 h 163"/>
                  <a:gd name="T78" fmla="*/ 135 w 179"/>
                  <a:gd name="T79" fmla="*/ 88 h 163"/>
                  <a:gd name="T80" fmla="*/ 149 w 179"/>
                  <a:gd name="T81" fmla="*/ 75 h 163"/>
                  <a:gd name="T82" fmla="*/ 154 w 179"/>
                  <a:gd name="T83" fmla="*/ 59 h 163"/>
                  <a:gd name="T84" fmla="*/ 151 w 179"/>
                  <a:gd name="T85" fmla="*/ 57 h 163"/>
                  <a:gd name="T86" fmla="*/ 143 w 179"/>
                  <a:gd name="T87" fmla="*/ 44 h 163"/>
                  <a:gd name="T88" fmla="*/ 149 w 179"/>
                  <a:gd name="T89" fmla="*/ 26 h 163"/>
                  <a:gd name="T90" fmla="*/ 165 w 179"/>
                  <a:gd name="T91" fmla="*/ 29 h 163"/>
                  <a:gd name="T92" fmla="*/ 179 w 179"/>
                  <a:gd name="T93" fmla="*/ 2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79" h="163">
                    <a:moveTo>
                      <a:pt x="179" y="20"/>
                    </a:moveTo>
                    <a:quadBezTo>
                      <a:pt x="178" y="20"/>
                      <a:pt x="178" y="20"/>
                    </a:quadBezTo>
                    <a:quadBezTo>
                      <a:pt x="177" y="19"/>
                      <a:pt x="177" y="19"/>
                    </a:quadBezTo>
                    <a:quadBezTo>
                      <a:pt x="176" y="19"/>
                      <a:pt x="176" y="19"/>
                    </a:quadBezTo>
                    <a:quadBezTo>
                      <a:pt x="175" y="18"/>
                      <a:pt x="174" y="18"/>
                    </a:quadBezTo>
                    <a:quadBezTo>
                      <a:pt x="174" y="18"/>
                      <a:pt x="174" y="18"/>
                    </a:quadBezTo>
                    <a:cubicBezTo>
                      <a:pt x="173" y="17"/>
                      <a:pt x="172" y="17"/>
                      <a:pt x="172" y="16"/>
                    </a:cubicBezTo>
                    <a:cubicBezTo>
                      <a:pt x="166" y="14"/>
                      <a:pt x="165" y="9"/>
                      <a:pt x="165" y="7"/>
                    </a:cubicBezTo>
                    <a:cubicBezTo>
                      <a:pt x="164" y="6"/>
                      <a:pt x="162" y="4"/>
                      <a:pt x="160" y="3"/>
                    </a:cubicBezTo>
                    <a:cubicBezTo>
                      <a:pt x="159" y="2"/>
                      <a:pt x="158" y="1"/>
                      <a:pt x="156" y="0"/>
                    </a:cubicBezTo>
                    <a:quadBezTo>
                      <a:pt x="156" y="0"/>
                      <a:pt x="156" y="0"/>
                    </a:quadBezTo>
                    <a:cubicBezTo>
                      <a:pt x="155" y="0"/>
                      <a:pt x="154" y="0"/>
                      <a:pt x="153" y="0"/>
                    </a:cubicBezTo>
                    <a:quadBezTo>
                      <a:pt x="152" y="1"/>
                      <a:pt x="152" y="1"/>
                    </a:quadBezTo>
                    <a:quadBezTo>
                      <a:pt x="152" y="1"/>
                      <a:pt x="152" y="1"/>
                    </a:quadBezTo>
                    <a:quadBezTo>
                      <a:pt x="152" y="1"/>
                      <a:pt x="152" y="1"/>
                    </a:quadBezTo>
                    <a:quadBezTo>
                      <a:pt x="152" y="0"/>
                      <a:pt x="152" y="0"/>
                    </a:quadBezTo>
                    <a:quadBezTo>
                      <a:pt x="152" y="0"/>
                      <a:pt x="152" y="0"/>
                    </a:quadBezTo>
                    <a:quadBezTo>
                      <a:pt x="152" y="0"/>
                      <a:pt x="152" y="0"/>
                    </a:quadBezTo>
                    <a:quadBezTo>
                      <a:pt x="151" y="0"/>
                      <a:pt x="151" y="0"/>
                    </a:quadBezTo>
                    <a:quadBezTo>
                      <a:pt x="151" y="0"/>
                      <a:pt x="150" y="0"/>
                    </a:quadBezTo>
                    <a:cubicBezTo>
                      <a:pt x="150" y="0"/>
                      <a:pt x="150" y="1"/>
                      <a:pt x="149" y="1"/>
                    </a:cubicBezTo>
                    <a:cubicBezTo>
                      <a:pt x="149" y="1"/>
                      <a:pt x="148" y="1"/>
                      <a:pt x="148" y="2"/>
                    </a:cubicBezTo>
                    <a:quadBezTo>
                      <a:pt x="147" y="2"/>
                      <a:pt x="147" y="2"/>
                    </a:quadBezTo>
                    <a:quadBezTo>
                      <a:pt x="146" y="2"/>
                      <a:pt x="145" y="3"/>
                    </a:quadBezTo>
                    <a:cubicBezTo>
                      <a:pt x="145" y="3"/>
                      <a:pt x="144" y="3"/>
                      <a:pt x="144" y="3"/>
                    </a:cubicBezTo>
                    <a:quadBezTo>
                      <a:pt x="143" y="3"/>
                      <a:pt x="142" y="3"/>
                    </a:quadBezTo>
                    <a:cubicBezTo>
                      <a:pt x="141" y="3"/>
                      <a:pt x="140" y="3"/>
                      <a:pt x="139" y="3"/>
                    </a:cubicBezTo>
                    <a:cubicBezTo>
                      <a:pt x="139" y="2"/>
                      <a:pt x="138" y="2"/>
                      <a:pt x="138" y="2"/>
                    </a:cubicBezTo>
                    <a:cubicBezTo>
                      <a:pt x="134" y="2"/>
                      <a:pt x="129" y="4"/>
                      <a:pt x="125" y="7"/>
                    </a:cubicBezTo>
                    <a:cubicBezTo>
                      <a:pt x="124" y="8"/>
                      <a:pt x="122" y="9"/>
                      <a:pt x="119" y="9"/>
                    </a:cubicBezTo>
                    <a:quadBezTo>
                      <a:pt x="118" y="10"/>
                      <a:pt x="117" y="10"/>
                    </a:quadBezTo>
                    <a:quadBezTo>
                      <a:pt x="116" y="10"/>
                      <a:pt x="116" y="11"/>
                    </a:quadBezTo>
                    <a:cubicBezTo>
                      <a:pt x="116" y="11"/>
                      <a:pt x="116" y="12"/>
                      <a:pt x="116" y="12"/>
                    </a:cubicBezTo>
                    <a:cubicBezTo>
                      <a:pt x="119" y="14"/>
                      <a:pt x="119" y="17"/>
                      <a:pt x="119" y="18"/>
                    </a:cubicBezTo>
                    <a:quadBezTo>
                      <a:pt x="119" y="19"/>
                      <a:pt x="119" y="20"/>
                    </a:quadBezTo>
                    <a:cubicBezTo>
                      <a:pt x="119" y="23"/>
                      <a:pt x="117" y="25"/>
                      <a:pt x="116" y="27"/>
                    </a:cubicBezTo>
                    <a:cubicBezTo>
                      <a:pt x="115" y="28"/>
                      <a:pt x="114" y="29"/>
                      <a:pt x="113" y="29"/>
                    </a:cubicBezTo>
                    <a:cubicBezTo>
                      <a:pt x="113" y="30"/>
                      <a:pt x="113" y="31"/>
                      <a:pt x="113" y="33"/>
                    </a:cubicBezTo>
                    <a:cubicBezTo>
                      <a:pt x="113" y="34"/>
                      <a:pt x="113" y="36"/>
                      <a:pt x="113" y="38"/>
                    </a:cubicBezTo>
                    <a:cubicBezTo>
                      <a:pt x="112" y="39"/>
                      <a:pt x="111" y="40"/>
                      <a:pt x="108" y="40"/>
                    </a:cubicBezTo>
                    <a:cubicBezTo>
                      <a:pt x="107" y="40"/>
                      <a:pt x="104" y="40"/>
                      <a:pt x="102" y="39"/>
                    </a:cubicBezTo>
                    <a:cubicBezTo>
                      <a:pt x="102" y="39"/>
                      <a:pt x="101" y="39"/>
                      <a:pt x="101" y="39"/>
                    </a:cubicBezTo>
                    <a:cubicBezTo>
                      <a:pt x="101" y="39"/>
                      <a:pt x="101" y="40"/>
                      <a:pt x="101" y="40"/>
                    </a:cubicBezTo>
                    <a:cubicBezTo>
                      <a:pt x="102" y="41"/>
                      <a:pt x="103" y="43"/>
                      <a:pt x="104" y="44"/>
                    </a:cubicBezTo>
                    <a:cubicBezTo>
                      <a:pt x="104" y="45"/>
                      <a:pt x="104" y="46"/>
                      <a:pt x="103" y="47"/>
                    </a:cubicBezTo>
                    <a:cubicBezTo>
                      <a:pt x="101" y="49"/>
                      <a:pt x="98" y="51"/>
                      <a:pt x="94" y="51"/>
                    </a:cubicBezTo>
                    <a:cubicBezTo>
                      <a:pt x="93" y="51"/>
                      <a:pt x="93" y="53"/>
                      <a:pt x="93" y="58"/>
                    </a:cubicBezTo>
                    <a:cubicBezTo>
                      <a:pt x="92" y="59"/>
                      <a:pt x="92" y="60"/>
                      <a:pt x="92" y="61"/>
                    </a:cubicBezTo>
                    <a:cubicBezTo>
                      <a:pt x="92" y="70"/>
                      <a:pt x="85" y="71"/>
                      <a:pt x="83" y="67"/>
                    </a:cubicBezTo>
                    <a:quadBezTo>
                      <a:pt x="83" y="67"/>
                      <a:pt x="83" y="67"/>
                    </a:quadBezTo>
                    <a:cubicBezTo>
                      <a:pt x="80" y="67"/>
                      <a:pt x="76" y="69"/>
                      <a:pt x="75" y="70"/>
                    </a:cubicBezTo>
                    <a:cubicBezTo>
                      <a:pt x="75" y="72"/>
                      <a:pt x="74" y="74"/>
                      <a:pt x="70" y="74"/>
                    </a:cubicBezTo>
                    <a:cubicBezTo>
                      <a:pt x="69" y="74"/>
                      <a:pt x="68" y="74"/>
                      <a:pt x="66" y="74"/>
                    </a:cubicBezTo>
                    <a:quadBezTo>
                      <a:pt x="65" y="74"/>
                      <a:pt x="65" y="74"/>
                    </a:quadBezTo>
                    <a:quadBezTo>
                      <a:pt x="65" y="74"/>
                      <a:pt x="65" y="74"/>
                    </a:quadBezTo>
                    <a:cubicBezTo>
                      <a:pt x="62" y="74"/>
                      <a:pt x="59" y="77"/>
                      <a:pt x="58" y="78"/>
                    </a:cubicBezTo>
                    <a:cubicBezTo>
                      <a:pt x="58" y="78"/>
                      <a:pt x="59" y="80"/>
                      <a:pt x="59" y="82"/>
                    </a:cubicBezTo>
                    <a:cubicBezTo>
                      <a:pt x="60" y="86"/>
                      <a:pt x="60" y="88"/>
                      <a:pt x="59" y="89"/>
                    </a:cubicBezTo>
                    <a:cubicBezTo>
                      <a:pt x="58" y="93"/>
                      <a:pt x="21" y="96"/>
                      <a:pt x="15" y="96"/>
                    </a:cubicBezTo>
                    <a:cubicBezTo>
                      <a:pt x="14" y="96"/>
                      <a:pt x="13" y="96"/>
                      <a:pt x="12" y="96"/>
                    </a:cubicBezTo>
                    <a:cubicBezTo>
                      <a:pt x="10" y="96"/>
                      <a:pt x="8" y="96"/>
                      <a:pt x="7" y="95"/>
                    </a:cubicBezTo>
                    <a:quadBezTo>
                      <a:pt x="6" y="95"/>
                      <a:pt x="5" y="95"/>
                    </a:quadBezTo>
                    <a:cubicBezTo>
                      <a:pt x="4" y="95"/>
                      <a:pt x="2" y="95"/>
                      <a:pt x="1" y="95"/>
                    </a:cubicBezTo>
                    <a:cubicBezTo>
                      <a:pt x="1" y="95"/>
                      <a:pt x="0" y="95"/>
                      <a:pt x="0" y="95"/>
                    </a:cubicBezTo>
                    <a:cubicBezTo>
                      <a:pt x="0" y="95"/>
                      <a:pt x="1" y="96"/>
                      <a:pt x="1" y="96"/>
                    </a:cubicBezTo>
                    <a:cubicBezTo>
                      <a:pt x="1" y="96"/>
                      <a:pt x="1" y="97"/>
                      <a:pt x="2" y="97"/>
                    </a:cubicBezTo>
                    <a:quadBezTo>
                      <a:pt x="2" y="97"/>
                      <a:pt x="2" y="98"/>
                    </a:quadBezTo>
                    <a:quadBezTo>
                      <a:pt x="2" y="98"/>
                      <a:pt x="2" y="99"/>
                    </a:quadBezTo>
                    <a:cubicBezTo>
                      <a:pt x="4" y="101"/>
                      <a:pt x="6" y="103"/>
                      <a:pt x="9" y="104"/>
                    </a:cubicBezTo>
                    <a:cubicBezTo>
                      <a:pt x="10" y="105"/>
                      <a:pt x="11" y="106"/>
                      <a:pt x="12" y="106"/>
                    </a:cubicBezTo>
                    <a:cubicBezTo>
                      <a:pt x="17" y="108"/>
                      <a:pt x="17" y="113"/>
                      <a:pt x="17" y="116"/>
                    </a:cubicBezTo>
                    <a:cubicBezTo>
                      <a:pt x="18" y="117"/>
                      <a:pt x="18" y="118"/>
                      <a:pt x="18" y="119"/>
                    </a:cubicBezTo>
                    <a:cubicBezTo>
                      <a:pt x="21" y="120"/>
                      <a:pt x="23" y="125"/>
                      <a:pt x="23" y="128"/>
                    </a:cubicBezTo>
                    <a:cubicBezTo>
                      <a:pt x="23" y="128"/>
                      <a:pt x="23" y="129"/>
                      <a:pt x="23" y="129"/>
                    </a:cubicBezTo>
                    <a:cubicBezTo>
                      <a:pt x="22" y="130"/>
                      <a:pt x="21" y="131"/>
                      <a:pt x="20" y="131"/>
                    </a:cubicBezTo>
                    <a:cubicBezTo>
                      <a:pt x="17" y="131"/>
                      <a:pt x="15" y="132"/>
                      <a:pt x="13" y="133"/>
                    </a:cubicBezTo>
                    <a:cubicBezTo>
                      <a:pt x="12" y="133"/>
                      <a:pt x="11" y="134"/>
                      <a:pt x="10" y="134"/>
                    </a:cubicBezTo>
                    <a:cubicBezTo>
                      <a:pt x="8" y="135"/>
                      <a:pt x="4" y="139"/>
                      <a:pt x="4" y="144"/>
                    </a:cubicBezTo>
                    <a:quadBezTo>
                      <a:pt x="4" y="144"/>
                      <a:pt x="4" y="145"/>
                    </a:quadBezTo>
                    <a:cubicBezTo>
                      <a:pt x="5" y="145"/>
                      <a:pt x="6" y="145"/>
                      <a:pt x="7" y="145"/>
                    </a:cubicBezTo>
                    <a:cubicBezTo>
                      <a:pt x="17" y="145"/>
                      <a:pt x="22" y="144"/>
                      <a:pt x="22" y="144"/>
                    </a:cubicBezTo>
                    <a:cubicBezTo>
                      <a:pt x="24" y="141"/>
                      <a:pt x="30" y="140"/>
                      <a:pt x="33" y="142"/>
                    </a:cubicBezTo>
                    <a:cubicBezTo>
                      <a:pt x="34" y="143"/>
                      <a:pt x="37" y="143"/>
                      <a:pt x="41" y="143"/>
                    </a:cubicBezTo>
                    <a:cubicBezTo>
                      <a:pt x="45" y="143"/>
                      <a:pt x="48" y="143"/>
                      <a:pt x="49" y="142"/>
                    </a:cubicBezTo>
                    <a:cubicBezTo>
                      <a:pt x="51" y="141"/>
                      <a:pt x="53" y="140"/>
                      <a:pt x="55" y="140"/>
                    </a:cubicBezTo>
                    <a:cubicBezTo>
                      <a:pt x="59" y="140"/>
                      <a:pt x="61" y="143"/>
                      <a:pt x="61" y="146"/>
                    </a:cubicBezTo>
                    <a:cubicBezTo>
                      <a:pt x="61" y="147"/>
                      <a:pt x="62" y="148"/>
                      <a:pt x="64" y="149"/>
                    </a:cubicBezTo>
                    <a:quadBezTo>
                      <a:pt x="65" y="150"/>
                      <a:pt x="66" y="151"/>
                    </a:quadBezTo>
                    <a:cubicBezTo>
                      <a:pt x="68" y="153"/>
                      <a:pt x="68" y="155"/>
                      <a:pt x="68" y="156"/>
                    </a:cubicBezTo>
                    <a:cubicBezTo>
                      <a:pt x="68" y="157"/>
                      <a:pt x="68" y="158"/>
                      <a:pt x="69" y="159"/>
                    </a:cubicBezTo>
                    <a:cubicBezTo>
                      <a:pt x="69" y="160"/>
                      <a:pt x="70" y="160"/>
                      <a:pt x="72" y="161"/>
                    </a:cubicBezTo>
                    <a:cubicBezTo>
                      <a:pt x="74" y="161"/>
                      <a:pt x="76" y="162"/>
                      <a:pt x="78" y="163"/>
                    </a:cubicBezTo>
                    <a:quadBezTo>
                      <a:pt x="78" y="163"/>
                      <a:pt x="78" y="163"/>
                    </a:quadBezTo>
                    <a:quadBezTo>
                      <a:pt x="78" y="163"/>
                      <a:pt x="78" y="163"/>
                    </a:quadBezTo>
                    <a:quadBezTo>
                      <a:pt x="79" y="162"/>
                      <a:pt x="79" y="161"/>
                    </a:quadBezTo>
                    <a:cubicBezTo>
                      <a:pt x="81" y="158"/>
                      <a:pt x="83" y="154"/>
                      <a:pt x="90" y="156"/>
                    </a:cubicBezTo>
                    <a:cubicBezTo>
                      <a:pt x="91" y="156"/>
                      <a:pt x="93" y="156"/>
                      <a:pt x="93" y="156"/>
                    </a:cubicBezTo>
                    <a:cubicBezTo>
                      <a:pt x="94" y="156"/>
                      <a:pt x="95" y="156"/>
                      <a:pt x="96" y="155"/>
                    </a:cubicBezTo>
                    <a:cubicBezTo>
                      <a:pt x="97" y="155"/>
                      <a:pt x="98" y="155"/>
                      <a:pt x="99" y="155"/>
                    </a:cubicBezTo>
                    <a:quadBezTo>
                      <a:pt x="100" y="155"/>
                      <a:pt x="101" y="155"/>
                    </a:quadBezTo>
                    <a:cubicBezTo>
                      <a:pt x="104" y="156"/>
                      <a:pt x="106" y="156"/>
                      <a:pt x="107" y="154"/>
                    </a:cubicBezTo>
                    <a:cubicBezTo>
                      <a:pt x="108" y="153"/>
                      <a:pt x="106" y="149"/>
                      <a:pt x="103" y="146"/>
                    </a:cubicBezTo>
                    <a:cubicBezTo>
                      <a:pt x="101" y="144"/>
                      <a:pt x="97" y="138"/>
                      <a:pt x="98" y="133"/>
                    </a:cubicBezTo>
                    <a:cubicBezTo>
                      <a:pt x="98" y="132"/>
                      <a:pt x="97" y="131"/>
                      <a:pt x="95" y="130"/>
                    </a:cubicBezTo>
                    <a:cubicBezTo>
                      <a:pt x="93" y="129"/>
                      <a:pt x="91" y="128"/>
                      <a:pt x="91" y="125"/>
                    </a:cubicBezTo>
                    <a:cubicBezTo>
                      <a:pt x="91" y="122"/>
                      <a:pt x="95" y="117"/>
                      <a:pt x="99" y="114"/>
                    </a:cubicBezTo>
                    <a:quadBezTo>
                      <a:pt x="99" y="113"/>
                      <a:pt x="100" y="113"/>
                    </a:quadBezTo>
                    <a:cubicBezTo>
                      <a:pt x="100" y="113"/>
                      <a:pt x="101" y="112"/>
                      <a:pt x="102" y="112"/>
                    </a:cubicBezTo>
                    <a:cubicBezTo>
                      <a:pt x="103" y="112"/>
                      <a:pt x="104" y="113"/>
                      <a:pt x="105" y="113"/>
                    </a:cubicBezTo>
                    <a:cubicBezTo>
                      <a:pt x="106" y="114"/>
                      <a:pt x="107" y="114"/>
                      <a:pt x="108" y="114"/>
                    </a:cubicBezTo>
                    <a:cubicBezTo>
                      <a:pt x="108" y="113"/>
                      <a:pt x="109" y="112"/>
                      <a:pt x="111" y="112"/>
                    </a:cubicBezTo>
                    <a:quadBezTo>
                      <a:pt x="111" y="112"/>
                      <a:pt x="111" y="112"/>
                    </a:quadBezTo>
                    <a:cubicBezTo>
                      <a:pt x="111" y="112"/>
                      <a:pt x="112" y="112"/>
                      <a:pt x="112" y="112"/>
                    </a:cubicBezTo>
                    <a:cubicBezTo>
                      <a:pt x="114" y="112"/>
                      <a:pt x="115" y="112"/>
                      <a:pt x="116" y="113"/>
                    </a:cubicBezTo>
                    <a:quadBezTo>
                      <a:pt x="117" y="113"/>
                      <a:pt x="117" y="113"/>
                    </a:quadBezTo>
                    <a:cubicBezTo>
                      <a:pt x="118" y="113"/>
                      <a:pt x="121" y="109"/>
                      <a:pt x="121" y="106"/>
                    </a:cubicBezTo>
                    <a:cubicBezTo>
                      <a:pt x="122" y="102"/>
                      <a:pt x="126" y="101"/>
                      <a:pt x="129" y="100"/>
                    </a:cubicBezTo>
                    <a:cubicBezTo>
                      <a:pt x="130" y="100"/>
                      <a:pt x="131" y="99"/>
                      <a:pt x="131" y="99"/>
                    </a:cubicBezTo>
                    <a:cubicBezTo>
                      <a:pt x="132" y="98"/>
                      <a:pt x="133" y="94"/>
                      <a:pt x="134" y="92"/>
                    </a:cubicBezTo>
                    <a:cubicBezTo>
                      <a:pt x="134" y="90"/>
                      <a:pt x="135" y="88"/>
                      <a:pt x="135" y="88"/>
                    </a:cubicBezTo>
                    <a:cubicBezTo>
                      <a:pt x="136" y="86"/>
                      <a:pt x="138" y="86"/>
                      <a:pt x="139" y="86"/>
                    </a:cubicBezTo>
                    <a:cubicBezTo>
                      <a:pt x="141" y="85"/>
                      <a:pt x="142" y="85"/>
                      <a:pt x="142" y="83"/>
                    </a:cubicBezTo>
                    <a:cubicBezTo>
                      <a:pt x="142" y="76"/>
                      <a:pt x="147" y="75"/>
                      <a:pt x="149" y="75"/>
                    </a:cubicBezTo>
                    <a:cubicBezTo>
                      <a:pt x="149" y="75"/>
                      <a:pt x="149" y="73"/>
                      <a:pt x="149" y="72"/>
                    </a:cubicBezTo>
                    <a:cubicBezTo>
                      <a:pt x="149" y="70"/>
                      <a:pt x="149" y="69"/>
                      <a:pt x="149" y="68"/>
                    </a:cubicBezTo>
                    <a:cubicBezTo>
                      <a:pt x="150" y="65"/>
                      <a:pt x="151" y="61"/>
                      <a:pt x="154" y="59"/>
                    </a:cubicBezTo>
                    <a:quadBezTo>
                      <a:pt x="155" y="59"/>
                      <a:pt x="156" y="58"/>
                    </a:quadBezTo>
                    <a:cubicBezTo>
                      <a:pt x="155" y="58"/>
                      <a:pt x="154" y="57"/>
                      <a:pt x="152" y="57"/>
                    </a:cubicBezTo>
                    <a:quadBezTo>
                      <a:pt x="152" y="57"/>
                      <a:pt x="151" y="57"/>
                    </a:quadBezTo>
                    <a:cubicBezTo>
                      <a:pt x="147" y="57"/>
                      <a:pt x="144" y="49"/>
                      <a:pt x="143" y="45"/>
                    </a:cubicBezTo>
                    <a:quadBezTo>
                      <a:pt x="143" y="45"/>
                      <a:pt x="143" y="45"/>
                    </a:quadBezTo>
                    <a:quadBezTo>
                      <a:pt x="143" y="44"/>
                      <a:pt x="143" y="44"/>
                    </a:quadBezTo>
                    <a:cubicBezTo>
                      <a:pt x="143" y="41"/>
                      <a:pt x="143" y="36"/>
                      <a:pt x="142" y="35"/>
                    </a:cubicBezTo>
                    <a:cubicBezTo>
                      <a:pt x="141" y="35"/>
                      <a:pt x="140" y="33"/>
                      <a:pt x="141" y="31"/>
                    </a:cubicBezTo>
                    <a:cubicBezTo>
                      <a:pt x="142" y="28"/>
                      <a:pt x="145" y="26"/>
                      <a:pt x="149" y="26"/>
                    </a:cubicBezTo>
                    <a:cubicBezTo>
                      <a:pt x="152" y="26"/>
                      <a:pt x="154" y="27"/>
                      <a:pt x="157" y="28"/>
                    </a:cubicBezTo>
                    <a:cubicBezTo>
                      <a:pt x="160" y="28"/>
                      <a:pt x="162" y="29"/>
                      <a:pt x="164" y="29"/>
                    </a:cubicBezTo>
                    <a:quadBezTo>
                      <a:pt x="165" y="29"/>
                      <a:pt x="165" y="29"/>
                    </a:quadBezTo>
                    <a:cubicBezTo>
                      <a:pt x="167" y="27"/>
                      <a:pt x="171" y="26"/>
                      <a:pt x="174" y="25"/>
                    </a:cubicBezTo>
                    <a:cubicBezTo>
                      <a:pt x="175" y="25"/>
                      <a:pt x="176" y="25"/>
                      <a:pt x="176" y="24"/>
                    </a:cubicBezTo>
                    <a:cubicBezTo>
                      <a:pt x="177" y="24"/>
                      <a:pt x="177" y="23"/>
                      <a:pt x="179" y="20"/>
                    </a:cubicBezTo>
                    <a:quadBezTo>
                      <a:pt x="179" y="20"/>
                      <a:pt x="179" y="2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</p:grpSp>
        <p:grpSp>
          <p:nvGrpSpPr>
            <p:cNvPr id="37" name="Group 1186"/>
            <p:cNvGrpSpPr>
              <a:grpSpLocks noChangeAspect="1"/>
            </p:cNvGrpSpPr>
            <p:nvPr/>
          </p:nvGrpSpPr>
          <p:grpSpPr>
            <a:xfrm>
              <a:off x="5703405" y="3006362"/>
              <a:ext cx="1089020" cy="963989"/>
              <a:chOff x="2433" y="2872"/>
              <a:chExt cx="586" cy="536"/>
            </a:xfrm>
            <a:grpFill/>
          </p:grpSpPr>
          <p:sp>
            <p:nvSpPr>
              <p:cNvPr id="1040" name="Freeform 1187"/>
              <p:cNvSpPr/>
              <p:nvPr/>
            </p:nvSpPr>
            <p:spPr>
              <a:xfrm>
                <a:off x="2822" y="3333"/>
                <a:ext cx="197" cy="75"/>
              </a:xfrm>
              <a:custGeom>
                <a:avLst/>
                <a:gdLst>
                  <a:gd name="T0" fmla="*/ 202 w 206"/>
                  <a:gd name="T1" fmla="*/ 26 h 78"/>
                  <a:gd name="T2" fmla="*/ 202 w 206"/>
                  <a:gd name="T3" fmla="*/ 26 h 78"/>
                  <a:gd name="T4" fmla="*/ 200 w 206"/>
                  <a:gd name="T5" fmla="*/ 25 h 78"/>
                  <a:gd name="T6" fmla="*/ 190 w 206"/>
                  <a:gd name="T7" fmla="*/ 12 h 78"/>
                  <a:gd name="T8" fmla="*/ 188 w 206"/>
                  <a:gd name="T9" fmla="*/ 9 h 78"/>
                  <a:gd name="T10" fmla="*/ 178 w 206"/>
                  <a:gd name="T11" fmla="*/ 7 h 78"/>
                  <a:gd name="T12" fmla="*/ 172 w 206"/>
                  <a:gd name="T13" fmla="*/ 7 h 78"/>
                  <a:gd name="T14" fmla="*/ 139 w 206"/>
                  <a:gd name="T15" fmla="*/ 14 h 78"/>
                  <a:gd name="T16" fmla="*/ 118 w 206"/>
                  <a:gd name="T17" fmla="*/ 10 h 78"/>
                  <a:gd name="T18" fmla="*/ 107 w 206"/>
                  <a:gd name="T19" fmla="*/ 5 h 78"/>
                  <a:gd name="T20" fmla="*/ 86 w 206"/>
                  <a:gd name="T21" fmla="*/ 0 h 78"/>
                  <a:gd name="T22" fmla="*/ 38 w 206"/>
                  <a:gd name="T23" fmla="*/ 13 h 78"/>
                  <a:gd name="T24" fmla="*/ 27 w 206"/>
                  <a:gd name="T25" fmla="*/ 21 h 78"/>
                  <a:gd name="T26" fmla="*/ 3 w 206"/>
                  <a:gd name="T27" fmla="*/ 23 h 78"/>
                  <a:gd name="T28" fmla="*/ 7 w 206"/>
                  <a:gd name="T29" fmla="*/ 30 h 78"/>
                  <a:gd name="T30" fmla="*/ 7 w 206"/>
                  <a:gd name="T31" fmla="*/ 43 h 78"/>
                  <a:gd name="T32" fmla="*/ 10 w 206"/>
                  <a:gd name="T33" fmla="*/ 54 h 78"/>
                  <a:gd name="T34" fmla="*/ 14 w 206"/>
                  <a:gd name="T35" fmla="*/ 60 h 78"/>
                  <a:gd name="T36" fmla="*/ 24 w 206"/>
                  <a:gd name="T37" fmla="*/ 65 h 78"/>
                  <a:gd name="T38" fmla="*/ 33 w 206"/>
                  <a:gd name="T39" fmla="*/ 73 h 78"/>
                  <a:gd name="T40" fmla="*/ 53 w 206"/>
                  <a:gd name="T41" fmla="*/ 65 h 78"/>
                  <a:gd name="T42" fmla="*/ 71 w 206"/>
                  <a:gd name="T43" fmla="*/ 75 h 78"/>
                  <a:gd name="T44" fmla="*/ 82 w 206"/>
                  <a:gd name="T45" fmla="*/ 72 h 78"/>
                  <a:gd name="T46" fmla="*/ 97 w 206"/>
                  <a:gd name="T47" fmla="*/ 67 h 78"/>
                  <a:gd name="T48" fmla="*/ 111 w 206"/>
                  <a:gd name="T49" fmla="*/ 66 h 78"/>
                  <a:gd name="T50" fmla="*/ 109 w 206"/>
                  <a:gd name="T51" fmla="*/ 76 h 78"/>
                  <a:gd name="T52" fmla="*/ 111 w 206"/>
                  <a:gd name="T53" fmla="*/ 77 h 78"/>
                  <a:gd name="T54" fmla="*/ 112 w 206"/>
                  <a:gd name="T55" fmla="*/ 76 h 78"/>
                  <a:gd name="T56" fmla="*/ 112 w 206"/>
                  <a:gd name="T57" fmla="*/ 73 h 78"/>
                  <a:gd name="T58" fmla="*/ 117 w 206"/>
                  <a:gd name="T59" fmla="*/ 67 h 78"/>
                  <a:gd name="T60" fmla="*/ 120 w 206"/>
                  <a:gd name="T61" fmla="*/ 68 h 78"/>
                  <a:gd name="T62" fmla="*/ 134 w 206"/>
                  <a:gd name="T63" fmla="*/ 65 h 78"/>
                  <a:gd name="T64" fmla="*/ 136 w 206"/>
                  <a:gd name="T65" fmla="*/ 66 h 78"/>
                  <a:gd name="T66" fmla="*/ 138 w 206"/>
                  <a:gd name="T67" fmla="*/ 67 h 78"/>
                  <a:gd name="T68" fmla="*/ 149 w 206"/>
                  <a:gd name="T69" fmla="*/ 67 h 78"/>
                  <a:gd name="T70" fmla="*/ 176 w 206"/>
                  <a:gd name="T71" fmla="*/ 61 h 78"/>
                  <a:gd name="T72" fmla="*/ 180 w 206"/>
                  <a:gd name="T73" fmla="*/ 61 h 78"/>
                  <a:gd name="T74" fmla="*/ 195 w 206"/>
                  <a:gd name="T75" fmla="*/ 61 h 78"/>
                  <a:gd name="T76" fmla="*/ 205 w 206"/>
                  <a:gd name="T77" fmla="*/ 64 h 78"/>
                  <a:gd name="T78" fmla="*/ 206 w 206"/>
                  <a:gd name="T79" fmla="*/ 64 h 78"/>
                  <a:gd name="T80" fmla="*/ 206 w 206"/>
                  <a:gd name="T81" fmla="*/ 64 h 78"/>
                  <a:gd name="T82" fmla="*/ 205 w 206"/>
                  <a:gd name="T83" fmla="*/ 63 h 78"/>
                  <a:gd name="T84" fmla="*/ 205 w 206"/>
                  <a:gd name="T85" fmla="*/ 61 h 78"/>
                  <a:gd name="T86" fmla="*/ 204 w 206"/>
                  <a:gd name="T87" fmla="*/ 60 h 78"/>
                  <a:gd name="T88" fmla="*/ 203 w 206"/>
                  <a:gd name="T89" fmla="*/ 58 h 78"/>
                  <a:gd name="T90" fmla="*/ 202 w 206"/>
                  <a:gd name="T91" fmla="*/ 57 h 78"/>
                  <a:gd name="T92" fmla="*/ 200 w 206"/>
                  <a:gd name="T93" fmla="*/ 44 h 78"/>
                  <a:gd name="T94" fmla="*/ 199 w 206"/>
                  <a:gd name="T95" fmla="*/ 41 h 78"/>
                  <a:gd name="T96" fmla="*/ 199 w 206"/>
                  <a:gd name="T97" fmla="*/ 36 h 78"/>
                  <a:gd name="T98" fmla="*/ 199 w 206"/>
                  <a:gd name="T99" fmla="*/ 33 h 78"/>
                  <a:gd name="T100" fmla="*/ 201 w 206"/>
                  <a:gd name="T101" fmla="*/ 3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6" h="78">
                    <a:moveTo>
                      <a:pt x="201" y="31"/>
                    </a:moveTo>
                    <a:cubicBezTo>
                      <a:pt x="201" y="30"/>
                      <a:pt x="201" y="28"/>
                      <a:pt x="202" y="27"/>
                    </a:cubicBezTo>
                    <a:cubicBezTo>
                      <a:pt x="202" y="27"/>
                      <a:pt x="202" y="26"/>
                      <a:pt x="202" y="26"/>
                    </a:cubicBezTo>
                    <a:quadBezTo>
                      <a:pt x="202" y="26"/>
                      <a:pt x="202" y="26"/>
                    </a:quadBezTo>
                    <a:quadBezTo>
                      <a:pt x="202" y="26"/>
                      <a:pt x="202" y="26"/>
                    </a:quadBezTo>
                    <a:quadBezTo>
                      <a:pt x="202" y="26"/>
                      <a:pt x="202" y="26"/>
                    </a:quadBezTo>
                    <a:cubicBezTo>
                      <a:pt x="202" y="26"/>
                      <a:pt x="201" y="25"/>
                      <a:pt x="201" y="25"/>
                    </a:cubicBezTo>
                    <a:cubicBezTo>
                      <a:pt x="201" y="26"/>
                      <a:pt x="201" y="25"/>
                      <a:pt x="201" y="25"/>
                    </a:cubicBezTo>
                    <a:quadBezTo>
                      <a:pt x="200" y="25"/>
                      <a:pt x="200" y="25"/>
                    </a:quadBezTo>
                    <a:cubicBezTo>
                      <a:pt x="198" y="25"/>
                      <a:pt x="194" y="25"/>
                      <a:pt x="192" y="21"/>
                    </a:cubicBezTo>
                    <a:cubicBezTo>
                      <a:pt x="191" y="19"/>
                      <a:pt x="191" y="17"/>
                      <a:pt x="191" y="16"/>
                    </a:cubicBezTo>
                    <a:quadBezTo>
                      <a:pt x="191" y="14"/>
                      <a:pt x="190" y="12"/>
                    </a:quadBezTo>
                    <a:quadBezTo>
                      <a:pt x="190" y="12"/>
                      <a:pt x="190" y="12"/>
                    </a:quadBezTo>
                    <a:quadBezTo>
                      <a:pt x="190" y="12"/>
                      <a:pt x="189" y="12"/>
                    </a:quadBezTo>
                    <a:cubicBezTo>
                      <a:pt x="189" y="11"/>
                      <a:pt x="188" y="10"/>
                      <a:pt x="188" y="9"/>
                    </a:cubicBezTo>
                    <a:cubicBezTo>
                      <a:pt x="187" y="7"/>
                      <a:pt x="185" y="6"/>
                      <a:pt x="185" y="6"/>
                    </a:cubicBezTo>
                    <a:quadBezTo>
                      <a:pt x="184" y="6"/>
                      <a:pt x="184" y="6"/>
                    </a:quadBezTo>
                    <a:cubicBezTo>
                      <a:pt x="183" y="6"/>
                      <a:pt x="182" y="7"/>
                      <a:pt x="178" y="7"/>
                    </a:cubicBezTo>
                    <a:cubicBezTo>
                      <a:pt x="177" y="7"/>
                      <a:pt x="176" y="7"/>
                      <a:pt x="175" y="7"/>
                    </a:cubicBezTo>
                    <a:quadBezTo>
                      <a:pt x="174" y="7"/>
                      <a:pt x="174" y="7"/>
                    </a:quadBezTo>
                    <a:quadBezTo>
                      <a:pt x="173" y="7"/>
                      <a:pt x="172" y="7"/>
                    </a:quadBezTo>
                    <a:cubicBezTo>
                      <a:pt x="167" y="11"/>
                      <a:pt x="158" y="14"/>
                      <a:pt x="153" y="14"/>
                    </a:cubicBezTo>
                    <a:cubicBezTo>
                      <a:pt x="151" y="14"/>
                      <a:pt x="150" y="14"/>
                      <a:pt x="150" y="13"/>
                    </a:cubicBezTo>
                    <a:cubicBezTo>
                      <a:pt x="148" y="13"/>
                      <a:pt x="143" y="13"/>
                      <a:pt x="139" y="14"/>
                    </a:cubicBezTo>
                    <a:cubicBezTo>
                      <a:pt x="136" y="14"/>
                      <a:pt x="133" y="14"/>
                      <a:pt x="131" y="14"/>
                    </a:cubicBezTo>
                    <a:cubicBezTo>
                      <a:pt x="127" y="14"/>
                      <a:pt x="124" y="13"/>
                      <a:pt x="122" y="11"/>
                    </a:cubicBezTo>
                    <a:cubicBezTo>
                      <a:pt x="121" y="10"/>
                      <a:pt x="119" y="10"/>
                      <a:pt x="118" y="10"/>
                    </a:cubicBezTo>
                    <a:quadBezTo>
                      <a:pt x="117" y="10"/>
                      <a:pt x="117" y="10"/>
                    </a:quadBezTo>
                    <a:cubicBezTo>
                      <a:pt x="114" y="10"/>
                      <a:pt x="112" y="8"/>
                      <a:pt x="111" y="7"/>
                    </a:cubicBezTo>
                    <a:cubicBezTo>
                      <a:pt x="110" y="6"/>
                      <a:pt x="109" y="5"/>
                      <a:pt x="107" y="5"/>
                    </a:cubicBezTo>
                    <a:cubicBezTo>
                      <a:pt x="105" y="5"/>
                      <a:pt x="104" y="5"/>
                      <a:pt x="103" y="4"/>
                    </a:cubicBezTo>
                    <a:cubicBezTo>
                      <a:pt x="102" y="3"/>
                      <a:pt x="99" y="2"/>
                      <a:pt x="90" y="1"/>
                    </a:cubicBezTo>
                    <a:cubicBezTo>
                      <a:pt x="89" y="1"/>
                      <a:pt x="87" y="0"/>
                      <a:pt x="86" y="0"/>
                    </a:cubicBezTo>
                    <a:cubicBezTo>
                      <a:pt x="73" y="0"/>
                      <a:pt x="62" y="7"/>
                      <a:pt x="58" y="11"/>
                    </a:cubicBezTo>
                    <a:cubicBezTo>
                      <a:pt x="56" y="12"/>
                      <a:pt x="52" y="13"/>
                      <a:pt x="47" y="13"/>
                    </a:cubicBezTo>
                    <a:cubicBezTo>
                      <a:pt x="44" y="13"/>
                      <a:pt x="41" y="13"/>
                      <a:pt x="38" y="13"/>
                    </a:cubicBezTo>
                    <a:cubicBezTo>
                      <a:pt x="36" y="13"/>
                      <a:pt x="34" y="12"/>
                      <a:pt x="33" y="12"/>
                    </a:cubicBezTo>
                    <a:quadBezTo>
                      <a:pt x="33" y="13"/>
                      <a:pt x="33" y="13"/>
                    </a:quadBezTo>
                    <a:cubicBezTo>
                      <a:pt x="32" y="15"/>
                      <a:pt x="32" y="19"/>
                      <a:pt x="27" y="21"/>
                    </a:cubicBezTo>
                    <a:cubicBezTo>
                      <a:pt x="24" y="22"/>
                      <a:pt x="20" y="22"/>
                      <a:pt x="16" y="22"/>
                    </a:cubicBezTo>
                    <a:quadBezTo>
                      <a:pt x="10" y="22"/>
                      <a:pt x="10" y="22"/>
                    </a:quadBezTo>
                    <a:cubicBezTo>
                      <a:pt x="8" y="22"/>
                      <a:pt x="5" y="22"/>
                      <a:pt x="3" y="23"/>
                    </a:cubicBezTo>
                    <a:cubicBezTo>
                      <a:pt x="1" y="24"/>
                      <a:pt x="0" y="27"/>
                      <a:pt x="0" y="28"/>
                    </a:cubicBezTo>
                    <a:cubicBezTo>
                      <a:pt x="0" y="28"/>
                      <a:pt x="1" y="28"/>
                      <a:pt x="1" y="28"/>
                    </a:cubicBezTo>
                    <a:cubicBezTo>
                      <a:pt x="4" y="28"/>
                      <a:pt x="6" y="29"/>
                      <a:pt x="7" y="30"/>
                    </a:cubicBezTo>
                    <a:cubicBezTo>
                      <a:pt x="7" y="31"/>
                      <a:pt x="7" y="33"/>
                      <a:pt x="7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8" y="37"/>
                      <a:pt x="9" y="40"/>
                      <a:pt x="7" y="43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6" y="46"/>
                      <a:pt x="6" y="47"/>
                      <a:pt x="7" y="47"/>
                    </a:cubicBezTo>
                    <a:cubicBezTo>
                      <a:pt x="10" y="49"/>
                      <a:pt x="11" y="52"/>
                      <a:pt x="10" y="54"/>
                    </a:cubicBezTo>
                    <a:cubicBezTo>
                      <a:pt x="10" y="55"/>
                      <a:pt x="9" y="55"/>
                      <a:pt x="9" y="56"/>
                    </a:cubicBezTo>
                    <a:quadBezTo>
                      <a:pt x="9" y="56"/>
                      <a:pt x="9" y="56"/>
                    </a:quadBezTo>
                    <a:cubicBezTo>
                      <a:pt x="12" y="58"/>
                      <a:pt x="13" y="59"/>
                      <a:pt x="14" y="60"/>
                    </a:cubicBezTo>
                    <a:cubicBezTo>
                      <a:pt x="14" y="60"/>
                      <a:pt x="15" y="61"/>
                      <a:pt x="16" y="61"/>
                    </a:cubicBezTo>
                    <a:cubicBezTo>
                      <a:pt x="18" y="62"/>
                      <a:pt x="21" y="63"/>
                      <a:pt x="21" y="65"/>
                    </a:cubicBezTo>
                    <a:cubicBezTo>
                      <a:pt x="21" y="65"/>
                      <a:pt x="22" y="66"/>
                      <a:pt x="24" y="65"/>
                    </a:cubicBezTo>
                    <a:quadBezTo>
                      <a:pt x="25" y="65"/>
                      <a:pt x="26" y="65"/>
                    </a:quadBezTo>
                    <a:cubicBezTo>
                      <a:pt x="29" y="65"/>
                      <a:pt x="31" y="68"/>
                      <a:pt x="32" y="71"/>
                    </a:cubicBezTo>
                    <a:quadBezTo>
                      <a:pt x="33" y="72"/>
                      <a:pt x="33" y="73"/>
                    </a:quadBezTo>
                    <a:cubicBezTo>
                      <a:pt x="34" y="73"/>
                      <a:pt x="34" y="74"/>
                      <a:pt x="37" y="74"/>
                    </a:cubicBezTo>
                    <a:cubicBezTo>
                      <a:pt x="40" y="74"/>
                      <a:pt x="44" y="72"/>
                      <a:pt x="44" y="71"/>
                    </a:cubicBezTo>
                    <a:cubicBezTo>
                      <a:pt x="44" y="69"/>
                      <a:pt x="45" y="65"/>
                      <a:pt x="53" y="65"/>
                    </a:cubicBezTo>
                    <a:cubicBezTo>
                      <a:pt x="54" y="65"/>
                      <a:pt x="55" y="65"/>
                      <a:pt x="56" y="65"/>
                    </a:cubicBezTo>
                    <a:cubicBezTo>
                      <a:pt x="60" y="66"/>
                      <a:pt x="64" y="69"/>
                      <a:pt x="68" y="72"/>
                    </a:cubicBezTo>
                    <a:cubicBezTo>
                      <a:pt x="69" y="73"/>
                      <a:pt x="71" y="74"/>
                      <a:pt x="71" y="75"/>
                    </a:cubicBezTo>
                    <a:quadBezTo>
                      <a:pt x="72" y="75"/>
                      <a:pt x="72" y="75"/>
                    </a:quadBezTo>
                    <a:cubicBezTo>
                      <a:pt x="73" y="75"/>
                      <a:pt x="75" y="74"/>
                      <a:pt x="77" y="74"/>
                    </a:cubicBezTo>
                    <a:cubicBezTo>
                      <a:pt x="79" y="73"/>
                      <a:pt x="81" y="72"/>
                      <a:pt x="82" y="72"/>
                    </a:cubicBezTo>
                    <a:cubicBezTo>
                      <a:pt x="84" y="72"/>
                      <a:pt x="87" y="70"/>
                      <a:pt x="89" y="68"/>
                    </a:cubicBezTo>
                    <a:cubicBezTo>
                      <a:pt x="90" y="67"/>
                      <a:pt x="91" y="66"/>
                      <a:pt x="92" y="66"/>
                    </a:cubicBezTo>
                    <a:cubicBezTo>
                      <a:pt x="94" y="65"/>
                      <a:pt x="96" y="66"/>
                      <a:pt x="97" y="67"/>
                    </a:cubicBezTo>
                    <a:cubicBezTo>
                      <a:pt x="99" y="68"/>
                      <a:pt x="100" y="69"/>
                      <a:pt x="101" y="68"/>
                    </a:cubicBezTo>
                    <a:cubicBezTo>
                      <a:pt x="103" y="67"/>
                      <a:pt x="106" y="65"/>
                      <a:pt x="109" y="65"/>
                    </a:cubicBezTo>
                    <a:cubicBezTo>
                      <a:pt x="110" y="65"/>
                      <a:pt x="111" y="65"/>
                      <a:pt x="111" y="66"/>
                    </a:cubicBezTo>
                    <a:cubicBezTo>
                      <a:pt x="112" y="66"/>
                      <a:pt x="112" y="67"/>
                      <a:pt x="113" y="68"/>
                    </a:cubicBezTo>
                    <a:cubicBezTo>
                      <a:pt x="113" y="69"/>
                      <a:pt x="112" y="71"/>
                      <a:pt x="111" y="72"/>
                    </a:cubicBezTo>
                    <a:cubicBezTo>
                      <a:pt x="110" y="73"/>
                      <a:pt x="109" y="75"/>
                      <a:pt x="109" y="76"/>
                    </a:cubicBezTo>
                    <a:cubicBezTo>
                      <a:pt x="109" y="76"/>
                      <a:pt x="110" y="77"/>
                      <a:pt x="110" y="78"/>
                    </a:cubicBezTo>
                    <a:quadBezTo>
                      <a:pt x="110" y="78"/>
                      <a:pt x="110" y="78"/>
                    </a:quadBezTo>
                    <a:cubicBezTo>
                      <a:pt x="110" y="78"/>
                      <a:pt x="111" y="77"/>
                      <a:pt x="111" y="77"/>
                    </a:cubicBezTo>
                    <a:quadBezTo>
                      <a:pt x="111" y="77"/>
                      <a:pt x="111" y="77"/>
                    </a:quadBezTo>
                    <a:quadBezTo>
                      <a:pt x="111" y="76"/>
                      <a:pt x="112" y="76"/>
                    </a:quadBezTo>
                    <a:quadBezTo>
                      <a:pt x="112" y="76"/>
                      <a:pt x="112" y="76"/>
                    </a:quadBezTo>
                    <a:cubicBezTo>
                      <a:pt x="112" y="76"/>
                      <a:pt x="112" y="75"/>
                      <a:pt x="112" y="75"/>
                    </a:cubicBezTo>
                    <a:quadBezTo>
                      <a:pt x="112" y="75"/>
                      <a:pt x="112" y="75"/>
                    </a:quadBezTo>
                    <a:quadBezTo>
                      <a:pt x="112" y="74"/>
                      <a:pt x="112" y="73"/>
                    </a:quadBezTo>
                    <a:quadBezTo>
                      <a:pt x="112" y="73"/>
                      <a:pt x="112" y="72"/>
                    </a:quadBezTo>
                    <a:cubicBezTo>
                      <a:pt x="112" y="71"/>
                      <a:pt x="113" y="70"/>
                      <a:pt x="113" y="70"/>
                    </a:cubicBezTo>
                    <a:cubicBezTo>
                      <a:pt x="114" y="68"/>
                      <a:pt x="115" y="67"/>
                      <a:pt x="117" y="67"/>
                    </a:cubicBezTo>
                    <a:quadBezTo>
                      <a:pt x="117" y="67"/>
                      <a:pt x="117" y="67"/>
                    </a:quadBezTo>
                    <a:quadBezTo>
                      <a:pt x="117" y="67"/>
                      <a:pt x="117" y="67"/>
                    </a:quadBezTo>
                    <a:cubicBezTo>
                      <a:pt x="118" y="67"/>
                      <a:pt x="119" y="68"/>
                      <a:pt x="120" y="68"/>
                    </a:cubicBezTo>
                    <a:cubicBezTo>
                      <a:pt x="122" y="70"/>
                      <a:pt x="124" y="70"/>
                      <a:pt x="128" y="68"/>
                    </a:cubicBezTo>
                    <a:cubicBezTo>
                      <a:pt x="129" y="68"/>
                      <a:pt x="130" y="67"/>
                      <a:pt x="131" y="67"/>
                    </a:cubicBezTo>
                    <a:cubicBezTo>
                      <a:pt x="132" y="66"/>
                      <a:pt x="133" y="65"/>
                      <a:pt x="134" y="65"/>
                    </a:cubicBezTo>
                    <a:cubicBezTo>
                      <a:pt x="135" y="65"/>
                      <a:pt x="135" y="66"/>
                      <a:pt x="135" y="66"/>
                    </a:cubicBezTo>
                    <a:quadBezTo>
                      <a:pt x="136" y="66"/>
                      <a:pt x="136" y="66"/>
                    </a:quadBezTo>
                    <a:quadBezTo>
                      <a:pt x="136" y="66"/>
                      <a:pt x="136" y="66"/>
                    </a:quadBezTo>
                    <a:cubicBezTo>
                      <a:pt x="136" y="66"/>
                      <a:pt x="137" y="66"/>
                      <a:pt x="137" y="66"/>
                    </a:cubicBezTo>
                    <a:quadBezTo>
                      <a:pt x="137" y="67"/>
                      <a:pt x="137" y="67"/>
                    </a:quadBezTo>
                    <a:quadBezTo>
                      <a:pt x="137" y="67"/>
                      <a:pt x="138" y="67"/>
                    </a:quadBezTo>
                    <a:cubicBezTo>
                      <a:pt x="138" y="67"/>
                      <a:pt x="138" y="68"/>
                      <a:pt x="139" y="68"/>
                    </a:cubicBezTo>
                    <a:cubicBezTo>
                      <a:pt x="140" y="68"/>
                      <a:pt x="141" y="68"/>
                      <a:pt x="142" y="67"/>
                    </a:cubicBezTo>
                    <a:cubicBezTo>
                      <a:pt x="144" y="67"/>
                      <a:pt x="146" y="67"/>
                      <a:pt x="149" y="67"/>
                    </a:cubicBezTo>
                    <a:cubicBezTo>
                      <a:pt x="152" y="67"/>
                      <a:pt x="154" y="66"/>
                      <a:pt x="156" y="65"/>
                    </a:cubicBezTo>
                    <a:cubicBezTo>
                      <a:pt x="158" y="64"/>
                      <a:pt x="160" y="62"/>
                      <a:pt x="164" y="63"/>
                    </a:cubicBezTo>
                    <a:cubicBezTo>
                      <a:pt x="170" y="63"/>
                      <a:pt x="176" y="61"/>
                      <a:pt x="176" y="61"/>
                    </a:cubicBezTo>
                    <a:quadBezTo>
                      <a:pt x="176" y="61"/>
                      <a:pt x="176" y="61"/>
                    </a:quadBezTo>
                    <a:quadBezTo>
                      <a:pt x="180" y="62"/>
                      <a:pt x="180" y="62"/>
                    </a:quadBezTo>
                    <a:quadBezTo>
                      <a:pt x="180" y="62"/>
                      <a:pt x="180" y="61"/>
                    </a:quadBezTo>
                    <a:cubicBezTo>
                      <a:pt x="181" y="60"/>
                      <a:pt x="182" y="59"/>
                      <a:pt x="185" y="58"/>
                    </a:cubicBezTo>
                    <a:cubicBezTo>
                      <a:pt x="189" y="58"/>
                      <a:pt x="191" y="59"/>
                      <a:pt x="193" y="60"/>
                    </a:cubicBezTo>
                    <a:cubicBezTo>
                      <a:pt x="194" y="60"/>
                      <a:pt x="194" y="61"/>
                      <a:pt x="195" y="61"/>
                    </a:cubicBezTo>
                    <a:cubicBezTo>
                      <a:pt x="195" y="60"/>
                      <a:pt x="196" y="60"/>
                      <a:pt x="196" y="60"/>
                    </a:cubicBezTo>
                    <a:cubicBezTo>
                      <a:pt x="198" y="60"/>
                      <a:pt x="200" y="61"/>
                      <a:pt x="202" y="62"/>
                    </a:cubicBezTo>
                    <a:cubicBezTo>
                      <a:pt x="203" y="63"/>
                      <a:pt x="204" y="63"/>
                      <a:pt x="205" y="64"/>
                    </a:cubicBezTo>
                    <a:quadBezTo>
                      <a:pt x="205" y="64"/>
                      <a:pt x="205" y="64"/>
                    </a:quadBezTo>
                    <a:quadBezTo>
                      <a:pt x="205" y="64"/>
                      <a:pt x="206" y="64"/>
                    </a:quadBezTo>
                    <a:quadBezTo>
                      <a:pt x="206" y="64"/>
                      <a:pt x="206" y="64"/>
                    </a:quadBezTo>
                    <a:quadBezTo>
                      <a:pt x="206" y="64"/>
                      <a:pt x="206" y="64"/>
                    </a:quadBezTo>
                    <a:quadBezTo>
                      <a:pt x="206" y="64"/>
                      <a:pt x="206" y="64"/>
                    </a:quadBezTo>
                    <a:quadBezTo>
                      <a:pt x="206" y="64"/>
                      <a:pt x="206" y="64"/>
                    </a:quadBezTo>
                    <a:quadBezTo>
                      <a:pt x="206" y="64"/>
                      <a:pt x="206" y="63"/>
                    </a:quadBezTo>
                    <a:quadBezTo>
                      <a:pt x="206" y="63"/>
                      <a:pt x="205" y="63"/>
                    </a:quadBezTo>
                    <a:quadBezTo>
                      <a:pt x="205" y="63"/>
                      <a:pt x="205" y="63"/>
                    </a:quadBezTo>
                    <a:quadBezTo>
                      <a:pt x="205" y="62"/>
                      <a:pt x="205" y="62"/>
                    </a:quadBezTo>
                    <a:quadBezTo>
                      <a:pt x="205" y="62"/>
                      <a:pt x="205" y="62"/>
                    </a:quadBezTo>
                    <a:cubicBezTo>
                      <a:pt x="205" y="62"/>
                      <a:pt x="205" y="61"/>
                      <a:pt x="205" y="61"/>
                    </a:cubicBezTo>
                    <a:quadBezTo>
                      <a:pt x="204" y="61"/>
                      <a:pt x="204" y="61"/>
                    </a:quadBezTo>
                    <a:cubicBezTo>
                      <a:pt x="204" y="61"/>
                      <a:pt x="204" y="60"/>
                      <a:pt x="204" y="60"/>
                    </a:cubicBezTo>
                    <a:quadBezTo>
                      <a:pt x="204" y="60"/>
                      <a:pt x="204" y="60"/>
                    </a:quadBezTo>
                    <a:cubicBezTo>
                      <a:pt x="204" y="59"/>
                      <a:pt x="203" y="59"/>
                      <a:pt x="203" y="59"/>
                    </a:cubicBezTo>
                    <a:quadBezTo>
                      <a:pt x="203" y="59"/>
                      <a:pt x="203" y="58"/>
                    </a:quadBezTo>
                    <a:quadBezTo>
                      <a:pt x="203" y="58"/>
                      <a:pt x="203" y="58"/>
                    </a:quadBezTo>
                    <a:cubicBezTo>
                      <a:pt x="203" y="58"/>
                      <a:pt x="202" y="58"/>
                      <a:pt x="202" y="58"/>
                    </a:cubicBezTo>
                    <a:quadBezTo>
                      <a:pt x="202" y="58"/>
                      <a:pt x="202" y="58"/>
                    </a:quadBezTo>
                    <a:quadBezTo>
                      <a:pt x="202" y="57"/>
                      <a:pt x="202" y="57"/>
                    </a:quadBezTo>
                    <a:cubicBezTo>
                      <a:pt x="199" y="56"/>
                      <a:pt x="200" y="53"/>
                      <a:pt x="200" y="48"/>
                    </a:cubicBezTo>
                    <a:cubicBezTo>
                      <a:pt x="200" y="47"/>
                      <a:pt x="200" y="46"/>
                      <a:pt x="200" y="45"/>
                    </a:cubicBezTo>
                    <a:cubicBezTo>
                      <a:pt x="201" y="44"/>
                      <a:pt x="200" y="44"/>
                      <a:pt x="200" y="44"/>
                    </a:cubicBezTo>
                    <a:cubicBezTo>
                      <a:pt x="200" y="44"/>
                      <a:pt x="200" y="43"/>
                      <a:pt x="200" y="42"/>
                    </a:cubicBezTo>
                    <a:cubicBezTo>
                      <a:pt x="200" y="42"/>
                      <a:pt x="200" y="41"/>
                      <a:pt x="200" y="41"/>
                    </a:cubicBezTo>
                    <a:quadBezTo>
                      <a:pt x="199" y="41"/>
                      <a:pt x="199" y="41"/>
                    </a:quadBezTo>
                    <a:quadBezTo>
                      <a:pt x="199" y="40"/>
                      <a:pt x="199" y="40"/>
                    </a:quadBezTo>
                    <a:quadBezTo>
                      <a:pt x="199" y="39"/>
                      <a:pt x="199" y="39"/>
                    </a:quadBezTo>
                    <a:cubicBezTo>
                      <a:pt x="199" y="38"/>
                      <a:pt x="199" y="37"/>
                      <a:pt x="199" y="36"/>
                    </a:cubicBezTo>
                    <a:quadBezTo>
                      <a:pt x="199" y="36"/>
                      <a:pt x="199" y="36"/>
                    </a:quadBezTo>
                    <a:cubicBezTo>
                      <a:pt x="199" y="36"/>
                      <a:pt x="199" y="35"/>
                      <a:pt x="199" y="35"/>
                    </a:cubicBezTo>
                    <a:quadBezTo>
                      <a:pt x="199" y="34"/>
                      <a:pt x="199" y="33"/>
                    </a:quadBezTo>
                    <a:cubicBezTo>
                      <a:pt x="199" y="33"/>
                      <a:pt x="200" y="33"/>
                      <a:pt x="200" y="32"/>
                    </a:cubicBezTo>
                    <a:quadBezTo>
                      <a:pt x="200" y="32"/>
                      <a:pt x="200" y="32"/>
                    </a:quadBezTo>
                    <a:quadBezTo>
                      <a:pt x="201" y="32"/>
                      <a:pt x="201" y="32"/>
                    </a:quadBezTo>
                    <a:quadBezTo>
                      <a:pt x="201" y="32"/>
                      <a:pt x="201" y="31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41" name="Freeform 1188"/>
              <p:cNvSpPr/>
              <p:nvPr/>
            </p:nvSpPr>
            <p:spPr>
              <a:xfrm>
                <a:off x="2824" y="3334"/>
                <a:ext cx="25" cy="16"/>
              </a:xfrm>
              <a:custGeom>
                <a:avLst/>
                <a:gdLst>
                  <a:gd name="T0" fmla="*/ 3 w 26"/>
                  <a:gd name="T1" fmla="*/ 2 h 17"/>
                  <a:gd name="T2" fmla="*/ 4 w 26"/>
                  <a:gd name="T3" fmla="*/ 4 h 17"/>
                  <a:gd name="T4" fmla="*/ 4 w 26"/>
                  <a:gd name="T5" fmla="*/ 4 h 17"/>
                  <a:gd name="T6" fmla="*/ 4 w 26"/>
                  <a:gd name="T7" fmla="*/ 4 h 17"/>
                  <a:gd name="T8" fmla="*/ 4 w 26"/>
                  <a:gd name="T9" fmla="*/ 4 h 17"/>
                  <a:gd name="T10" fmla="*/ 4 w 26"/>
                  <a:gd name="T11" fmla="*/ 6 h 17"/>
                  <a:gd name="T12" fmla="*/ 2 w 26"/>
                  <a:gd name="T13" fmla="*/ 11 h 17"/>
                  <a:gd name="T14" fmla="*/ 1 w 26"/>
                  <a:gd name="T15" fmla="*/ 12 h 17"/>
                  <a:gd name="T16" fmla="*/ 1 w 26"/>
                  <a:gd name="T17" fmla="*/ 13 h 17"/>
                  <a:gd name="T18" fmla="*/ 1 w 26"/>
                  <a:gd name="T19" fmla="*/ 13 h 17"/>
                  <a:gd name="T20" fmla="*/ 0 w 26"/>
                  <a:gd name="T21" fmla="*/ 14 h 17"/>
                  <a:gd name="T22" fmla="*/ 0 w 26"/>
                  <a:gd name="T23" fmla="*/ 14 h 17"/>
                  <a:gd name="T24" fmla="*/ 0 w 26"/>
                  <a:gd name="T25" fmla="*/ 15 h 17"/>
                  <a:gd name="T26" fmla="*/ 0 w 26"/>
                  <a:gd name="T27" fmla="*/ 15 h 17"/>
                  <a:gd name="T28" fmla="*/ 0 w 26"/>
                  <a:gd name="T29" fmla="*/ 15 h 17"/>
                  <a:gd name="T30" fmla="*/ 3 w 26"/>
                  <a:gd name="T31" fmla="*/ 17 h 17"/>
                  <a:gd name="T32" fmla="*/ 8 w 26"/>
                  <a:gd name="T33" fmla="*/ 14 h 17"/>
                  <a:gd name="T34" fmla="*/ 13 w 26"/>
                  <a:gd name="T35" fmla="*/ 10 h 17"/>
                  <a:gd name="T36" fmla="*/ 21 w 26"/>
                  <a:gd name="T37" fmla="*/ 10 h 17"/>
                  <a:gd name="T38" fmla="*/ 26 w 26"/>
                  <a:gd name="T39" fmla="*/ 10 h 17"/>
                  <a:gd name="T40" fmla="*/ 23 w 26"/>
                  <a:gd name="T41" fmla="*/ 8 h 17"/>
                  <a:gd name="T42" fmla="*/ 19 w 26"/>
                  <a:gd name="T43" fmla="*/ 5 h 17"/>
                  <a:gd name="T44" fmla="*/ 16 w 26"/>
                  <a:gd name="T45" fmla="*/ 1 h 17"/>
                  <a:gd name="T46" fmla="*/ 15 w 26"/>
                  <a:gd name="T47" fmla="*/ 1 h 17"/>
                  <a:gd name="T48" fmla="*/ 14 w 26"/>
                  <a:gd name="T49" fmla="*/ 1 h 17"/>
                  <a:gd name="T50" fmla="*/ 14 w 26"/>
                  <a:gd name="T51" fmla="*/ 1 h 17"/>
                  <a:gd name="T52" fmla="*/ 14 w 26"/>
                  <a:gd name="T53" fmla="*/ 1 h 17"/>
                  <a:gd name="T54" fmla="*/ 12 w 26"/>
                  <a:gd name="T55" fmla="*/ 1 h 17"/>
                  <a:gd name="T56" fmla="*/ 8 w 26"/>
                  <a:gd name="T57" fmla="*/ 0 h 17"/>
                  <a:gd name="T58" fmla="*/ 3 w 26"/>
                  <a:gd name="T59" fmla="*/ 1 h 17"/>
                  <a:gd name="T60" fmla="*/ 3 w 26"/>
                  <a:gd name="T61" fmla="*/ 1 h 17"/>
                  <a:gd name="T62" fmla="*/ 3 w 26"/>
                  <a:gd name="T63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" h="17">
                    <a:moveTo>
                      <a:pt x="3" y="2"/>
                    </a:moveTo>
                    <a:quadBezTo>
                      <a:pt x="4" y="4"/>
                      <a:pt x="4" y="4"/>
                    </a:quadBezTo>
                    <a:quadBezTo>
                      <a:pt x="4" y="4"/>
                      <a:pt x="4" y="4"/>
                    </a:quadBezTo>
                    <a:quadBezTo>
                      <a:pt x="4" y="4"/>
                      <a:pt x="4" y="4"/>
                    </a:quadBezTo>
                    <a:quadBezTo>
                      <a:pt x="4" y="4"/>
                      <a:pt x="4" y="4"/>
                    </a:quadBezTo>
                    <a:cubicBezTo>
                      <a:pt x="4" y="5"/>
                      <a:pt x="4" y="6"/>
                      <a:pt x="4" y="6"/>
                    </a:cubicBezTo>
                    <a:cubicBezTo>
                      <a:pt x="4" y="9"/>
                      <a:pt x="3" y="10"/>
                      <a:pt x="2" y="11"/>
                    </a:cubicBezTo>
                    <a:cubicBezTo>
                      <a:pt x="2" y="11"/>
                      <a:pt x="1" y="12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quadBezTo>
                      <a:pt x="1" y="13"/>
                      <a:pt x="1" y="13"/>
                    </a:quadBezTo>
                    <a:quadBezTo>
                      <a:pt x="1" y="14"/>
                      <a:pt x="0" y="14"/>
                    </a:quadBezTo>
                    <a:quadBezTo>
                      <a:pt x="0" y="14"/>
                      <a:pt x="0" y="14"/>
                    </a:quadBezTo>
                    <a:quadBezTo>
                      <a:pt x="0" y="15"/>
                      <a:pt x="0" y="15"/>
                    </a:quadBezTo>
                    <a:quadBezTo>
                      <a:pt x="0" y="15"/>
                      <a:pt x="0" y="15"/>
                    </a:quadBezTo>
                    <a:quadBezTo>
                      <a:pt x="0" y="15"/>
                      <a:pt x="0" y="15"/>
                    </a:quadBezTo>
                    <a:cubicBezTo>
                      <a:pt x="1" y="16"/>
                      <a:pt x="2" y="17"/>
                      <a:pt x="3" y="17"/>
                    </a:cubicBezTo>
                    <a:cubicBezTo>
                      <a:pt x="5" y="17"/>
                      <a:pt x="6" y="16"/>
                      <a:pt x="8" y="14"/>
                    </a:cubicBezTo>
                    <a:cubicBezTo>
                      <a:pt x="9" y="13"/>
                      <a:pt x="11" y="11"/>
                      <a:pt x="13" y="10"/>
                    </a:cubicBezTo>
                    <a:cubicBezTo>
                      <a:pt x="15" y="9"/>
                      <a:pt x="18" y="10"/>
                      <a:pt x="21" y="10"/>
                    </a:cubicBezTo>
                    <a:cubicBezTo>
                      <a:pt x="23" y="10"/>
                      <a:pt x="25" y="10"/>
                      <a:pt x="26" y="10"/>
                    </a:cubicBezTo>
                    <a:cubicBezTo>
                      <a:pt x="25" y="9"/>
                      <a:pt x="24" y="9"/>
                      <a:pt x="23" y="8"/>
                    </a:cubicBezTo>
                    <a:cubicBezTo>
                      <a:pt x="22" y="7"/>
                      <a:pt x="20" y="6"/>
                      <a:pt x="19" y="5"/>
                    </a:cubicBezTo>
                    <a:cubicBezTo>
                      <a:pt x="18" y="4"/>
                      <a:pt x="17" y="3"/>
                      <a:pt x="16" y="1"/>
                    </a:cubicBezTo>
                    <a:quadBezTo>
                      <a:pt x="16" y="1"/>
                      <a:pt x="15" y="1"/>
                    </a:quadBezTo>
                    <a:quadBezTo>
                      <a:pt x="15" y="1"/>
                      <a:pt x="14" y="1"/>
                    </a:quadBezTo>
                    <a:quadBezTo>
                      <a:pt x="14" y="1"/>
                      <a:pt x="14" y="1"/>
                    </a:quadBezTo>
                    <a:quadBezTo>
                      <a:pt x="14" y="1"/>
                      <a:pt x="14" y="1"/>
                    </a:quadBezTo>
                    <a:quadBezTo>
                      <a:pt x="13" y="1"/>
                      <a:pt x="12" y="1"/>
                    </a:quadBezTo>
                    <a:cubicBezTo>
                      <a:pt x="12" y="1"/>
                      <a:pt x="11" y="0"/>
                      <a:pt x="8" y="0"/>
                    </a:cubicBezTo>
                    <a:cubicBezTo>
                      <a:pt x="6" y="0"/>
                      <a:pt x="4" y="0"/>
                      <a:pt x="3" y="1"/>
                    </a:cubicBezTo>
                    <a:quadBezTo>
                      <a:pt x="3" y="1"/>
                      <a:pt x="3" y="1"/>
                    </a:quadBezTo>
                    <a:lnTo>
                      <a:pt x="3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42" name="Freeform 1189"/>
              <p:cNvSpPr/>
              <p:nvPr/>
            </p:nvSpPr>
            <p:spPr>
              <a:xfrm>
                <a:off x="2698" y="3154"/>
                <a:ext cx="100" cy="80"/>
              </a:xfrm>
              <a:custGeom>
                <a:avLst/>
                <a:gdLst>
                  <a:gd name="T0" fmla="*/ 12 w 104"/>
                  <a:gd name="T1" fmla="*/ 58 h 83"/>
                  <a:gd name="T2" fmla="*/ 14 w 104"/>
                  <a:gd name="T3" fmla="*/ 59 h 83"/>
                  <a:gd name="T4" fmla="*/ 25 w 104"/>
                  <a:gd name="T5" fmla="*/ 68 h 83"/>
                  <a:gd name="T6" fmla="*/ 32 w 104"/>
                  <a:gd name="T7" fmla="*/ 66 h 83"/>
                  <a:gd name="T8" fmla="*/ 38 w 104"/>
                  <a:gd name="T9" fmla="*/ 71 h 83"/>
                  <a:gd name="T10" fmla="*/ 45 w 104"/>
                  <a:gd name="T11" fmla="*/ 72 h 83"/>
                  <a:gd name="T12" fmla="*/ 49 w 104"/>
                  <a:gd name="T13" fmla="*/ 78 h 83"/>
                  <a:gd name="T14" fmla="*/ 50 w 104"/>
                  <a:gd name="T15" fmla="*/ 79 h 83"/>
                  <a:gd name="T16" fmla="*/ 52 w 104"/>
                  <a:gd name="T17" fmla="*/ 78 h 83"/>
                  <a:gd name="T18" fmla="*/ 62 w 104"/>
                  <a:gd name="T19" fmla="*/ 79 h 83"/>
                  <a:gd name="T20" fmla="*/ 70 w 104"/>
                  <a:gd name="T21" fmla="*/ 79 h 83"/>
                  <a:gd name="T22" fmla="*/ 85 w 104"/>
                  <a:gd name="T23" fmla="*/ 83 h 83"/>
                  <a:gd name="T24" fmla="*/ 85 w 104"/>
                  <a:gd name="T25" fmla="*/ 83 h 83"/>
                  <a:gd name="T26" fmla="*/ 88 w 104"/>
                  <a:gd name="T27" fmla="*/ 83 h 83"/>
                  <a:gd name="T28" fmla="*/ 88 w 104"/>
                  <a:gd name="T29" fmla="*/ 81 h 83"/>
                  <a:gd name="T30" fmla="*/ 88 w 104"/>
                  <a:gd name="T31" fmla="*/ 78 h 83"/>
                  <a:gd name="T32" fmla="*/ 95 w 104"/>
                  <a:gd name="T33" fmla="*/ 70 h 83"/>
                  <a:gd name="T34" fmla="*/ 101 w 104"/>
                  <a:gd name="T35" fmla="*/ 64 h 83"/>
                  <a:gd name="T36" fmla="*/ 99 w 104"/>
                  <a:gd name="T37" fmla="*/ 54 h 83"/>
                  <a:gd name="T38" fmla="*/ 98 w 104"/>
                  <a:gd name="T39" fmla="*/ 52 h 83"/>
                  <a:gd name="T40" fmla="*/ 98 w 104"/>
                  <a:gd name="T41" fmla="*/ 51 h 83"/>
                  <a:gd name="T42" fmla="*/ 98 w 104"/>
                  <a:gd name="T43" fmla="*/ 50 h 83"/>
                  <a:gd name="T44" fmla="*/ 97 w 104"/>
                  <a:gd name="T45" fmla="*/ 47 h 83"/>
                  <a:gd name="T46" fmla="*/ 98 w 104"/>
                  <a:gd name="T47" fmla="*/ 45 h 83"/>
                  <a:gd name="T48" fmla="*/ 98 w 104"/>
                  <a:gd name="T49" fmla="*/ 44 h 83"/>
                  <a:gd name="T50" fmla="*/ 98 w 104"/>
                  <a:gd name="T51" fmla="*/ 42 h 83"/>
                  <a:gd name="T52" fmla="*/ 97 w 104"/>
                  <a:gd name="T53" fmla="*/ 41 h 83"/>
                  <a:gd name="T54" fmla="*/ 94 w 104"/>
                  <a:gd name="T55" fmla="*/ 37 h 83"/>
                  <a:gd name="T56" fmla="*/ 101 w 104"/>
                  <a:gd name="T57" fmla="*/ 23 h 83"/>
                  <a:gd name="T58" fmla="*/ 99 w 104"/>
                  <a:gd name="T59" fmla="*/ 12 h 83"/>
                  <a:gd name="T60" fmla="*/ 98 w 104"/>
                  <a:gd name="T61" fmla="*/ 11 h 83"/>
                  <a:gd name="T62" fmla="*/ 92 w 104"/>
                  <a:gd name="T63" fmla="*/ 8 h 83"/>
                  <a:gd name="T64" fmla="*/ 91 w 104"/>
                  <a:gd name="T65" fmla="*/ 8 h 83"/>
                  <a:gd name="T66" fmla="*/ 90 w 104"/>
                  <a:gd name="T67" fmla="*/ 8 h 83"/>
                  <a:gd name="T68" fmla="*/ 88 w 104"/>
                  <a:gd name="T69" fmla="*/ 8 h 83"/>
                  <a:gd name="T70" fmla="*/ 84 w 104"/>
                  <a:gd name="T71" fmla="*/ 8 h 83"/>
                  <a:gd name="T72" fmla="*/ 60 w 104"/>
                  <a:gd name="T73" fmla="*/ 6 h 83"/>
                  <a:gd name="T74" fmla="*/ 59 w 104"/>
                  <a:gd name="T75" fmla="*/ 6 h 83"/>
                  <a:gd name="T76" fmla="*/ 57 w 104"/>
                  <a:gd name="T77" fmla="*/ 5 h 83"/>
                  <a:gd name="T78" fmla="*/ 57 w 104"/>
                  <a:gd name="T79" fmla="*/ 5 h 83"/>
                  <a:gd name="T80" fmla="*/ 43 w 104"/>
                  <a:gd name="T81" fmla="*/ 0 h 83"/>
                  <a:gd name="T82" fmla="*/ 21 w 104"/>
                  <a:gd name="T83" fmla="*/ 7 h 83"/>
                  <a:gd name="T84" fmla="*/ 4 w 104"/>
                  <a:gd name="T85" fmla="*/ 12 h 83"/>
                  <a:gd name="T86" fmla="*/ 2 w 104"/>
                  <a:gd name="T87" fmla="*/ 17 h 83"/>
                  <a:gd name="T88" fmla="*/ 2 w 104"/>
                  <a:gd name="T89" fmla="*/ 19 h 83"/>
                  <a:gd name="T90" fmla="*/ 2 w 104"/>
                  <a:gd name="T91" fmla="*/ 21 h 83"/>
                  <a:gd name="T92" fmla="*/ 2 w 104"/>
                  <a:gd name="T93" fmla="*/ 23 h 83"/>
                  <a:gd name="T94" fmla="*/ 2 w 104"/>
                  <a:gd name="T95" fmla="*/ 25 h 83"/>
                  <a:gd name="T96" fmla="*/ 2 w 104"/>
                  <a:gd name="T97" fmla="*/ 26 h 83"/>
                  <a:gd name="T98" fmla="*/ 1 w 104"/>
                  <a:gd name="T99" fmla="*/ 28 h 83"/>
                  <a:gd name="T100" fmla="*/ 1 w 104"/>
                  <a:gd name="T101" fmla="*/ 30 h 83"/>
                  <a:gd name="T102" fmla="*/ 5 w 104"/>
                  <a:gd name="T103" fmla="*/ 38 h 83"/>
                  <a:gd name="T104" fmla="*/ 8 w 104"/>
                  <a:gd name="T105" fmla="*/ 51 h 83"/>
                  <a:gd name="T106" fmla="*/ 9 w 104"/>
                  <a:gd name="T107" fmla="*/ 52 h 83"/>
                  <a:gd name="T108" fmla="*/ 9 w 104"/>
                  <a:gd name="T109" fmla="*/ 54 h 83"/>
                  <a:gd name="T110" fmla="*/ 9 w 104"/>
                  <a:gd name="T111" fmla="*/ 55 h 83"/>
                  <a:gd name="T112" fmla="*/ 9 w 104"/>
                  <a:gd name="T113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" h="83">
                    <a:moveTo>
                      <a:pt x="9" y="57"/>
                    </a:moveTo>
                    <a:cubicBezTo>
                      <a:pt x="10" y="57"/>
                      <a:pt x="11" y="58"/>
                      <a:pt x="12" y="58"/>
                    </a:cubicBezTo>
                    <a:quadBezTo>
                      <a:pt x="12" y="58"/>
                      <a:pt x="12" y="58"/>
                    </a:quadBezTo>
                    <a:cubicBezTo>
                      <a:pt x="13" y="59"/>
                      <a:pt x="14" y="59"/>
                      <a:pt x="14" y="59"/>
                    </a:cubicBezTo>
                    <a:cubicBezTo>
                      <a:pt x="19" y="61"/>
                      <a:pt x="22" y="63"/>
                      <a:pt x="23" y="66"/>
                    </a:cubicBezTo>
                    <a:cubicBezTo>
                      <a:pt x="23" y="67"/>
                      <a:pt x="24" y="68"/>
                      <a:pt x="25" y="68"/>
                    </a:cubicBezTo>
                    <a:cubicBezTo>
                      <a:pt x="26" y="67"/>
                      <a:pt x="27" y="66"/>
                      <a:pt x="29" y="66"/>
                    </a:cubicBezTo>
                    <a:cubicBezTo>
                      <a:pt x="30" y="66"/>
                      <a:pt x="31" y="66"/>
                      <a:pt x="32" y="66"/>
                    </a:cubicBezTo>
                    <a:cubicBezTo>
                      <a:pt x="32" y="66"/>
                      <a:pt x="33" y="66"/>
                      <a:pt x="33" y="66"/>
                    </a:cubicBezTo>
                    <a:cubicBezTo>
                      <a:pt x="37" y="66"/>
                      <a:pt x="38" y="69"/>
                      <a:pt x="38" y="71"/>
                    </a:cubicBezTo>
                    <a:quadBezTo>
                      <a:pt x="39" y="71"/>
                      <a:pt x="40" y="71"/>
                    </a:quadBezTo>
                    <a:cubicBezTo>
                      <a:pt x="42" y="71"/>
                      <a:pt x="43" y="71"/>
                      <a:pt x="45" y="72"/>
                    </a:cubicBezTo>
                    <a:cubicBezTo>
                      <a:pt x="46" y="73"/>
                      <a:pt x="47" y="74"/>
                      <a:pt x="48" y="76"/>
                    </a:cubicBezTo>
                    <a:quadBezTo>
                      <a:pt x="48" y="77"/>
                      <a:pt x="49" y="78"/>
                    </a:quadBezTo>
                    <a:quadBezTo>
                      <a:pt x="49" y="78"/>
                      <a:pt x="49" y="78"/>
                    </a:quadBezTo>
                    <a:cubicBezTo>
                      <a:pt x="49" y="78"/>
                      <a:pt x="50" y="79"/>
                      <a:pt x="50" y="79"/>
                    </a:cubicBezTo>
                    <a:quadBezTo>
                      <a:pt x="50" y="79"/>
                      <a:pt x="50" y="79"/>
                    </a:quadBezTo>
                    <a:quadBezTo>
                      <a:pt x="51" y="79"/>
                      <a:pt x="52" y="78"/>
                    </a:quadBezTo>
                    <a:cubicBezTo>
                      <a:pt x="53" y="78"/>
                      <a:pt x="55" y="77"/>
                      <a:pt x="57" y="78"/>
                    </a:cubicBezTo>
                    <a:cubicBezTo>
                      <a:pt x="57" y="79"/>
                      <a:pt x="60" y="79"/>
                      <a:pt x="62" y="79"/>
                    </a:cubicBezTo>
                    <a:cubicBezTo>
                      <a:pt x="63" y="79"/>
                      <a:pt x="64" y="79"/>
                      <a:pt x="65" y="79"/>
                    </a:cubicBezTo>
                    <a:cubicBezTo>
                      <a:pt x="67" y="78"/>
                      <a:pt x="68" y="79"/>
                      <a:pt x="70" y="79"/>
                    </a:cubicBezTo>
                    <a:cubicBezTo>
                      <a:pt x="71" y="80"/>
                      <a:pt x="72" y="80"/>
                      <a:pt x="74" y="80"/>
                    </a:cubicBezTo>
                    <a:cubicBezTo>
                      <a:pt x="78" y="79"/>
                      <a:pt x="83" y="81"/>
                      <a:pt x="85" y="83"/>
                    </a:cubicBezTo>
                    <a:quadBezTo>
                      <a:pt x="85" y="83"/>
                      <a:pt x="85" y="83"/>
                    </a:quadBezTo>
                    <a:quadBezTo>
                      <a:pt x="85" y="83"/>
                      <a:pt x="85" y="83"/>
                    </a:quadBezTo>
                    <a:cubicBezTo>
                      <a:pt x="85" y="83"/>
                      <a:pt x="86" y="83"/>
                      <a:pt x="87" y="83"/>
                    </a:cubicBezTo>
                    <a:quadBezTo>
                      <a:pt x="88" y="83"/>
                      <a:pt x="88" y="83"/>
                    </a:quadBezTo>
                    <a:quadBezTo>
                      <a:pt x="88" y="83"/>
                      <a:pt x="88" y="83"/>
                    </a:quadBezTo>
                    <a:quadBezTo>
                      <a:pt x="88" y="82"/>
                      <a:pt x="88" y="81"/>
                    </a:quadBezTo>
                    <a:cubicBezTo>
                      <a:pt x="88" y="81"/>
                      <a:pt x="88" y="80"/>
                      <a:pt x="88" y="80"/>
                    </a:cubicBezTo>
                    <a:cubicBezTo>
                      <a:pt x="88" y="79"/>
                      <a:pt x="88" y="78"/>
                      <a:pt x="88" y="78"/>
                    </a:cubicBezTo>
                    <a:cubicBezTo>
                      <a:pt x="88" y="77"/>
                      <a:pt x="89" y="76"/>
                      <a:pt x="91" y="73"/>
                    </a:cubicBezTo>
                    <a:cubicBezTo>
                      <a:pt x="92" y="72"/>
                      <a:pt x="94" y="71"/>
                      <a:pt x="95" y="70"/>
                    </a:cubicBezTo>
                    <a:cubicBezTo>
                      <a:pt x="97" y="68"/>
                      <a:pt x="98" y="67"/>
                      <a:pt x="99" y="66"/>
                    </a:cubicBezTo>
                    <a:cubicBezTo>
                      <a:pt x="100" y="65"/>
                      <a:pt x="101" y="65"/>
                      <a:pt x="101" y="64"/>
                    </a:cubicBezTo>
                    <a:cubicBezTo>
                      <a:pt x="102" y="64"/>
                      <a:pt x="103" y="63"/>
                      <a:pt x="103" y="62"/>
                    </a:cubicBezTo>
                    <a:cubicBezTo>
                      <a:pt x="104" y="62"/>
                      <a:pt x="102" y="59"/>
                      <a:pt x="99" y="54"/>
                    </a:cubicBezTo>
                    <a:quadBezTo>
                      <a:pt x="99" y="53"/>
                      <a:pt x="99" y="53"/>
                    </a:quadBezTo>
                    <a:quadBezTo>
                      <a:pt x="98" y="52"/>
                      <a:pt x="98" y="52"/>
                    </a:quadBezTo>
                    <a:quadBezTo>
                      <a:pt x="98" y="52"/>
                      <a:pt x="98" y="51"/>
                    </a:quadBezTo>
                    <a:quadBezTo>
                      <a:pt x="98" y="51"/>
                      <a:pt x="98" y="51"/>
                    </a:quadBezTo>
                    <a:quadBezTo>
                      <a:pt x="98" y="51"/>
                      <a:pt x="98" y="51"/>
                    </a:quadBezTo>
                    <a:quadBezTo>
                      <a:pt x="98" y="50"/>
                      <a:pt x="98" y="50"/>
                    </a:quadBezTo>
                    <a:quadBezTo>
                      <a:pt x="98" y="49"/>
                      <a:pt x="98" y="48"/>
                    </a:quadBezTo>
                    <a:quadBezTo>
                      <a:pt x="97" y="47"/>
                      <a:pt x="97" y="47"/>
                    </a:quadBezTo>
                    <a:quadBezTo>
                      <a:pt x="98" y="47"/>
                      <a:pt x="98" y="47"/>
                    </a:quadBezTo>
                    <a:quadBezTo>
                      <a:pt x="98" y="46"/>
                      <a:pt x="98" y="45"/>
                    </a:quadBezTo>
                    <a:quadBezTo>
                      <a:pt x="98" y="45"/>
                      <a:pt x="98" y="45"/>
                    </a:quadBezTo>
                    <a:cubicBezTo>
                      <a:pt x="98" y="45"/>
                      <a:pt x="98" y="44"/>
                      <a:pt x="98" y="44"/>
                    </a:cubicBezTo>
                    <a:cubicBezTo>
                      <a:pt x="98" y="44"/>
                      <a:pt x="98" y="43"/>
                      <a:pt x="98" y="43"/>
                    </a:cubicBezTo>
                    <a:cubicBezTo>
                      <a:pt x="98" y="43"/>
                      <a:pt x="98" y="42"/>
                      <a:pt x="98" y="42"/>
                    </a:cubicBezTo>
                    <a:quadBezTo>
                      <a:pt x="98" y="42"/>
                      <a:pt x="98" y="42"/>
                    </a:quadBezTo>
                    <a:cubicBezTo>
                      <a:pt x="98" y="42"/>
                      <a:pt x="97" y="41"/>
                      <a:pt x="97" y="41"/>
                    </a:cubicBezTo>
                    <a:cubicBezTo>
                      <a:pt x="97" y="41"/>
                      <a:pt x="97" y="40"/>
                      <a:pt x="97" y="40"/>
                    </a:cubicBezTo>
                    <a:cubicBezTo>
                      <a:pt x="95" y="39"/>
                      <a:pt x="94" y="38"/>
                      <a:pt x="94" y="37"/>
                    </a:cubicBezTo>
                    <a:cubicBezTo>
                      <a:pt x="94" y="33"/>
                      <a:pt x="102" y="29"/>
                      <a:pt x="102" y="29"/>
                    </a:cubicBezTo>
                    <a:cubicBezTo>
                      <a:pt x="102" y="28"/>
                      <a:pt x="102" y="24"/>
                      <a:pt x="101" y="23"/>
                    </a:cubicBezTo>
                    <a:cubicBezTo>
                      <a:pt x="98" y="20"/>
                      <a:pt x="97" y="16"/>
                      <a:pt x="99" y="12"/>
                    </a:cubicBezTo>
                    <a:quadBezTo>
                      <a:pt x="99" y="12"/>
                      <a:pt x="99" y="12"/>
                    </a:quadBezTo>
                    <a:cubicBezTo>
                      <a:pt x="98" y="12"/>
                      <a:pt x="98" y="11"/>
                      <a:pt x="98" y="11"/>
                    </a:cubicBezTo>
                    <a:quadBezTo>
                      <a:pt x="98" y="11"/>
                      <a:pt x="98" y="11"/>
                    </a:quadBezTo>
                    <a:cubicBezTo>
                      <a:pt x="96" y="10"/>
                      <a:pt x="93" y="9"/>
                      <a:pt x="92" y="8"/>
                    </a:cubicBezTo>
                    <a:quadBezTo>
                      <a:pt x="92" y="8"/>
                      <a:pt x="92" y="8"/>
                    </a:quadBezTo>
                    <a:quadBezTo>
                      <a:pt x="92" y="8"/>
                      <a:pt x="92" y="8"/>
                    </a:quadBezTo>
                    <a:cubicBezTo>
                      <a:pt x="92" y="8"/>
                      <a:pt x="91" y="8"/>
                      <a:pt x="91" y="8"/>
                    </a:cubicBezTo>
                    <a:quadBezTo>
                      <a:pt x="91" y="8"/>
                      <a:pt x="91" y="8"/>
                    </a:quadBezTo>
                    <a:cubicBezTo>
                      <a:pt x="91" y="8"/>
                      <a:pt x="90" y="8"/>
                      <a:pt x="90" y="8"/>
                    </a:cubicBezTo>
                    <a:quadBezTo>
                      <a:pt x="90" y="8"/>
                      <a:pt x="90" y="8"/>
                    </a:quadBezTo>
                    <a:quadBezTo>
                      <a:pt x="89" y="8"/>
                      <a:pt x="88" y="8"/>
                    </a:quadBezTo>
                    <a:quadBezTo>
                      <a:pt x="87" y="8"/>
                      <a:pt x="87" y="8"/>
                    </a:quadBezTo>
                    <a:cubicBezTo>
                      <a:pt x="86" y="8"/>
                      <a:pt x="85" y="8"/>
                      <a:pt x="84" y="8"/>
                    </a:cubicBezTo>
                    <a:cubicBezTo>
                      <a:pt x="75" y="8"/>
                      <a:pt x="63" y="7"/>
                      <a:pt x="61" y="7"/>
                    </a:cubicBezTo>
                    <a:quadBezTo>
                      <a:pt x="61" y="6"/>
                      <a:pt x="60" y="6"/>
                    </a:quadBezTo>
                    <a:quadBezTo>
                      <a:pt x="60" y="6"/>
                      <a:pt x="60" y="6"/>
                    </a:quadBezTo>
                    <a:cubicBezTo>
                      <a:pt x="60" y="6"/>
                      <a:pt x="59" y="6"/>
                      <a:pt x="59" y="6"/>
                    </a:cubicBezTo>
                    <a:quadBezTo>
                      <a:pt x="59" y="6"/>
                      <a:pt x="59" y="6"/>
                    </a:quadBezTo>
                    <a:quadBezTo>
                      <a:pt x="58" y="5"/>
                      <a:pt x="57" y="5"/>
                    </a:quadBezTo>
                    <a:quadBezTo>
                      <a:pt x="57" y="5"/>
                      <a:pt x="57" y="5"/>
                    </a:quadBezTo>
                    <a:quadBezTo>
                      <a:pt x="57" y="5"/>
                      <a:pt x="57" y="5"/>
                    </a:quadBezTo>
                    <a:cubicBezTo>
                      <a:pt x="55" y="7"/>
                      <a:pt x="53" y="8"/>
                      <a:pt x="50" y="8"/>
                    </a:cubicBezTo>
                    <a:cubicBezTo>
                      <a:pt x="44" y="8"/>
                      <a:pt x="43" y="3"/>
                      <a:pt x="43" y="0"/>
                    </a:cubicBezTo>
                    <a:quadBezTo>
                      <a:pt x="43" y="0"/>
                      <a:pt x="43" y="0"/>
                    </a:quadBezTo>
                    <a:cubicBezTo>
                      <a:pt x="38" y="0"/>
                      <a:pt x="25" y="3"/>
                      <a:pt x="21" y="7"/>
                    </a:cubicBezTo>
                    <a:cubicBezTo>
                      <a:pt x="18" y="11"/>
                      <a:pt x="13" y="11"/>
                      <a:pt x="8" y="12"/>
                    </a:cubicBezTo>
                    <a:cubicBezTo>
                      <a:pt x="7" y="12"/>
                      <a:pt x="5" y="12"/>
                      <a:pt x="4" y="12"/>
                    </a:cubicBezTo>
                    <a:cubicBezTo>
                      <a:pt x="4" y="14"/>
                      <a:pt x="3" y="16"/>
                      <a:pt x="2" y="16"/>
                    </a:cubicBezTo>
                    <a:quadBezTo>
                      <a:pt x="2" y="17"/>
                      <a:pt x="2" y="17"/>
                    </a:quadBezTo>
                    <a:quadBezTo>
                      <a:pt x="2" y="18"/>
                      <a:pt x="2" y="18"/>
                    </a:quadBezTo>
                    <a:cubicBezTo>
                      <a:pt x="2" y="18"/>
                      <a:pt x="2" y="19"/>
                      <a:pt x="2" y="19"/>
                    </a:cubicBezTo>
                    <a:quadBezTo>
                      <a:pt x="2" y="19"/>
                      <a:pt x="2" y="20"/>
                    </a:quadBezTo>
                    <a:quadBezTo>
                      <a:pt x="2" y="20"/>
                      <a:pt x="2" y="21"/>
                    </a:quadBezTo>
                    <a:quadBezTo>
                      <a:pt x="2" y="21"/>
                      <a:pt x="2" y="22"/>
                    </a:quadBezTo>
                    <a:quadBezTo>
                      <a:pt x="2" y="22"/>
                      <a:pt x="2" y="23"/>
                    </a:quadBezTo>
                    <a:quadBezTo>
                      <a:pt x="2" y="23"/>
                      <a:pt x="2" y="24"/>
                    </a:quadBezTo>
                    <a:quadBezTo>
                      <a:pt x="2" y="24"/>
                      <a:pt x="2" y="25"/>
                    </a:quadBezTo>
                    <a:quadBezTo>
                      <a:pt x="2" y="25"/>
                      <a:pt x="2" y="25"/>
                    </a:quadBezTo>
                    <a:quadBezTo>
                      <a:pt x="2" y="26"/>
                      <a:pt x="2" y="26"/>
                    </a:quadBezTo>
                    <a:quadBezTo>
                      <a:pt x="2" y="27"/>
                      <a:pt x="2" y="27"/>
                    </a:quadBezTo>
                    <a:quadBezTo>
                      <a:pt x="1" y="28"/>
                      <a:pt x="1" y="28"/>
                    </a:quadBezTo>
                    <a:cubicBezTo>
                      <a:pt x="0" y="29"/>
                      <a:pt x="0" y="30"/>
                      <a:pt x="0" y="30"/>
                    </a:cubicBezTo>
                    <a:quadBezTo>
                      <a:pt x="0" y="30"/>
                      <a:pt x="1" y="30"/>
                    </a:quadBezTo>
                    <a:cubicBezTo>
                      <a:pt x="3" y="32"/>
                      <a:pt x="4" y="35"/>
                      <a:pt x="4" y="37"/>
                    </a:cubicBezTo>
                    <a:quadBezTo>
                      <a:pt x="4" y="38"/>
                      <a:pt x="5" y="38"/>
                    </a:quadBezTo>
                    <a:cubicBezTo>
                      <a:pt x="5" y="39"/>
                      <a:pt x="6" y="41"/>
                      <a:pt x="6" y="43"/>
                    </a:cubicBezTo>
                    <a:cubicBezTo>
                      <a:pt x="6" y="47"/>
                      <a:pt x="7" y="50"/>
                      <a:pt x="8" y="51"/>
                    </a:cubicBezTo>
                    <a:cubicBezTo>
                      <a:pt x="8" y="51"/>
                      <a:pt x="9" y="52"/>
                      <a:pt x="9" y="52"/>
                    </a:cubicBezTo>
                    <a:quadBezTo>
                      <a:pt x="9" y="52"/>
                      <a:pt x="9" y="52"/>
                    </a:quadBezTo>
                    <a:quadBezTo>
                      <a:pt x="9" y="53"/>
                      <a:pt x="9" y="54"/>
                    </a:quadBezTo>
                    <a:quadBezTo>
                      <a:pt x="9" y="54"/>
                      <a:pt x="9" y="54"/>
                    </a:quadBezTo>
                    <a:cubicBezTo>
                      <a:pt x="9" y="54"/>
                      <a:pt x="9" y="55"/>
                      <a:pt x="9" y="55"/>
                    </a:cubicBezTo>
                    <a:quadBezTo>
                      <a:pt x="9" y="55"/>
                      <a:pt x="9" y="55"/>
                    </a:quadBezTo>
                    <a:quadBezTo>
                      <a:pt x="9" y="56"/>
                      <a:pt x="9" y="57"/>
                    </a:quadBezTo>
                    <a:quadBezTo>
                      <a:pt x="9" y="57"/>
                      <a:pt x="9" y="57"/>
                    </a:quadBezTo>
                    <a:quadBezTo>
                      <a:pt x="9" y="57"/>
                      <a:pt x="9" y="57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43" name="Freeform 1190"/>
              <p:cNvSpPr/>
              <p:nvPr/>
            </p:nvSpPr>
            <p:spPr>
              <a:xfrm>
                <a:off x="2714" y="3292"/>
                <a:ext cx="34" cy="31"/>
              </a:xfrm>
              <a:custGeom>
                <a:avLst/>
                <a:gdLst>
                  <a:gd name="T0" fmla="*/ 29 w 36"/>
                  <a:gd name="T1" fmla="*/ 24 h 32"/>
                  <a:gd name="T2" fmla="*/ 30 w 36"/>
                  <a:gd name="T3" fmla="*/ 23 h 32"/>
                  <a:gd name="T4" fmla="*/ 30 w 36"/>
                  <a:gd name="T5" fmla="*/ 23 h 32"/>
                  <a:gd name="T6" fmla="*/ 32 w 36"/>
                  <a:gd name="T7" fmla="*/ 21 h 32"/>
                  <a:gd name="T8" fmla="*/ 32 w 36"/>
                  <a:gd name="T9" fmla="*/ 21 h 32"/>
                  <a:gd name="T10" fmla="*/ 32 w 36"/>
                  <a:gd name="T11" fmla="*/ 21 h 32"/>
                  <a:gd name="T12" fmla="*/ 32 w 36"/>
                  <a:gd name="T13" fmla="*/ 21 h 32"/>
                  <a:gd name="T14" fmla="*/ 33 w 36"/>
                  <a:gd name="T15" fmla="*/ 20 h 32"/>
                  <a:gd name="T16" fmla="*/ 33 w 36"/>
                  <a:gd name="T17" fmla="*/ 19 h 32"/>
                  <a:gd name="T18" fmla="*/ 34 w 36"/>
                  <a:gd name="T19" fmla="*/ 19 h 32"/>
                  <a:gd name="T20" fmla="*/ 34 w 36"/>
                  <a:gd name="T21" fmla="*/ 19 h 32"/>
                  <a:gd name="T22" fmla="*/ 35 w 36"/>
                  <a:gd name="T23" fmla="*/ 18 h 32"/>
                  <a:gd name="T24" fmla="*/ 35 w 36"/>
                  <a:gd name="T25" fmla="*/ 18 h 32"/>
                  <a:gd name="T26" fmla="*/ 35 w 36"/>
                  <a:gd name="T27" fmla="*/ 18 h 32"/>
                  <a:gd name="T28" fmla="*/ 35 w 36"/>
                  <a:gd name="T29" fmla="*/ 17 h 32"/>
                  <a:gd name="T30" fmla="*/ 36 w 36"/>
                  <a:gd name="T31" fmla="*/ 6 h 32"/>
                  <a:gd name="T32" fmla="*/ 35 w 36"/>
                  <a:gd name="T33" fmla="*/ 6 h 32"/>
                  <a:gd name="T34" fmla="*/ 34 w 36"/>
                  <a:gd name="T35" fmla="*/ 5 h 32"/>
                  <a:gd name="T36" fmla="*/ 34 w 36"/>
                  <a:gd name="T37" fmla="*/ 5 h 32"/>
                  <a:gd name="T38" fmla="*/ 33 w 36"/>
                  <a:gd name="T39" fmla="*/ 4 h 32"/>
                  <a:gd name="T40" fmla="*/ 32 w 36"/>
                  <a:gd name="T41" fmla="*/ 4 h 32"/>
                  <a:gd name="T42" fmla="*/ 31 w 36"/>
                  <a:gd name="T43" fmla="*/ 4 h 32"/>
                  <a:gd name="T44" fmla="*/ 31 w 36"/>
                  <a:gd name="T45" fmla="*/ 3 h 32"/>
                  <a:gd name="T46" fmla="*/ 30 w 36"/>
                  <a:gd name="T47" fmla="*/ 3 h 32"/>
                  <a:gd name="T48" fmla="*/ 30 w 36"/>
                  <a:gd name="T49" fmla="*/ 3 h 32"/>
                  <a:gd name="T50" fmla="*/ 29 w 36"/>
                  <a:gd name="T51" fmla="*/ 3 h 32"/>
                  <a:gd name="T52" fmla="*/ 29 w 36"/>
                  <a:gd name="T53" fmla="*/ 2 h 32"/>
                  <a:gd name="T54" fmla="*/ 28 w 36"/>
                  <a:gd name="T55" fmla="*/ 2 h 32"/>
                  <a:gd name="T56" fmla="*/ 28 w 36"/>
                  <a:gd name="T57" fmla="*/ 2 h 32"/>
                  <a:gd name="T58" fmla="*/ 27 w 36"/>
                  <a:gd name="T59" fmla="*/ 2 h 32"/>
                  <a:gd name="T60" fmla="*/ 27 w 36"/>
                  <a:gd name="T61" fmla="*/ 2 h 32"/>
                  <a:gd name="T62" fmla="*/ 9 w 36"/>
                  <a:gd name="T63" fmla="*/ 0 h 32"/>
                  <a:gd name="T64" fmla="*/ 7 w 36"/>
                  <a:gd name="T65" fmla="*/ 1 h 32"/>
                  <a:gd name="T66" fmla="*/ 1 w 36"/>
                  <a:gd name="T67" fmla="*/ 1 h 32"/>
                  <a:gd name="T68" fmla="*/ 0 w 36"/>
                  <a:gd name="T69" fmla="*/ 1 h 32"/>
                  <a:gd name="T70" fmla="*/ 0 w 36"/>
                  <a:gd name="T71" fmla="*/ 2 h 32"/>
                  <a:gd name="T72" fmla="*/ 1 w 36"/>
                  <a:gd name="T73" fmla="*/ 4 h 32"/>
                  <a:gd name="T74" fmla="*/ 5 w 36"/>
                  <a:gd name="T75" fmla="*/ 10 h 32"/>
                  <a:gd name="T76" fmla="*/ 10 w 36"/>
                  <a:gd name="T77" fmla="*/ 16 h 32"/>
                  <a:gd name="T78" fmla="*/ 14 w 36"/>
                  <a:gd name="T79" fmla="*/ 21 h 32"/>
                  <a:gd name="T80" fmla="*/ 16 w 36"/>
                  <a:gd name="T81" fmla="*/ 23 h 32"/>
                  <a:gd name="T82" fmla="*/ 18 w 36"/>
                  <a:gd name="T83" fmla="*/ 25 h 32"/>
                  <a:gd name="T84" fmla="*/ 18 w 36"/>
                  <a:gd name="T85" fmla="*/ 25 h 32"/>
                  <a:gd name="T86" fmla="*/ 20 w 36"/>
                  <a:gd name="T87" fmla="*/ 27 h 32"/>
                  <a:gd name="T88" fmla="*/ 20 w 36"/>
                  <a:gd name="T89" fmla="*/ 27 h 32"/>
                  <a:gd name="T90" fmla="*/ 21 w 36"/>
                  <a:gd name="T91" fmla="*/ 28 h 32"/>
                  <a:gd name="T92" fmla="*/ 22 w 36"/>
                  <a:gd name="T93" fmla="*/ 29 h 32"/>
                  <a:gd name="T94" fmla="*/ 23 w 36"/>
                  <a:gd name="T95" fmla="*/ 30 h 32"/>
                  <a:gd name="T96" fmla="*/ 26 w 36"/>
                  <a:gd name="T97" fmla="*/ 32 h 32"/>
                  <a:gd name="T98" fmla="*/ 26 w 36"/>
                  <a:gd name="T99" fmla="*/ 32 h 32"/>
                  <a:gd name="T100" fmla="*/ 26 w 36"/>
                  <a:gd name="T101" fmla="*/ 31 h 32"/>
                  <a:gd name="T102" fmla="*/ 26 w 36"/>
                  <a:gd name="T103" fmla="*/ 31 h 32"/>
                  <a:gd name="T104" fmla="*/ 27 w 36"/>
                  <a:gd name="T105" fmla="*/ 29 h 32"/>
                  <a:gd name="T106" fmla="*/ 27 w 36"/>
                  <a:gd name="T107" fmla="*/ 29 h 32"/>
                  <a:gd name="T108" fmla="*/ 27 w 36"/>
                  <a:gd name="T109" fmla="*/ 27 h 32"/>
                  <a:gd name="T110" fmla="*/ 27 w 36"/>
                  <a:gd name="T111" fmla="*/ 27 h 32"/>
                  <a:gd name="T112" fmla="*/ 29 w 36"/>
                  <a:gd name="T113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" h="32">
                    <a:moveTo>
                      <a:pt x="29" y="24"/>
                    </a:moveTo>
                    <a:quadBezTo>
                      <a:pt x="30" y="23"/>
                      <a:pt x="30" y="23"/>
                    </a:quadBezTo>
                    <a:quadBezTo>
                      <a:pt x="30" y="23"/>
                      <a:pt x="30" y="23"/>
                    </a:quadBezTo>
                    <a:quadBezTo>
                      <a:pt x="32" y="21"/>
                      <a:pt x="32" y="21"/>
                    </a:quadBezTo>
                    <a:quadBezTo>
                      <a:pt x="32" y="21"/>
                      <a:pt x="32" y="21"/>
                    </a:quadBezTo>
                    <a:quadBezTo>
                      <a:pt x="32" y="21"/>
                      <a:pt x="32" y="21"/>
                    </a:quadBezTo>
                    <a:quadBezTo>
                      <a:pt x="32" y="21"/>
                      <a:pt x="32" y="21"/>
                    </a:quadBezTo>
                    <a:cubicBezTo>
                      <a:pt x="32" y="20"/>
                      <a:pt x="33" y="20"/>
                      <a:pt x="33" y="20"/>
                    </a:cubicBezTo>
                    <a:cubicBezTo>
                      <a:pt x="33" y="20"/>
                      <a:pt x="33" y="19"/>
                      <a:pt x="33" y="19"/>
                    </a:cubicBezTo>
                    <a:quadBezTo>
                      <a:pt x="34" y="19"/>
                      <a:pt x="34" y="19"/>
                    </a:quadBezTo>
                    <a:quadBezTo>
                      <a:pt x="34" y="19"/>
                      <a:pt x="34" y="19"/>
                    </a:quadBezTo>
                    <a:cubicBezTo>
                      <a:pt x="34" y="19"/>
                      <a:pt x="34" y="18"/>
                      <a:pt x="35" y="18"/>
                    </a:cubicBezTo>
                    <a:quadBezTo>
                      <a:pt x="35" y="18"/>
                      <a:pt x="35" y="18"/>
                    </a:quadBezTo>
                    <a:quadBezTo>
                      <a:pt x="35" y="18"/>
                      <a:pt x="35" y="18"/>
                    </a:quadBezTo>
                    <a:cubicBezTo>
                      <a:pt x="35" y="18"/>
                      <a:pt x="35" y="17"/>
                      <a:pt x="35" y="17"/>
                    </a:cubicBezTo>
                    <a:cubicBezTo>
                      <a:pt x="36" y="15"/>
                      <a:pt x="36" y="10"/>
                      <a:pt x="36" y="6"/>
                    </a:cubicBezTo>
                    <a:quadBezTo>
                      <a:pt x="35" y="6"/>
                      <a:pt x="35" y="6"/>
                    </a:quadBezTo>
                    <a:cubicBezTo>
                      <a:pt x="35" y="6"/>
                      <a:pt x="35" y="5"/>
                      <a:pt x="34" y="5"/>
                    </a:cubicBezTo>
                    <a:quadBezTo>
                      <a:pt x="34" y="5"/>
                      <a:pt x="34" y="5"/>
                    </a:quadBezTo>
                    <a:quadBezTo>
                      <a:pt x="33" y="5"/>
                      <a:pt x="33" y="4"/>
                    </a:quadBezTo>
                    <a:cubicBezTo>
                      <a:pt x="33" y="4"/>
                      <a:pt x="32" y="4"/>
                      <a:pt x="32" y="4"/>
                    </a:cubicBezTo>
                    <a:quadBezTo>
                      <a:pt x="32" y="4"/>
                      <a:pt x="31" y="4"/>
                    </a:quadBezTo>
                    <a:cubicBezTo>
                      <a:pt x="31" y="4"/>
                      <a:pt x="31" y="3"/>
                      <a:pt x="31" y="3"/>
                    </a:cubicBezTo>
                    <a:cubicBezTo>
                      <a:pt x="31" y="3"/>
                      <a:pt x="30" y="3"/>
                      <a:pt x="30" y="3"/>
                    </a:cubicBezTo>
                    <a:quadBezTo>
                      <a:pt x="30" y="3"/>
                      <a:pt x="30" y="3"/>
                    </a:quadBezTo>
                    <a:quadBezTo>
                      <a:pt x="29" y="3"/>
                      <a:pt x="29" y="3"/>
                    </a:quadBezTo>
                    <a:quadBezTo>
                      <a:pt x="29" y="2"/>
                      <a:pt x="29" y="2"/>
                    </a:quadBezTo>
                    <a:quadBezTo>
                      <a:pt x="28" y="2"/>
                      <a:pt x="28" y="2"/>
                    </a:quadBezTo>
                    <a:quadBezTo>
                      <a:pt x="28" y="2"/>
                      <a:pt x="28" y="2"/>
                    </a:quadBezTo>
                    <a:quadBezTo>
                      <a:pt x="28" y="2"/>
                      <a:pt x="27" y="2"/>
                    </a:quadBezTo>
                    <a:quadBezTo>
                      <a:pt x="27" y="2"/>
                      <a:pt x="27" y="2"/>
                    </a:quadBezTo>
                    <a:cubicBezTo>
                      <a:pt x="24" y="2"/>
                      <a:pt x="12" y="1"/>
                      <a:pt x="9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2"/>
                      <a:pt x="3" y="3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quadBezTo>
                      <a:pt x="0" y="2"/>
                      <a:pt x="0" y="2"/>
                    </a:quadBezTo>
                    <a:cubicBezTo>
                      <a:pt x="0" y="3"/>
                      <a:pt x="1" y="3"/>
                      <a:pt x="1" y="4"/>
                    </a:cubicBezTo>
                    <a:cubicBezTo>
                      <a:pt x="3" y="5"/>
                      <a:pt x="5" y="7"/>
                      <a:pt x="5" y="10"/>
                    </a:cubicBezTo>
                    <a:cubicBezTo>
                      <a:pt x="5" y="11"/>
                      <a:pt x="8" y="14"/>
                      <a:pt x="10" y="16"/>
                    </a:cubicBezTo>
                    <a:cubicBezTo>
                      <a:pt x="12" y="18"/>
                      <a:pt x="14" y="19"/>
                      <a:pt x="14" y="21"/>
                    </a:cubicBezTo>
                    <a:cubicBezTo>
                      <a:pt x="15" y="22"/>
                      <a:pt x="16" y="23"/>
                      <a:pt x="16" y="23"/>
                    </a:cubicBezTo>
                    <a:quadBezTo>
                      <a:pt x="17" y="24"/>
                      <a:pt x="18" y="25"/>
                    </a:quadBezTo>
                    <a:quadBezTo>
                      <a:pt x="18" y="25"/>
                      <a:pt x="18" y="25"/>
                    </a:quadBezTo>
                    <a:quadBezTo>
                      <a:pt x="19" y="26"/>
                      <a:pt x="20" y="27"/>
                    </a:quadBezTo>
                    <a:quadBezTo>
                      <a:pt x="20" y="27"/>
                      <a:pt x="20" y="27"/>
                    </a:quadBezTo>
                    <a:quadBezTo>
                      <a:pt x="21" y="28"/>
                      <a:pt x="21" y="28"/>
                    </a:quadBezTo>
                    <a:quadBezTo>
                      <a:pt x="22" y="29"/>
                      <a:pt x="22" y="29"/>
                    </a:quadBezTo>
                    <a:quadBezTo>
                      <a:pt x="22" y="30"/>
                      <a:pt x="23" y="30"/>
                    </a:quadBezTo>
                    <a:cubicBezTo>
                      <a:pt x="24" y="31"/>
                      <a:pt x="25" y="32"/>
                      <a:pt x="26" y="32"/>
                    </a:cubicBezTo>
                    <a:quadBezTo>
                      <a:pt x="26" y="32"/>
                      <a:pt x="26" y="32"/>
                    </a:quadBezTo>
                    <a:cubicBezTo>
                      <a:pt x="26" y="32"/>
                      <a:pt x="26" y="31"/>
                      <a:pt x="26" y="31"/>
                    </a:cubicBezTo>
                    <a:quadBezTo>
                      <a:pt x="26" y="31"/>
                      <a:pt x="26" y="31"/>
                    </a:quadBezTo>
                    <a:quadBezTo>
                      <a:pt x="26" y="30"/>
                      <a:pt x="27" y="29"/>
                    </a:quadBezTo>
                    <a:quadBezTo>
                      <a:pt x="27" y="29"/>
                      <a:pt x="27" y="29"/>
                    </a:quadBezTo>
                    <a:quadBezTo>
                      <a:pt x="27" y="28"/>
                      <a:pt x="27" y="27"/>
                    </a:quadBezTo>
                    <a:quadBezTo>
                      <a:pt x="27" y="27"/>
                      <a:pt x="27" y="27"/>
                    </a:quadBezTo>
                    <a:cubicBezTo>
                      <a:pt x="28" y="26"/>
                      <a:pt x="29" y="25"/>
                      <a:pt x="29" y="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44" name="Freeform 1191"/>
              <p:cNvSpPr/>
              <p:nvPr/>
            </p:nvSpPr>
            <p:spPr>
              <a:xfrm>
                <a:off x="2693" y="3275"/>
                <a:ext cx="53" cy="44"/>
              </a:xfrm>
              <a:custGeom>
                <a:avLst/>
                <a:gdLst>
                  <a:gd name="T0" fmla="*/ 54 w 55"/>
                  <a:gd name="T1" fmla="*/ 14 h 46"/>
                  <a:gd name="T2" fmla="*/ 52 w 55"/>
                  <a:gd name="T3" fmla="*/ 13 h 46"/>
                  <a:gd name="T4" fmla="*/ 51 w 55"/>
                  <a:gd name="T5" fmla="*/ 11 h 46"/>
                  <a:gd name="T6" fmla="*/ 50 w 55"/>
                  <a:gd name="T7" fmla="*/ 9 h 46"/>
                  <a:gd name="T8" fmla="*/ 50 w 55"/>
                  <a:gd name="T9" fmla="*/ 8 h 46"/>
                  <a:gd name="T10" fmla="*/ 48 w 55"/>
                  <a:gd name="T11" fmla="*/ 9 h 46"/>
                  <a:gd name="T12" fmla="*/ 45 w 55"/>
                  <a:gd name="T13" fmla="*/ 9 h 46"/>
                  <a:gd name="T14" fmla="*/ 44 w 55"/>
                  <a:gd name="T15" fmla="*/ 9 h 46"/>
                  <a:gd name="T16" fmla="*/ 37 w 55"/>
                  <a:gd name="T17" fmla="*/ 7 h 46"/>
                  <a:gd name="T18" fmla="*/ 33 w 55"/>
                  <a:gd name="T19" fmla="*/ 4 h 46"/>
                  <a:gd name="T20" fmla="*/ 31 w 55"/>
                  <a:gd name="T21" fmla="*/ 3 h 46"/>
                  <a:gd name="T22" fmla="*/ 29 w 55"/>
                  <a:gd name="T23" fmla="*/ 1 h 46"/>
                  <a:gd name="T24" fmla="*/ 27 w 55"/>
                  <a:gd name="T25" fmla="*/ 0 h 46"/>
                  <a:gd name="T26" fmla="*/ 21 w 55"/>
                  <a:gd name="T27" fmla="*/ 4 h 46"/>
                  <a:gd name="T28" fmla="*/ 17 w 55"/>
                  <a:gd name="T29" fmla="*/ 9 h 46"/>
                  <a:gd name="T30" fmla="*/ 12 w 55"/>
                  <a:gd name="T31" fmla="*/ 15 h 46"/>
                  <a:gd name="T32" fmla="*/ 7 w 55"/>
                  <a:gd name="T33" fmla="*/ 14 h 46"/>
                  <a:gd name="T34" fmla="*/ 6 w 55"/>
                  <a:gd name="T35" fmla="*/ 14 h 46"/>
                  <a:gd name="T36" fmla="*/ 6 w 55"/>
                  <a:gd name="T37" fmla="*/ 14 h 46"/>
                  <a:gd name="T38" fmla="*/ 5 w 55"/>
                  <a:gd name="T39" fmla="*/ 14 h 46"/>
                  <a:gd name="T40" fmla="*/ 4 w 55"/>
                  <a:gd name="T41" fmla="*/ 14 h 46"/>
                  <a:gd name="T42" fmla="*/ 3 w 55"/>
                  <a:gd name="T43" fmla="*/ 15 h 46"/>
                  <a:gd name="T44" fmla="*/ 1 w 55"/>
                  <a:gd name="T45" fmla="*/ 15 h 46"/>
                  <a:gd name="T46" fmla="*/ 0 w 55"/>
                  <a:gd name="T47" fmla="*/ 15 h 46"/>
                  <a:gd name="T48" fmla="*/ 2 w 55"/>
                  <a:gd name="T49" fmla="*/ 16 h 46"/>
                  <a:gd name="T50" fmla="*/ 20 w 55"/>
                  <a:gd name="T51" fmla="*/ 36 h 46"/>
                  <a:gd name="T52" fmla="*/ 30 w 55"/>
                  <a:gd name="T53" fmla="*/ 42 h 46"/>
                  <a:gd name="T54" fmla="*/ 35 w 55"/>
                  <a:gd name="T55" fmla="*/ 44 h 46"/>
                  <a:gd name="T56" fmla="*/ 28 w 55"/>
                  <a:gd name="T57" fmla="*/ 37 h 46"/>
                  <a:gd name="T58" fmla="*/ 20 w 55"/>
                  <a:gd name="T59" fmla="*/ 25 h 46"/>
                  <a:gd name="T60" fmla="*/ 18 w 55"/>
                  <a:gd name="T61" fmla="*/ 17 h 46"/>
                  <a:gd name="T62" fmla="*/ 26 w 55"/>
                  <a:gd name="T63" fmla="*/ 15 h 46"/>
                  <a:gd name="T64" fmla="*/ 48 w 55"/>
                  <a:gd name="T65" fmla="*/ 16 h 46"/>
                  <a:gd name="T66" fmla="*/ 49 w 55"/>
                  <a:gd name="T67" fmla="*/ 16 h 46"/>
                  <a:gd name="T68" fmla="*/ 50 w 55"/>
                  <a:gd name="T69" fmla="*/ 16 h 46"/>
                  <a:gd name="T70" fmla="*/ 51 w 55"/>
                  <a:gd name="T71" fmla="*/ 17 h 46"/>
                  <a:gd name="T72" fmla="*/ 52 w 55"/>
                  <a:gd name="T73" fmla="*/ 17 h 46"/>
                  <a:gd name="T74" fmla="*/ 53 w 55"/>
                  <a:gd name="T75" fmla="*/ 18 h 46"/>
                  <a:gd name="T76" fmla="*/ 55 w 55"/>
                  <a:gd name="T77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5" h="46">
                    <a:moveTo>
                      <a:pt x="55" y="17"/>
                    </a:moveTo>
                    <a:quadBezTo>
                      <a:pt x="55" y="15"/>
                      <a:pt x="54" y="14"/>
                    </a:quadBezTo>
                    <a:quadBezTo>
                      <a:pt x="53" y="14"/>
                      <a:pt x="52" y="13"/>
                    </a:quadBezTo>
                    <a:quadBezTo>
                      <a:pt x="52" y="13"/>
                      <a:pt x="52" y="13"/>
                    </a:quadBezTo>
                    <a:cubicBezTo>
                      <a:pt x="52" y="13"/>
                      <a:pt x="51" y="12"/>
                      <a:pt x="51" y="12"/>
                    </a:cubicBezTo>
                    <a:cubicBezTo>
                      <a:pt x="51" y="12"/>
                      <a:pt x="51" y="11"/>
                      <a:pt x="51" y="11"/>
                    </a:cubicBezTo>
                    <a:cubicBezTo>
                      <a:pt x="51" y="11"/>
                      <a:pt x="50" y="10"/>
                      <a:pt x="50" y="10"/>
                    </a:cubicBezTo>
                    <a:quadBezTo>
                      <a:pt x="50" y="9"/>
                      <a:pt x="50" y="9"/>
                    </a:quadBezTo>
                    <a:quadBezTo>
                      <a:pt x="50" y="8"/>
                      <a:pt x="50" y="8"/>
                    </a:quadBezTo>
                    <a:quadBezTo>
                      <a:pt x="50" y="8"/>
                      <a:pt x="50" y="8"/>
                    </a:quadBezTo>
                    <a:cubicBezTo>
                      <a:pt x="50" y="8"/>
                      <a:pt x="49" y="8"/>
                      <a:pt x="49" y="8"/>
                    </a:cubicBezTo>
                    <a:cubicBezTo>
                      <a:pt x="49" y="8"/>
                      <a:pt x="48" y="9"/>
                      <a:pt x="48" y="9"/>
                    </a:cubicBezTo>
                    <a:quadBezTo>
                      <a:pt x="48" y="9"/>
                      <a:pt x="48" y="9"/>
                    </a:quadBezTo>
                    <a:cubicBezTo>
                      <a:pt x="47" y="9"/>
                      <a:pt x="46" y="9"/>
                      <a:pt x="45" y="9"/>
                    </a:cubicBezTo>
                    <a:quadBezTo>
                      <a:pt x="45" y="9"/>
                      <a:pt x="44" y="9"/>
                    </a:quadBezTo>
                    <a:quadBezTo>
                      <a:pt x="44" y="9"/>
                      <a:pt x="44" y="9"/>
                    </a:quadBezTo>
                    <a:quadBezTo>
                      <a:pt x="44" y="9"/>
                      <a:pt x="44" y="9"/>
                    </a:quadBezTo>
                    <a:cubicBezTo>
                      <a:pt x="43" y="9"/>
                      <a:pt x="40" y="9"/>
                      <a:pt x="37" y="7"/>
                    </a:cubicBezTo>
                    <a:cubicBezTo>
                      <a:pt x="36" y="7"/>
                      <a:pt x="35" y="6"/>
                      <a:pt x="34" y="5"/>
                    </a:cubicBezTo>
                    <a:quadBezTo>
                      <a:pt x="34" y="5"/>
                      <a:pt x="33" y="4"/>
                    </a:quadBezTo>
                    <a:quadBezTo>
                      <a:pt x="33" y="4"/>
                      <a:pt x="33" y="4"/>
                    </a:quadBezTo>
                    <a:quadBezTo>
                      <a:pt x="32" y="3"/>
                      <a:pt x="31" y="3"/>
                    </a:quadBezTo>
                    <a:cubicBezTo>
                      <a:pt x="31" y="3"/>
                      <a:pt x="31" y="2"/>
                      <a:pt x="31" y="2"/>
                    </a:cubicBezTo>
                    <a:cubicBezTo>
                      <a:pt x="30" y="2"/>
                      <a:pt x="30" y="1"/>
                      <a:pt x="29" y="1"/>
                    </a:cubicBezTo>
                    <a:cubicBezTo>
                      <a:pt x="29" y="1"/>
                      <a:pt x="28" y="1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6" y="0"/>
                      <a:pt x="25" y="1"/>
                      <a:pt x="25" y="1"/>
                    </a:cubicBezTo>
                    <a:cubicBezTo>
                      <a:pt x="23" y="3"/>
                      <a:pt x="21" y="3"/>
                      <a:pt x="21" y="4"/>
                    </a:cubicBezTo>
                    <a:quadBezTo>
                      <a:pt x="21" y="4"/>
                      <a:pt x="21" y="5"/>
                    </a:quadBezTo>
                    <a:cubicBezTo>
                      <a:pt x="20" y="6"/>
                      <a:pt x="20" y="9"/>
                      <a:pt x="17" y="9"/>
                    </a:cubicBezTo>
                    <a:cubicBezTo>
                      <a:pt x="17" y="9"/>
                      <a:pt x="16" y="11"/>
                      <a:pt x="15" y="13"/>
                    </a:cubicBezTo>
                    <a:cubicBezTo>
                      <a:pt x="15" y="13"/>
                      <a:pt x="14" y="15"/>
                      <a:pt x="12" y="15"/>
                    </a:cubicBezTo>
                    <a:cubicBezTo>
                      <a:pt x="11" y="15"/>
                      <a:pt x="10" y="14"/>
                      <a:pt x="9" y="14"/>
                    </a:cubicBezTo>
                    <a:cubicBezTo>
                      <a:pt x="9" y="14"/>
                      <a:pt x="8" y="14"/>
                      <a:pt x="7" y="14"/>
                    </a:cubicBezTo>
                    <a:quadBezTo>
                      <a:pt x="7" y="14"/>
                      <a:pt x="7" y="14"/>
                    </a:quadBezTo>
                    <a:quadBezTo>
                      <a:pt x="7" y="14"/>
                      <a:pt x="6" y="14"/>
                    </a:quadBezTo>
                    <a:quadBezTo>
                      <a:pt x="6" y="14"/>
                      <a:pt x="6" y="14"/>
                    </a:quadBezTo>
                    <a:quadBezTo>
                      <a:pt x="6" y="14"/>
                      <a:pt x="6" y="14"/>
                    </a:quadBezTo>
                    <a:quadBezTo>
                      <a:pt x="6" y="14"/>
                      <a:pt x="6" y="14"/>
                    </a:quadBezTo>
                    <a:quadBezTo>
                      <a:pt x="5" y="14"/>
                      <a:pt x="5" y="14"/>
                    </a:quadBezTo>
                    <a:quadBezTo>
                      <a:pt x="5" y="14"/>
                      <a:pt x="5" y="14"/>
                    </a:quadBezTo>
                    <a:cubicBezTo>
                      <a:pt x="5" y="14"/>
                      <a:pt x="4" y="14"/>
                      <a:pt x="4" y="14"/>
                    </a:cubicBezTo>
                    <a:quadBezTo>
                      <a:pt x="4" y="15"/>
                      <a:pt x="4" y="15"/>
                    </a:quadBezTo>
                    <a:quadBezTo>
                      <a:pt x="3" y="15"/>
                      <a:pt x="3" y="15"/>
                    </a:quadBezTo>
                    <a:quadBezTo>
                      <a:pt x="3" y="15"/>
                      <a:pt x="2" y="15"/>
                    </a:quadBezTo>
                    <a:quadBezTo>
                      <a:pt x="2" y="15"/>
                      <a:pt x="1" y="15"/>
                    </a:quadBezTo>
                    <a:quadBezTo>
                      <a:pt x="1" y="15"/>
                      <a:pt x="1" y="15"/>
                    </a:quadBezTo>
                    <a:cubicBezTo>
                      <a:pt x="1" y="15"/>
                      <a:pt x="0" y="15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quadBezTo>
                      <a:pt x="2" y="16"/>
                      <a:pt x="2" y="16"/>
                    </a:quadBezTo>
                    <a:cubicBezTo>
                      <a:pt x="4" y="16"/>
                      <a:pt x="11" y="16"/>
                      <a:pt x="11" y="22"/>
                    </a:cubicBezTo>
                    <a:cubicBezTo>
                      <a:pt x="11" y="24"/>
                      <a:pt x="16" y="31"/>
                      <a:pt x="20" y="36"/>
                    </a:cubicBezTo>
                    <a:cubicBezTo>
                      <a:pt x="21" y="37"/>
                      <a:pt x="23" y="38"/>
                      <a:pt x="25" y="38"/>
                    </a:cubicBezTo>
                    <a:cubicBezTo>
                      <a:pt x="27" y="39"/>
                      <a:pt x="30" y="40"/>
                      <a:pt x="30" y="42"/>
                    </a:cubicBezTo>
                    <a:cubicBezTo>
                      <a:pt x="30" y="43"/>
                      <a:pt x="32" y="45"/>
                      <a:pt x="36" y="46"/>
                    </a:cubicBezTo>
                    <a:cubicBezTo>
                      <a:pt x="36" y="45"/>
                      <a:pt x="35" y="45"/>
                      <a:pt x="35" y="44"/>
                    </a:cubicBezTo>
                    <a:cubicBezTo>
                      <a:pt x="33" y="42"/>
                      <a:pt x="31" y="41"/>
                      <a:pt x="31" y="40"/>
                    </a:cubicBezTo>
                    <a:cubicBezTo>
                      <a:pt x="31" y="39"/>
                      <a:pt x="29" y="38"/>
                      <a:pt x="28" y="37"/>
                    </a:cubicBezTo>
                    <a:cubicBezTo>
                      <a:pt x="25" y="34"/>
                      <a:pt x="22" y="31"/>
                      <a:pt x="22" y="28"/>
                    </a:cubicBezTo>
                    <a:cubicBezTo>
                      <a:pt x="22" y="27"/>
                      <a:pt x="21" y="26"/>
                      <a:pt x="20" y="25"/>
                    </a:cubicBezTo>
                    <a:cubicBezTo>
                      <a:pt x="18" y="24"/>
                      <a:pt x="17" y="23"/>
                      <a:pt x="17" y="21"/>
                    </a:cubicBezTo>
                    <a:cubicBezTo>
                      <a:pt x="16" y="20"/>
                      <a:pt x="17" y="18"/>
                      <a:pt x="18" y="17"/>
                    </a:cubicBezTo>
                    <a:cubicBezTo>
                      <a:pt x="20" y="15"/>
                      <a:pt x="23" y="14"/>
                      <a:pt x="25" y="16"/>
                    </a:cubicBezTo>
                    <a:cubicBezTo>
                      <a:pt x="25" y="16"/>
                      <a:pt x="26" y="15"/>
                      <a:pt x="26" y="15"/>
                    </a:cubicBezTo>
                    <a:cubicBezTo>
                      <a:pt x="28" y="14"/>
                      <a:pt x="30" y="13"/>
                      <a:pt x="32" y="14"/>
                    </a:cubicBezTo>
                    <a:cubicBezTo>
                      <a:pt x="33" y="15"/>
                      <a:pt x="41" y="15"/>
                      <a:pt x="48" y="16"/>
                    </a:cubicBezTo>
                    <a:quadBezTo>
                      <a:pt x="49" y="16"/>
                      <a:pt x="49" y="16"/>
                    </a:quadBezTo>
                    <a:quadBezTo>
                      <a:pt x="49" y="16"/>
                      <a:pt x="49" y="16"/>
                    </a:quadBezTo>
                    <a:quadBezTo>
                      <a:pt x="49" y="16"/>
                      <a:pt x="49" y="16"/>
                    </a:quadBezTo>
                    <a:cubicBezTo>
                      <a:pt x="49" y="16"/>
                      <a:pt x="50" y="16"/>
                      <a:pt x="50" y="16"/>
                    </a:cubicBezTo>
                    <a:quadBezTo>
                      <a:pt x="50" y="16"/>
                      <a:pt x="50" y="16"/>
                    </a:quadBezTo>
                    <a:quadBezTo>
                      <a:pt x="50" y="16"/>
                      <a:pt x="51" y="17"/>
                    </a:quadBezTo>
                    <a:quadBezTo>
                      <a:pt x="51" y="17"/>
                      <a:pt x="51" y="17"/>
                    </a:quadBezTo>
                    <a:cubicBezTo>
                      <a:pt x="51" y="17"/>
                      <a:pt x="52" y="17"/>
                      <a:pt x="52" y="17"/>
                    </a:cubicBezTo>
                    <a:quadBezTo>
                      <a:pt x="52" y="17"/>
                      <a:pt x="52" y="17"/>
                    </a:quadBezTo>
                    <a:quadBezTo>
                      <a:pt x="53" y="17"/>
                      <a:pt x="53" y="18"/>
                    </a:quadBezTo>
                    <a:quadBezTo>
                      <a:pt x="54" y="18"/>
                      <a:pt x="54" y="18"/>
                    </a:quadBezTo>
                    <a:cubicBezTo>
                      <a:pt x="54" y="18"/>
                      <a:pt x="55" y="18"/>
                      <a:pt x="55" y="19"/>
                    </a:cubicBezTo>
                    <a:quadBezTo>
                      <a:pt x="55" y="18"/>
                      <a:pt x="55" y="17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45" name="Freeform 1192"/>
              <p:cNvSpPr/>
              <p:nvPr/>
            </p:nvSpPr>
            <p:spPr>
              <a:xfrm>
                <a:off x="2750" y="3327"/>
                <a:ext cx="15" cy="34"/>
              </a:xfrm>
              <a:custGeom>
                <a:avLst/>
                <a:gdLst>
                  <a:gd name="T0" fmla="*/ 14 w 16"/>
                  <a:gd name="T1" fmla="*/ 22 h 36"/>
                  <a:gd name="T2" fmla="*/ 13 w 16"/>
                  <a:gd name="T3" fmla="*/ 21 h 36"/>
                  <a:gd name="T4" fmla="*/ 12 w 16"/>
                  <a:gd name="T5" fmla="*/ 20 h 36"/>
                  <a:gd name="T6" fmla="*/ 11 w 16"/>
                  <a:gd name="T7" fmla="*/ 19 h 36"/>
                  <a:gd name="T8" fmla="*/ 11 w 16"/>
                  <a:gd name="T9" fmla="*/ 18 h 36"/>
                  <a:gd name="T10" fmla="*/ 10 w 16"/>
                  <a:gd name="T11" fmla="*/ 16 h 36"/>
                  <a:gd name="T12" fmla="*/ 9 w 16"/>
                  <a:gd name="T13" fmla="*/ 13 h 36"/>
                  <a:gd name="T14" fmla="*/ 9 w 16"/>
                  <a:gd name="T15" fmla="*/ 12 h 36"/>
                  <a:gd name="T16" fmla="*/ 9 w 16"/>
                  <a:gd name="T17" fmla="*/ 10 h 36"/>
                  <a:gd name="T18" fmla="*/ 10 w 16"/>
                  <a:gd name="T19" fmla="*/ 9 h 36"/>
                  <a:gd name="T20" fmla="*/ 10 w 16"/>
                  <a:gd name="T21" fmla="*/ 7 h 36"/>
                  <a:gd name="T22" fmla="*/ 10 w 16"/>
                  <a:gd name="T23" fmla="*/ 6 h 36"/>
                  <a:gd name="T24" fmla="*/ 11 w 16"/>
                  <a:gd name="T25" fmla="*/ 4 h 36"/>
                  <a:gd name="T26" fmla="*/ 8 w 16"/>
                  <a:gd name="T27" fmla="*/ 3 h 36"/>
                  <a:gd name="T28" fmla="*/ 7 w 16"/>
                  <a:gd name="T29" fmla="*/ 2 h 36"/>
                  <a:gd name="T30" fmla="*/ 5 w 16"/>
                  <a:gd name="T31" fmla="*/ 1 h 36"/>
                  <a:gd name="T32" fmla="*/ 5 w 16"/>
                  <a:gd name="T33" fmla="*/ 1 h 36"/>
                  <a:gd name="T34" fmla="*/ 3 w 16"/>
                  <a:gd name="T35" fmla="*/ 0 h 36"/>
                  <a:gd name="T36" fmla="*/ 3 w 16"/>
                  <a:gd name="T37" fmla="*/ 0 h 36"/>
                  <a:gd name="T38" fmla="*/ 1 w 16"/>
                  <a:gd name="T39" fmla="*/ 2 h 36"/>
                  <a:gd name="T40" fmla="*/ 1 w 16"/>
                  <a:gd name="T41" fmla="*/ 3 h 36"/>
                  <a:gd name="T42" fmla="*/ 1 w 16"/>
                  <a:gd name="T43" fmla="*/ 3 h 36"/>
                  <a:gd name="T44" fmla="*/ 0 w 16"/>
                  <a:gd name="T45" fmla="*/ 5 h 36"/>
                  <a:gd name="T46" fmla="*/ 0 w 16"/>
                  <a:gd name="T47" fmla="*/ 5 h 36"/>
                  <a:gd name="T48" fmla="*/ 4 w 16"/>
                  <a:gd name="T49" fmla="*/ 10 h 36"/>
                  <a:gd name="T50" fmla="*/ 2 w 16"/>
                  <a:gd name="T51" fmla="*/ 15 h 36"/>
                  <a:gd name="T52" fmla="*/ 0 w 16"/>
                  <a:gd name="T53" fmla="*/ 23 h 36"/>
                  <a:gd name="T54" fmla="*/ 2 w 16"/>
                  <a:gd name="T55" fmla="*/ 28 h 36"/>
                  <a:gd name="T56" fmla="*/ 6 w 16"/>
                  <a:gd name="T57" fmla="*/ 34 h 36"/>
                  <a:gd name="T58" fmla="*/ 7 w 16"/>
                  <a:gd name="T59" fmla="*/ 36 h 36"/>
                  <a:gd name="T60" fmla="*/ 7 w 16"/>
                  <a:gd name="T61" fmla="*/ 36 h 36"/>
                  <a:gd name="T62" fmla="*/ 7 w 16"/>
                  <a:gd name="T63" fmla="*/ 35 h 36"/>
                  <a:gd name="T64" fmla="*/ 8 w 16"/>
                  <a:gd name="T65" fmla="*/ 34 h 36"/>
                  <a:gd name="T66" fmla="*/ 8 w 16"/>
                  <a:gd name="T67" fmla="*/ 33 h 36"/>
                  <a:gd name="T68" fmla="*/ 9 w 16"/>
                  <a:gd name="T69" fmla="*/ 33 h 36"/>
                  <a:gd name="T70" fmla="*/ 9 w 16"/>
                  <a:gd name="T71" fmla="*/ 32 h 36"/>
                  <a:gd name="T72" fmla="*/ 11 w 16"/>
                  <a:gd name="T73" fmla="*/ 31 h 36"/>
                  <a:gd name="T74" fmla="*/ 11 w 16"/>
                  <a:gd name="T75" fmla="*/ 31 h 36"/>
                  <a:gd name="T76" fmla="*/ 12 w 16"/>
                  <a:gd name="T77" fmla="*/ 28 h 36"/>
                  <a:gd name="T78" fmla="*/ 13 w 16"/>
                  <a:gd name="T79" fmla="*/ 27 h 36"/>
                  <a:gd name="T80" fmla="*/ 14 w 16"/>
                  <a:gd name="T81" fmla="*/ 27 h 36"/>
                  <a:gd name="T82" fmla="*/ 14 w 16"/>
                  <a:gd name="T83" fmla="*/ 25 h 36"/>
                  <a:gd name="T84" fmla="*/ 14 w 16"/>
                  <a:gd name="T85" fmla="*/ 25 h 36"/>
                  <a:gd name="T86" fmla="*/ 15 w 16"/>
                  <a:gd name="T87" fmla="*/ 24 h 36"/>
                  <a:gd name="T88" fmla="*/ 15 w 16"/>
                  <a:gd name="T89" fmla="*/ 24 h 36"/>
                  <a:gd name="T90" fmla="*/ 16 w 16"/>
                  <a:gd name="T91" fmla="*/ 23 h 36"/>
                  <a:gd name="T92" fmla="*/ 16 w 16"/>
                  <a:gd name="T93" fmla="*/ 23 h 36"/>
                  <a:gd name="T94" fmla="*/ 15 w 16"/>
                  <a:gd name="T95" fmla="*/ 23 h 36"/>
                  <a:gd name="T96" fmla="*/ 14 w 16"/>
                  <a:gd name="T97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36">
                    <a:moveTo>
                      <a:pt x="14" y="22"/>
                    </a:moveTo>
                    <a:cubicBezTo>
                      <a:pt x="14" y="21"/>
                      <a:pt x="13" y="21"/>
                      <a:pt x="13" y="21"/>
                    </a:cubicBezTo>
                    <a:cubicBezTo>
                      <a:pt x="13" y="21"/>
                      <a:pt x="12" y="20"/>
                      <a:pt x="12" y="20"/>
                    </a:cubicBezTo>
                    <a:cubicBezTo>
                      <a:pt x="12" y="20"/>
                      <a:pt x="12" y="19"/>
                      <a:pt x="11" y="19"/>
                    </a:cubicBezTo>
                    <a:cubicBezTo>
                      <a:pt x="11" y="19"/>
                      <a:pt x="11" y="18"/>
                      <a:pt x="11" y="18"/>
                    </a:cubicBezTo>
                    <a:quadBezTo>
                      <a:pt x="10" y="17"/>
                      <a:pt x="10" y="16"/>
                    </a:quadBezTo>
                    <a:cubicBezTo>
                      <a:pt x="9" y="15"/>
                      <a:pt x="9" y="14"/>
                      <a:pt x="9" y="13"/>
                    </a:cubicBezTo>
                    <a:quadBezTo>
                      <a:pt x="9" y="13"/>
                      <a:pt x="9" y="12"/>
                    </a:quadBezTo>
                    <a:cubicBezTo>
                      <a:pt x="9" y="12"/>
                      <a:pt x="9" y="11"/>
                      <a:pt x="9" y="10"/>
                    </a:cubicBezTo>
                    <a:cubicBezTo>
                      <a:pt x="10" y="10"/>
                      <a:pt x="10" y="9"/>
                      <a:pt x="10" y="9"/>
                    </a:cubicBezTo>
                    <a:quadBezTo>
                      <a:pt x="10" y="8"/>
                      <a:pt x="10" y="7"/>
                    </a:quadBezTo>
                    <a:quadBezTo>
                      <a:pt x="10" y="6"/>
                      <a:pt x="10" y="6"/>
                    </a:quadBezTo>
                    <a:quadBezTo>
                      <a:pt x="10" y="5"/>
                      <a:pt x="11" y="4"/>
                    </a:quadBezTo>
                    <a:cubicBezTo>
                      <a:pt x="10" y="4"/>
                      <a:pt x="9" y="3"/>
                      <a:pt x="8" y="3"/>
                    </a:cubicBezTo>
                    <a:quadBezTo>
                      <a:pt x="8" y="3"/>
                      <a:pt x="7" y="2"/>
                    </a:quadBezTo>
                    <a:cubicBezTo>
                      <a:pt x="7" y="2"/>
                      <a:pt x="6" y="2"/>
                      <a:pt x="5" y="1"/>
                    </a:cubicBezTo>
                    <a:quadBezTo>
                      <a:pt x="5" y="1"/>
                      <a:pt x="5" y="1"/>
                    </a:quadBezTo>
                    <a:cubicBezTo>
                      <a:pt x="4" y="1"/>
                      <a:pt x="4" y="0"/>
                      <a:pt x="3" y="0"/>
                    </a:cubicBezTo>
                    <a:quadBezTo>
                      <a:pt x="3" y="0"/>
                      <a:pt x="3" y="0"/>
                    </a:quadBezTo>
                    <a:cubicBezTo>
                      <a:pt x="3" y="0"/>
                      <a:pt x="2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quadBezTo>
                      <a:pt x="1" y="3"/>
                      <a:pt x="1" y="3"/>
                    </a:quadBezTo>
                    <a:cubicBezTo>
                      <a:pt x="0" y="4"/>
                      <a:pt x="0" y="5"/>
                      <a:pt x="0" y="5"/>
                    </a:cubicBezTo>
                    <a:quadBezTo>
                      <a:pt x="0" y="5"/>
                      <a:pt x="0" y="5"/>
                    </a:quadBezTo>
                    <a:cubicBezTo>
                      <a:pt x="2" y="6"/>
                      <a:pt x="4" y="8"/>
                      <a:pt x="4" y="10"/>
                    </a:cubicBezTo>
                    <a:cubicBezTo>
                      <a:pt x="5" y="12"/>
                      <a:pt x="3" y="14"/>
                      <a:pt x="2" y="15"/>
                    </a:cubicBezTo>
                    <a:cubicBezTo>
                      <a:pt x="1" y="16"/>
                      <a:pt x="0" y="19"/>
                      <a:pt x="0" y="23"/>
                    </a:cubicBezTo>
                    <a:cubicBezTo>
                      <a:pt x="0" y="26"/>
                      <a:pt x="1" y="28"/>
                      <a:pt x="2" y="28"/>
                    </a:cubicBezTo>
                    <a:cubicBezTo>
                      <a:pt x="4" y="30"/>
                      <a:pt x="5" y="32"/>
                      <a:pt x="6" y="34"/>
                    </a:cubicBezTo>
                    <a:cubicBezTo>
                      <a:pt x="6" y="35"/>
                      <a:pt x="7" y="35"/>
                      <a:pt x="7" y="36"/>
                    </a:cubicBezTo>
                    <a:quadBezTo>
                      <a:pt x="7" y="36"/>
                      <a:pt x="7" y="36"/>
                    </a:quadBezTo>
                    <a:cubicBezTo>
                      <a:pt x="7" y="36"/>
                      <a:pt x="7" y="35"/>
                      <a:pt x="7" y="35"/>
                    </a:cubicBezTo>
                    <a:cubicBezTo>
                      <a:pt x="7" y="35"/>
                      <a:pt x="8" y="34"/>
                      <a:pt x="8" y="34"/>
                    </a:cubicBezTo>
                    <a:quadBezTo>
                      <a:pt x="8" y="34"/>
                      <a:pt x="8" y="33"/>
                    </a:quadBezTo>
                    <a:cubicBezTo>
                      <a:pt x="8" y="33"/>
                      <a:pt x="9" y="33"/>
                      <a:pt x="9" y="33"/>
                    </a:cubicBezTo>
                    <a:quadBezTo>
                      <a:pt x="9" y="32"/>
                      <a:pt x="9" y="32"/>
                    </a:quadBezTo>
                    <a:quadBezTo>
                      <a:pt x="10" y="32"/>
                      <a:pt x="11" y="31"/>
                    </a:quadBezTo>
                    <a:cubicBezTo>
                      <a:pt x="11" y="32"/>
                      <a:pt x="11" y="31"/>
                      <a:pt x="11" y="31"/>
                    </a:cubicBezTo>
                    <a:cubicBezTo>
                      <a:pt x="11" y="30"/>
                      <a:pt x="11" y="29"/>
                      <a:pt x="12" y="28"/>
                    </a:cubicBezTo>
                    <a:quadBezTo>
                      <a:pt x="13" y="27"/>
                      <a:pt x="13" y="27"/>
                    </a:quadBezTo>
                    <a:quadBezTo>
                      <a:pt x="13" y="27"/>
                      <a:pt x="14" y="27"/>
                    </a:quadBezTo>
                    <a:quadBezTo>
                      <a:pt x="14" y="26"/>
                      <a:pt x="14" y="25"/>
                    </a:quadBezTo>
                    <a:quadBezTo>
                      <a:pt x="14" y="25"/>
                      <a:pt x="14" y="25"/>
                    </a:quadBezTo>
                    <a:quadBezTo>
                      <a:pt x="15" y="25"/>
                      <a:pt x="15" y="24"/>
                    </a:quadBezTo>
                    <a:quadBezTo>
                      <a:pt x="15" y="24"/>
                      <a:pt x="15" y="24"/>
                    </a:quadBezTo>
                    <a:cubicBezTo>
                      <a:pt x="15" y="24"/>
                      <a:pt x="15" y="23"/>
                      <a:pt x="16" y="23"/>
                    </a:cubicBezTo>
                    <a:quadBezTo>
                      <a:pt x="16" y="23"/>
                      <a:pt x="16" y="23"/>
                    </a:quadBezTo>
                    <a:cubicBezTo>
                      <a:pt x="16" y="23"/>
                      <a:pt x="15" y="23"/>
                      <a:pt x="15" y="23"/>
                    </a:cubicBezTo>
                    <a:quadBezTo>
                      <a:pt x="15" y="22"/>
                      <a:pt x="14" y="22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46" name="Freeform 1193"/>
              <p:cNvSpPr/>
              <p:nvPr/>
            </p:nvSpPr>
            <p:spPr>
              <a:xfrm>
                <a:off x="2650" y="3239"/>
                <a:ext cx="75" cy="33"/>
              </a:xfrm>
              <a:custGeom>
                <a:avLst/>
                <a:gdLst>
                  <a:gd name="T0" fmla="*/ 0 w 78"/>
                  <a:gd name="T1" fmla="*/ 25 h 34"/>
                  <a:gd name="T2" fmla="*/ 0 w 78"/>
                  <a:gd name="T3" fmla="*/ 26 h 34"/>
                  <a:gd name="T4" fmla="*/ 5 w 78"/>
                  <a:gd name="T5" fmla="*/ 27 h 34"/>
                  <a:gd name="T6" fmla="*/ 7 w 78"/>
                  <a:gd name="T7" fmla="*/ 27 h 34"/>
                  <a:gd name="T8" fmla="*/ 8 w 78"/>
                  <a:gd name="T9" fmla="*/ 27 h 34"/>
                  <a:gd name="T10" fmla="*/ 9 w 78"/>
                  <a:gd name="T11" fmla="*/ 27 h 34"/>
                  <a:gd name="T12" fmla="*/ 10 w 78"/>
                  <a:gd name="T13" fmla="*/ 28 h 34"/>
                  <a:gd name="T14" fmla="*/ 10 w 78"/>
                  <a:gd name="T15" fmla="*/ 28 h 34"/>
                  <a:gd name="T16" fmla="*/ 12 w 78"/>
                  <a:gd name="T17" fmla="*/ 29 h 34"/>
                  <a:gd name="T18" fmla="*/ 16 w 78"/>
                  <a:gd name="T19" fmla="*/ 27 h 34"/>
                  <a:gd name="T20" fmla="*/ 29 w 78"/>
                  <a:gd name="T21" fmla="*/ 28 h 34"/>
                  <a:gd name="T22" fmla="*/ 30 w 78"/>
                  <a:gd name="T23" fmla="*/ 29 h 34"/>
                  <a:gd name="T24" fmla="*/ 30 w 78"/>
                  <a:gd name="T25" fmla="*/ 30 h 34"/>
                  <a:gd name="T26" fmla="*/ 30 w 78"/>
                  <a:gd name="T27" fmla="*/ 30 h 34"/>
                  <a:gd name="T28" fmla="*/ 35 w 78"/>
                  <a:gd name="T29" fmla="*/ 31 h 34"/>
                  <a:gd name="T30" fmla="*/ 39 w 78"/>
                  <a:gd name="T31" fmla="*/ 31 h 34"/>
                  <a:gd name="T32" fmla="*/ 51 w 78"/>
                  <a:gd name="T33" fmla="*/ 34 h 34"/>
                  <a:gd name="T34" fmla="*/ 51 w 78"/>
                  <a:gd name="T35" fmla="*/ 34 h 34"/>
                  <a:gd name="T36" fmla="*/ 54 w 78"/>
                  <a:gd name="T37" fmla="*/ 33 h 34"/>
                  <a:gd name="T38" fmla="*/ 66 w 78"/>
                  <a:gd name="T39" fmla="*/ 29 h 34"/>
                  <a:gd name="T40" fmla="*/ 68 w 78"/>
                  <a:gd name="T41" fmla="*/ 28 h 34"/>
                  <a:gd name="T42" fmla="*/ 69 w 78"/>
                  <a:gd name="T43" fmla="*/ 26 h 34"/>
                  <a:gd name="T44" fmla="*/ 70 w 78"/>
                  <a:gd name="T45" fmla="*/ 25 h 34"/>
                  <a:gd name="T46" fmla="*/ 71 w 78"/>
                  <a:gd name="T47" fmla="*/ 21 h 34"/>
                  <a:gd name="T48" fmla="*/ 72 w 78"/>
                  <a:gd name="T49" fmla="*/ 17 h 34"/>
                  <a:gd name="T50" fmla="*/ 74 w 78"/>
                  <a:gd name="T51" fmla="*/ 16 h 34"/>
                  <a:gd name="T52" fmla="*/ 77 w 78"/>
                  <a:gd name="T53" fmla="*/ 15 h 34"/>
                  <a:gd name="T54" fmla="*/ 77 w 78"/>
                  <a:gd name="T55" fmla="*/ 13 h 34"/>
                  <a:gd name="T56" fmla="*/ 78 w 78"/>
                  <a:gd name="T57" fmla="*/ 12 h 34"/>
                  <a:gd name="T58" fmla="*/ 77 w 78"/>
                  <a:gd name="T59" fmla="*/ 10 h 34"/>
                  <a:gd name="T60" fmla="*/ 75 w 78"/>
                  <a:gd name="T61" fmla="*/ 5 h 34"/>
                  <a:gd name="T62" fmla="*/ 75 w 78"/>
                  <a:gd name="T63" fmla="*/ 5 h 34"/>
                  <a:gd name="T64" fmla="*/ 66 w 78"/>
                  <a:gd name="T65" fmla="*/ 3 h 34"/>
                  <a:gd name="T66" fmla="*/ 57 w 78"/>
                  <a:gd name="T67" fmla="*/ 4 h 34"/>
                  <a:gd name="T68" fmla="*/ 48 w 78"/>
                  <a:gd name="T69" fmla="*/ 6 h 34"/>
                  <a:gd name="T70" fmla="*/ 46 w 78"/>
                  <a:gd name="T71" fmla="*/ 6 h 34"/>
                  <a:gd name="T72" fmla="*/ 41 w 78"/>
                  <a:gd name="T73" fmla="*/ 9 h 34"/>
                  <a:gd name="T74" fmla="*/ 38 w 78"/>
                  <a:gd name="T75" fmla="*/ 11 h 34"/>
                  <a:gd name="T76" fmla="*/ 37 w 78"/>
                  <a:gd name="T77" fmla="*/ 17 h 34"/>
                  <a:gd name="T78" fmla="*/ 34 w 78"/>
                  <a:gd name="T79" fmla="*/ 21 h 34"/>
                  <a:gd name="T80" fmla="*/ 28 w 78"/>
                  <a:gd name="T81" fmla="*/ 20 h 34"/>
                  <a:gd name="T82" fmla="*/ 11 w 78"/>
                  <a:gd name="T83" fmla="*/ 23 h 34"/>
                  <a:gd name="T84" fmla="*/ 7 w 78"/>
                  <a:gd name="T85" fmla="*/ 23 h 34"/>
                  <a:gd name="T86" fmla="*/ 1 w 78"/>
                  <a:gd name="T87" fmla="*/ 23 h 34"/>
                  <a:gd name="T88" fmla="*/ 0 w 78"/>
                  <a:gd name="T89" fmla="*/ 23 h 34"/>
                  <a:gd name="T90" fmla="*/ 0 w 78"/>
                  <a:gd name="T91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" h="34">
                    <a:moveTo>
                      <a:pt x="0" y="24"/>
                    </a:moveTo>
                    <a:cubicBezTo>
                      <a:pt x="0" y="24"/>
                      <a:pt x="0" y="25"/>
                      <a:pt x="0" y="25"/>
                    </a:cubicBezTo>
                    <a:quadBezTo>
                      <a:pt x="0" y="25"/>
                      <a:pt x="0" y="25"/>
                    </a:quad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2" y="27"/>
                      <a:pt x="3" y="27"/>
                    </a:cubicBezTo>
                    <a:cubicBezTo>
                      <a:pt x="3" y="27"/>
                      <a:pt x="4" y="27"/>
                      <a:pt x="5" y="27"/>
                    </a:cubicBezTo>
                    <a:quadBezTo>
                      <a:pt x="5" y="27"/>
                      <a:pt x="6" y="27"/>
                    </a:quadBezTo>
                    <a:quadBezTo>
                      <a:pt x="6" y="27"/>
                      <a:pt x="7" y="27"/>
                    </a:quadBezTo>
                    <a:quadBezTo>
                      <a:pt x="7" y="27"/>
                      <a:pt x="8" y="27"/>
                    </a:quadBezTo>
                    <a:quadBezTo>
                      <a:pt x="8" y="27"/>
                      <a:pt x="8" y="27"/>
                    </a:quadBezTo>
                    <a:quadBezTo>
                      <a:pt x="9" y="27"/>
                      <a:pt x="9" y="28"/>
                    </a:quadBezTo>
                    <a:quadBezTo>
                      <a:pt x="9" y="27"/>
                      <a:pt x="9" y="27"/>
                    </a:quadBezTo>
                    <a:quadBezTo>
                      <a:pt x="9" y="28"/>
                      <a:pt x="9" y="28"/>
                    </a:quadBezTo>
                    <a:cubicBezTo>
                      <a:pt x="9" y="28"/>
                      <a:pt x="10" y="28"/>
                      <a:pt x="10" y="28"/>
                    </a:cubicBezTo>
                    <a:quadBezTo>
                      <a:pt x="10" y="28"/>
                      <a:pt x="10" y="28"/>
                    </a:quadBezTo>
                    <a:quadBezTo>
                      <a:pt x="10" y="28"/>
                      <a:pt x="10" y="28"/>
                    </a:quadBezTo>
                    <a:quadBezTo>
                      <a:pt x="10" y="28"/>
                      <a:pt x="10" y="28"/>
                    </a:quadBezTo>
                    <a:quadBezTo>
                      <a:pt x="12" y="29"/>
                      <a:pt x="12" y="29"/>
                    </a:quadBezTo>
                    <a:quadBezTo>
                      <a:pt x="12" y="29"/>
                      <a:pt x="12" y="29"/>
                    </a:quadBezTo>
                    <a:cubicBezTo>
                      <a:pt x="14" y="29"/>
                      <a:pt x="15" y="28"/>
                      <a:pt x="16" y="27"/>
                    </a:cubicBezTo>
                    <a:cubicBezTo>
                      <a:pt x="17" y="26"/>
                      <a:pt x="18" y="25"/>
                      <a:pt x="27" y="25"/>
                    </a:cubicBezTo>
                    <a:cubicBezTo>
                      <a:pt x="29" y="25"/>
                      <a:pt x="29" y="27"/>
                      <a:pt x="29" y="28"/>
                    </a:cubicBezTo>
                    <a:quadBezTo>
                      <a:pt x="30" y="29"/>
                      <a:pt x="30" y="29"/>
                    </a:quadBezTo>
                    <a:quadBezTo>
                      <a:pt x="30" y="29"/>
                      <a:pt x="30" y="29"/>
                    </a:quadBezTo>
                    <a:quadBezTo>
                      <a:pt x="30" y="30"/>
                      <a:pt x="30" y="30"/>
                    </a:quadBezTo>
                    <a:quadBezTo>
                      <a:pt x="30" y="30"/>
                      <a:pt x="30" y="30"/>
                    </a:quadBezTo>
                    <a:quadBezTo>
                      <a:pt x="30" y="30"/>
                      <a:pt x="30" y="30"/>
                    </a:quadBezTo>
                    <a:quadBezTo>
                      <a:pt x="30" y="30"/>
                      <a:pt x="30" y="30"/>
                    </a:quadBezTo>
                    <a:cubicBezTo>
                      <a:pt x="30" y="30"/>
                      <a:pt x="31" y="31"/>
                      <a:pt x="35" y="31"/>
                    </a:cubicBezTo>
                    <a:quadBezTo>
                      <a:pt x="35" y="31"/>
                      <a:pt x="35" y="31"/>
                    </a:quadBezTo>
                    <a:cubicBezTo>
                      <a:pt x="36" y="31"/>
                      <a:pt x="38" y="31"/>
                      <a:pt x="39" y="31"/>
                    </a:cubicBezTo>
                    <a:quadBezTo>
                      <a:pt x="39" y="31"/>
                      <a:pt x="39" y="31"/>
                    </a:quadBezTo>
                    <a:cubicBezTo>
                      <a:pt x="42" y="32"/>
                      <a:pt x="45" y="32"/>
                      <a:pt x="47" y="33"/>
                    </a:cubicBezTo>
                    <a:cubicBezTo>
                      <a:pt x="49" y="33"/>
                      <a:pt x="50" y="33"/>
                      <a:pt x="51" y="34"/>
                    </a:cubicBezTo>
                    <a:quadBezTo>
                      <a:pt x="51" y="34"/>
                      <a:pt x="51" y="34"/>
                    </a:quadBezTo>
                    <a:quadBezTo>
                      <a:pt x="51" y="34"/>
                      <a:pt x="51" y="34"/>
                    </a:quadBezTo>
                    <a:cubicBezTo>
                      <a:pt x="51" y="34"/>
                      <a:pt x="52" y="34"/>
                      <a:pt x="52" y="34"/>
                    </a:cubicBezTo>
                    <a:cubicBezTo>
                      <a:pt x="52" y="34"/>
                      <a:pt x="53" y="33"/>
                      <a:pt x="54" y="33"/>
                    </a:cubicBezTo>
                    <a:cubicBezTo>
                      <a:pt x="56" y="32"/>
                      <a:pt x="58" y="30"/>
                      <a:pt x="61" y="30"/>
                    </a:cubicBezTo>
                    <a:cubicBezTo>
                      <a:pt x="63" y="30"/>
                      <a:pt x="65" y="30"/>
                      <a:pt x="66" y="29"/>
                    </a:cubicBezTo>
                    <a:quadBezTo>
                      <a:pt x="66" y="29"/>
                      <a:pt x="67" y="28"/>
                    </a:quadBezTo>
                    <a:quadBezTo>
                      <a:pt x="67" y="28"/>
                      <a:pt x="68" y="28"/>
                    </a:quadBezTo>
                    <a:quadBezTo>
                      <a:pt x="68" y="28"/>
                      <a:pt x="68" y="28"/>
                    </a:quadBezTo>
                    <a:quadBezTo>
                      <a:pt x="68" y="27"/>
                      <a:pt x="69" y="26"/>
                    </a:quadBezTo>
                    <a:quadBezTo>
                      <a:pt x="69" y="26"/>
                      <a:pt x="69" y="26"/>
                    </a:quadBezTo>
                    <a:cubicBezTo>
                      <a:pt x="69" y="26"/>
                      <a:pt x="70" y="25"/>
                      <a:pt x="70" y="25"/>
                    </a:cubicBezTo>
                    <a:quadBezTo>
                      <a:pt x="70" y="25"/>
                      <a:pt x="70" y="25"/>
                    </a:quadBezTo>
                    <a:cubicBezTo>
                      <a:pt x="70" y="24"/>
                      <a:pt x="70" y="22"/>
                      <a:pt x="71" y="21"/>
                    </a:cubicBezTo>
                    <a:cubicBezTo>
                      <a:pt x="71" y="21"/>
                      <a:pt x="71" y="20"/>
                      <a:pt x="71" y="20"/>
                    </a:cubicBezTo>
                    <a:cubicBezTo>
                      <a:pt x="71" y="19"/>
                      <a:pt x="71" y="18"/>
                      <a:pt x="72" y="17"/>
                    </a:cubicBezTo>
                    <a:cubicBezTo>
                      <a:pt x="72" y="16"/>
                      <a:pt x="73" y="16"/>
                      <a:pt x="74" y="16"/>
                    </a:cubicBezTo>
                    <a:quadBezTo>
                      <a:pt x="74" y="16"/>
                      <a:pt x="74" y="16"/>
                    </a:quadBezTo>
                    <a:cubicBezTo>
                      <a:pt x="75" y="16"/>
                      <a:pt x="76" y="16"/>
                      <a:pt x="76" y="16"/>
                    </a:cubicBezTo>
                    <a:quadBezTo>
                      <a:pt x="77" y="16"/>
                      <a:pt x="77" y="15"/>
                    </a:quadBezTo>
                    <a:quadBezTo>
                      <a:pt x="77" y="14"/>
                      <a:pt x="77" y="13"/>
                    </a:quadBezTo>
                    <a:quadBezTo>
                      <a:pt x="77" y="13"/>
                      <a:pt x="77" y="13"/>
                    </a:quadBezTo>
                    <a:cubicBezTo>
                      <a:pt x="78" y="13"/>
                      <a:pt x="78" y="12"/>
                      <a:pt x="78" y="12"/>
                    </a:cubicBezTo>
                    <a:quadBezTo>
                      <a:pt x="78" y="12"/>
                      <a:pt x="78" y="12"/>
                    </a:quadBezTo>
                    <a:quadBezTo>
                      <a:pt x="78" y="11"/>
                      <a:pt x="77" y="10"/>
                    </a:quadBezTo>
                    <a:quadBezTo>
                      <a:pt x="77" y="10"/>
                      <a:pt x="77" y="10"/>
                    </a:quadBezTo>
                    <a:quadBezTo>
                      <a:pt x="77" y="10"/>
                      <a:pt x="77" y="10"/>
                    </a:quadBezTo>
                    <a:quadBezTo>
                      <a:pt x="75" y="5"/>
                      <a:pt x="75" y="5"/>
                    </a:quadBezTo>
                    <a:quadBezTo>
                      <a:pt x="75" y="5"/>
                      <a:pt x="75" y="5"/>
                    </a:quadBezTo>
                    <a:quadBezTo>
                      <a:pt x="75" y="5"/>
                      <a:pt x="75" y="5"/>
                    </a:quadBezTo>
                    <a:cubicBezTo>
                      <a:pt x="74" y="5"/>
                      <a:pt x="73" y="5"/>
                      <a:pt x="72" y="5"/>
                    </a:cubicBezTo>
                    <a:cubicBezTo>
                      <a:pt x="70" y="5"/>
                      <a:pt x="68" y="4"/>
                      <a:pt x="66" y="3"/>
                    </a:cubicBezTo>
                    <a:cubicBezTo>
                      <a:pt x="65" y="1"/>
                      <a:pt x="61" y="0"/>
                      <a:pt x="59" y="0"/>
                    </a:cubicBezTo>
                    <a:cubicBezTo>
                      <a:pt x="58" y="1"/>
                      <a:pt x="58" y="3"/>
                      <a:pt x="57" y="4"/>
                    </a:cubicBezTo>
                    <a:cubicBezTo>
                      <a:pt x="56" y="6"/>
                      <a:pt x="54" y="6"/>
                      <a:pt x="51" y="6"/>
                    </a:cubicBezTo>
                    <a:cubicBezTo>
                      <a:pt x="50" y="6"/>
                      <a:pt x="49" y="6"/>
                      <a:pt x="48" y="6"/>
                    </a:cubicBezTo>
                    <a:cubicBezTo>
                      <a:pt x="48" y="6"/>
                      <a:pt x="47" y="6"/>
                      <a:pt x="47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6"/>
                      <a:pt x="45" y="7"/>
                      <a:pt x="44" y="7"/>
                    </a:cubicBezTo>
                    <a:cubicBezTo>
                      <a:pt x="43" y="8"/>
                      <a:pt x="42" y="8"/>
                      <a:pt x="41" y="9"/>
                    </a:cubicBezTo>
                    <a:cubicBezTo>
                      <a:pt x="41" y="10"/>
                      <a:pt x="40" y="10"/>
                      <a:pt x="39" y="11"/>
                    </a:cubicBezTo>
                    <a:cubicBezTo>
                      <a:pt x="39" y="11"/>
                      <a:pt x="38" y="11"/>
                      <a:pt x="38" y="11"/>
                    </a:cubicBezTo>
                    <a:cubicBezTo>
                      <a:pt x="37" y="12"/>
                      <a:pt x="36" y="12"/>
                      <a:pt x="37" y="14"/>
                    </a:cubicBezTo>
                    <a:cubicBezTo>
                      <a:pt x="37" y="15"/>
                      <a:pt x="37" y="16"/>
                      <a:pt x="37" y="17"/>
                    </a:cubicBezTo>
                    <a:cubicBezTo>
                      <a:pt x="37" y="18"/>
                      <a:pt x="37" y="19"/>
                      <a:pt x="37" y="20"/>
                    </a:cubicBezTo>
                    <a:cubicBezTo>
                      <a:pt x="36" y="21"/>
                      <a:pt x="35" y="21"/>
                      <a:pt x="34" y="21"/>
                    </a:cubicBezTo>
                    <a:cubicBezTo>
                      <a:pt x="32" y="21"/>
                      <a:pt x="31" y="20"/>
                      <a:pt x="30" y="20"/>
                    </a:cubicBezTo>
                    <a:cubicBezTo>
                      <a:pt x="30" y="20"/>
                      <a:pt x="29" y="20"/>
                      <a:pt x="28" y="20"/>
                    </a:cubicBezTo>
                    <a:cubicBezTo>
                      <a:pt x="25" y="20"/>
                      <a:pt x="21" y="21"/>
                      <a:pt x="20" y="22"/>
                    </a:cubicBezTo>
                    <a:cubicBezTo>
                      <a:pt x="18" y="24"/>
                      <a:pt x="14" y="24"/>
                      <a:pt x="11" y="23"/>
                    </a:cubicBezTo>
                    <a:cubicBezTo>
                      <a:pt x="11" y="22"/>
                      <a:pt x="10" y="22"/>
                      <a:pt x="9" y="22"/>
                    </a:cubicBezTo>
                    <a:cubicBezTo>
                      <a:pt x="8" y="22"/>
                      <a:pt x="7" y="23"/>
                      <a:pt x="7" y="23"/>
                    </a:cubicBezTo>
                    <a:cubicBezTo>
                      <a:pt x="6" y="24"/>
                      <a:pt x="5" y="25"/>
                      <a:pt x="5" y="25"/>
                    </a:cubicBezTo>
                    <a:cubicBezTo>
                      <a:pt x="3" y="25"/>
                      <a:pt x="2" y="24"/>
                      <a:pt x="1" y="23"/>
                    </a:cubicBezTo>
                    <a:quadBezTo>
                      <a:pt x="1" y="23"/>
                      <a:pt x="0" y="23"/>
                    </a:quadBezTo>
                    <a:quadBezTo>
                      <a:pt x="0" y="23"/>
                      <a:pt x="0" y="23"/>
                    </a:quadBezTo>
                    <a:cubicBezTo>
                      <a:pt x="0" y="23"/>
                      <a:pt x="0" y="22"/>
                      <a:pt x="0" y="22"/>
                    </a:cubicBezTo>
                    <a:quadBezTo>
                      <a:pt x="0" y="23"/>
                      <a:pt x="0" y="24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47" name="Freeform 1194"/>
              <p:cNvSpPr/>
              <p:nvPr/>
            </p:nvSpPr>
            <p:spPr>
              <a:xfrm>
                <a:off x="2718" y="3244"/>
                <a:ext cx="66" cy="36"/>
              </a:xfrm>
              <a:custGeom>
                <a:avLst/>
                <a:gdLst>
                  <a:gd name="T0" fmla="*/ 37 w 69"/>
                  <a:gd name="T1" fmla="*/ 32 h 37"/>
                  <a:gd name="T2" fmla="*/ 38 w 69"/>
                  <a:gd name="T3" fmla="*/ 32 h 37"/>
                  <a:gd name="T4" fmla="*/ 43 w 69"/>
                  <a:gd name="T5" fmla="*/ 34 h 37"/>
                  <a:gd name="T6" fmla="*/ 45 w 69"/>
                  <a:gd name="T7" fmla="*/ 34 h 37"/>
                  <a:gd name="T8" fmla="*/ 45 w 69"/>
                  <a:gd name="T9" fmla="*/ 34 h 37"/>
                  <a:gd name="T10" fmla="*/ 50 w 69"/>
                  <a:gd name="T11" fmla="*/ 30 h 37"/>
                  <a:gd name="T12" fmla="*/ 55 w 69"/>
                  <a:gd name="T13" fmla="*/ 22 h 37"/>
                  <a:gd name="T14" fmla="*/ 61 w 69"/>
                  <a:gd name="T15" fmla="*/ 12 h 37"/>
                  <a:gd name="T16" fmla="*/ 68 w 69"/>
                  <a:gd name="T17" fmla="*/ 8 h 37"/>
                  <a:gd name="T18" fmla="*/ 68 w 69"/>
                  <a:gd name="T19" fmla="*/ 8 h 37"/>
                  <a:gd name="T20" fmla="*/ 67 w 69"/>
                  <a:gd name="T21" fmla="*/ 7 h 37"/>
                  <a:gd name="T22" fmla="*/ 65 w 69"/>
                  <a:gd name="T23" fmla="*/ 6 h 37"/>
                  <a:gd name="T24" fmla="*/ 63 w 69"/>
                  <a:gd name="T25" fmla="*/ 5 h 37"/>
                  <a:gd name="T26" fmla="*/ 62 w 69"/>
                  <a:gd name="T27" fmla="*/ 5 h 37"/>
                  <a:gd name="T28" fmla="*/ 60 w 69"/>
                  <a:gd name="T29" fmla="*/ 4 h 37"/>
                  <a:gd name="T30" fmla="*/ 59 w 69"/>
                  <a:gd name="T31" fmla="*/ 4 h 37"/>
                  <a:gd name="T32" fmla="*/ 59 w 69"/>
                  <a:gd name="T33" fmla="*/ 4 h 37"/>
                  <a:gd name="T34" fmla="*/ 58 w 69"/>
                  <a:gd name="T35" fmla="*/ 3 h 37"/>
                  <a:gd name="T36" fmla="*/ 58 w 69"/>
                  <a:gd name="T37" fmla="*/ 3 h 37"/>
                  <a:gd name="T38" fmla="*/ 50 w 69"/>
                  <a:gd name="T39" fmla="*/ 1 h 37"/>
                  <a:gd name="T40" fmla="*/ 46 w 69"/>
                  <a:gd name="T41" fmla="*/ 3 h 37"/>
                  <a:gd name="T42" fmla="*/ 28 w 69"/>
                  <a:gd name="T43" fmla="*/ 9 h 37"/>
                  <a:gd name="T44" fmla="*/ 19 w 69"/>
                  <a:gd name="T45" fmla="*/ 13 h 37"/>
                  <a:gd name="T46" fmla="*/ 18 w 69"/>
                  <a:gd name="T47" fmla="*/ 13 h 37"/>
                  <a:gd name="T48" fmla="*/ 17 w 69"/>
                  <a:gd name="T49" fmla="*/ 12 h 37"/>
                  <a:gd name="T50" fmla="*/ 15 w 69"/>
                  <a:gd name="T51" fmla="*/ 12 h 37"/>
                  <a:gd name="T52" fmla="*/ 14 w 69"/>
                  <a:gd name="T53" fmla="*/ 12 h 37"/>
                  <a:gd name="T54" fmla="*/ 12 w 69"/>
                  <a:gd name="T55" fmla="*/ 12 h 37"/>
                  <a:gd name="T56" fmla="*/ 11 w 69"/>
                  <a:gd name="T57" fmla="*/ 11 h 37"/>
                  <a:gd name="T58" fmla="*/ 10 w 69"/>
                  <a:gd name="T59" fmla="*/ 10 h 37"/>
                  <a:gd name="T60" fmla="*/ 10 w 69"/>
                  <a:gd name="T61" fmla="*/ 12 h 37"/>
                  <a:gd name="T62" fmla="*/ 8 w 69"/>
                  <a:gd name="T63" fmla="*/ 14 h 37"/>
                  <a:gd name="T64" fmla="*/ 7 w 69"/>
                  <a:gd name="T65" fmla="*/ 15 h 37"/>
                  <a:gd name="T66" fmla="*/ 3 w 69"/>
                  <a:gd name="T67" fmla="*/ 18 h 37"/>
                  <a:gd name="T68" fmla="*/ 0 w 69"/>
                  <a:gd name="T69" fmla="*/ 24 h 37"/>
                  <a:gd name="T70" fmla="*/ 0 w 69"/>
                  <a:gd name="T71" fmla="*/ 24 h 37"/>
                  <a:gd name="T72" fmla="*/ 1 w 69"/>
                  <a:gd name="T73" fmla="*/ 25 h 37"/>
                  <a:gd name="T74" fmla="*/ 2 w 69"/>
                  <a:gd name="T75" fmla="*/ 26 h 37"/>
                  <a:gd name="T76" fmla="*/ 3 w 69"/>
                  <a:gd name="T77" fmla="*/ 28 h 37"/>
                  <a:gd name="T78" fmla="*/ 3 w 69"/>
                  <a:gd name="T79" fmla="*/ 28 h 37"/>
                  <a:gd name="T80" fmla="*/ 4 w 69"/>
                  <a:gd name="T81" fmla="*/ 29 h 37"/>
                  <a:gd name="T82" fmla="*/ 5 w 69"/>
                  <a:gd name="T83" fmla="*/ 30 h 37"/>
                  <a:gd name="T84" fmla="*/ 7 w 69"/>
                  <a:gd name="T85" fmla="*/ 31 h 37"/>
                  <a:gd name="T86" fmla="*/ 8 w 69"/>
                  <a:gd name="T87" fmla="*/ 32 h 37"/>
                  <a:gd name="T88" fmla="*/ 9 w 69"/>
                  <a:gd name="T89" fmla="*/ 33 h 37"/>
                  <a:gd name="T90" fmla="*/ 11 w 69"/>
                  <a:gd name="T91" fmla="*/ 34 h 37"/>
                  <a:gd name="T92" fmla="*/ 12 w 69"/>
                  <a:gd name="T93" fmla="*/ 35 h 37"/>
                  <a:gd name="T94" fmla="*/ 21 w 69"/>
                  <a:gd name="T9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9" h="37">
                    <a:moveTo>
                      <a:pt x="25" y="36"/>
                    </a:moveTo>
                    <a:cubicBezTo>
                      <a:pt x="30" y="34"/>
                      <a:pt x="37" y="32"/>
                      <a:pt x="37" y="32"/>
                    </a:cubicBezTo>
                    <a:quadBezTo>
                      <a:pt x="37" y="32"/>
                      <a:pt x="37" y="32"/>
                    </a:quadBezTo>
                    <a:quadBezTo>
                      <a:pt x="38" y="32"/>
                      <a:pt x="38" y="32"/>
                    </a:quadBezTo>
                    <a:cubicBezTo>
                      <a:pt x="38" y="32"/>
                      <a:pt x="41" y="33"/>
                      <a:pt x="42" y="33"/>
                    </a:cubicBezTo>
                    <a:cubicBezTo>
                      <a:pt x="43" y="33"/>
                      <a:pt x="43" y="34"/>
                      <a:pt x="43" y="34"/>
                    </a:cubicBezTo>
                    <a:quadBezTo>
                      <a:pt x="43" y="34"/>
                      <a:pt x="43" y="34"/>
                    </a:quadBezTo>
                    <a:quadBezTo>
                      <a:pt x="44" y="34"/>
                      <a:pt x="45" y="34"/>
                    </a:quadBezTo>
                    <a:quadBezTo>
                      <a:pt x="45" y="34"/>
                      <a:pt x="45" y="34"/>
                    </a:quadBezTo>
                    <a:quadBezTo>
                      <a:pt x="45" y="34"/>
                      <a:pt x="45" y="34"/>
                    </a:quadBezTo>
                    <a:cubicBezTo>
                      <a:pt x="45" y="34"/>
                      <a:pt x="45" y="33"/>
                      <a:pt x="46" y="33"/>
                    </a:cubicBezTo>
                    <a:cubicBezTo>
                      <a:pt x="47" y="32"/>
                      <a:pt x="49" y="32"/>
                      <a:pt x="50" y="30"/>
                    </a:cubicBezTo>
                    <a:quadBezTo>
                      <a:pt x="50" y="30"/>
                      <a:pt x="50" y="30"/>
                    </a:quadBezTo>
                    <a:cubicBezTo>
                      <a:pt x="52" y="28"/>
                      <a:pt x="54" y="25"/>
                      <a:pt x="55" y="22"/>
                    </a:cubicBezTo>
                    <a:cubicBezTo>
                      <a:pt x="56" y="21"/>
                      <a:pt x="56" y="20"/>
                      <a:pt x="57" y="19"/>
                    </a:cubicBezTo>
                    <a:cubicBezTo>
                      <a:pt x="59" y="15"/>
                      <a:pt x="60" y="13"/>
                      <a:pt x="61" y="12"/>
                    </a:cubicBezTo>
                    <a:cubicBezTo>
                      <a:pt x="62" y="12"/>
                      <a:pt x="63" y="12"/>
                      <a:pt x="64" y="11"/>
                    </a:cubicBezTo>
                    <a:cubicBezTo>
                      <a:pt x="65" y="10"/>
                      <a:pt x="67" y="9"/>
                      <a:pt x="68" y="8"/>
                    </a:cubicBezTo>
                    <a:quadBezTo>
                      <a:pt x="69" y="8"/>
                      <a:pt x="69" y="8"/>
                    </a:quadBezTo>
                    <a:quadBezTo>
                      <a:pt x="68" y="8"/>
                      <a:pt x="68" y="8"/>
                    </a:quadBezTo>
                    <a:cubicBezTo>
                      <a:pt x="68" y="7"/>
                      <a:pt x="67" y="7"/>
                      <a:pt x="67" y="7"/>
                    </a:cubicBezTo>
                    <a:quadBezTo>
                      <a:pt x="67" y="7"/>
                      <a:pt x="67" y="7"/>
                    </a:quadBezTo>
                    <a:cubicBezTo>
                      <a:pt x="66" y="7"/>
                      <a:pt x="66" y="6"/>
                      <a:pt x="66" y="6"/>
                    </a:cubicBezTo>
                    <a:quadBezTo>
                      <a:pt x="65" y="6"/>
                      <a:pt x="65" y="6"/>
                    </a:quadBezTo>
                    <a:quadBezTo>
                      <a:pt x="65" y="6"/>
                      <a:pt x="65" y="6"/>
                    </a:quadBezTo>
                    <a:quadBezTo>
                      <a:pt x="64" y="6"/>
                      <a:pt x="63" y="5"/>
                    </a:quadBezTo>
                    <a:quadBezTo>
                      <a:pt x="63" y="5"/>
                      <a:pt x="63" y="5"/>
                    </a:quadBezTo>
                    <a:quadBezTo>
                      <a:pt x="62" y="5"/>
                      <a:pt x="62" y="5"/>
                    </a:quadBezTo>
                    <a:cubicBezTo>
                      <a:pt x="62" y="5"/>
                      <a:pt x="61" y="5"/>
                      <a:pt x="61" y="5"/>
                    </a:cubicBezTo>
                    <a:quadBezTo>
                      <a:pt x="61" y="5"/>
                      <a:pt x="60" y="4"/>
                    </a:quadBezTo>
                    <a:quadBezTo>
                      <a:pt x="60" y="4"/>
                      <a:pt x="60" y="4"/>
                    </a:quadBezTo>
                    <a:quadBezTo>
                      <a:pt x="60" y="4"/>
                      <a:pt x="59" y="4"/>
                    </a:quadBezTo>
                    <a:quadBezTo>
                      <a:pt x="59" y="4"/>
                      <a:pt x="59" y="4"/>
                    </a:quadBezTo>
                    <a:quadBezTo>
                      <a:pt x="59" y="4"/>
                      <a:pt x="59" y="4"/>
                    </a:quadBezTo>
                    <a:quadBezTo>
                      <a:pt x="59" y="4"/>
                      <a:pt x="58" y="4"/>
                    </a:quadBezTo>
                    <a:quadBezTo>
                      <a:pt x="58" y="3"/>
                      <a:pt x="58" y="3"/>
                    </a:quadBezTo>
                    <a:quadBezTo>
                      <a:pt x="58" y="3"/>
                      <a:pt x="58" y="3"/>
                    </a:quadBezTo>
                    <a:quadBezTo>
                      <a:pt x="58" y="3"/>
                      <a:pt x="58" y="3"/>
                    </a:quadBezTo>
                    <a:quadBezTo>
                      <a:pt x="58" y="3"/>
                      <a:pt x="58" y="3"/>
                    </a:quadBezTo>
                    <a:cubicBezTo>
                      <a:pt x="57" y="2"/>
                      <a:pt x="52" y="1"/>
                      <a:pt x="50" y="1"/>
                    </a:cubicBezTo>
                    <a:cubicBezTo>
                      <a:pt x="50" y="0"/>
                      <a:pt x="49" y="0"/>
                      <a:pt x="49" y="0"/>
                    </a:cubicBezTo>
                    <a:cubicBezTo>
                      <a:pt x="48" y="1"/>
                      <a:pt x="47" y="2"/>
                      <a:pt x="46" y="3"/>
                    </a:cubicBezTo>
                    <a:cubicBezTo>
                      <a:pt x="42" y="5"/>
                      <a:pt x="40" y="7"/>
                      <a:pt x="38" y="7"/>
                    </a:cubicBezTo>
                    <a:cubicBezTo>
                      <a:pt x="36" y="7"/>
                      <a:pt x="30" y="8"/>
                      <a:pt x="28" y="9"/>
                    </a:cubicBezTo>
                    <a:cubicBezTo>
                      <a:pt x="28" y="11"/>
                      <a:pt x="25" y="13"/>
                      <a:pt x="20" y="13"/>
                    </a:cubicBezTo>
                    <a:quadBezTo>
                      <a:pt x="19" y="13"/>
                      <a:pt x="19" y="13"/>
                    </a:quadBezTo>
                    <a:quadBezTo>
                      <a:pt x="19" y="13"/>
                      <a:pt x="19" y="13"/>
                    </a:quadBezTo>
                    <a:quadBezTo>
                      <a:pt x="18" y="13"/>
                      <a:pt x="18" y="13"/>
                    </a:quadBezTo>
                    <a:quadBezTo>
                      <a:pt x="18" y="13"/>
                      <a:pt x="17" y="13"/>
                    </a:quadBezTo>
                    <a:quadBezTo>
                      <a:pt x="17" y="13"/>
                      <a:pt x="17" y="12"/>
                    </a:quadBezTo>
                    <a:quadBezTo>
                      <a:pt x="16" y="12"/>
                      <a:pt x="16" y="12"/>
                    </a:quadBezTo>
                    <a:quadBezTo>
                      <a:pt x="16" y="12"/>
                      <a:pt x="15" y="12"/>
                    </a:quadBezTo>
                    <a:quadBezTo>
                      <a:pt x="15" y="12"/>
                      <a:pt x="15" y="12"/>
                    </a:quadBezTo>
                    <a:quadBezTo>
                      <a:pt x="14" y="12"/>
                      <a:pt x="14" y="12"/>
                    </a:quadBezTo>
                    <a:cubicBezTo>
                      <a:pt x="14" y="12"/>
                      <a:pt x="13" y="12"/>
                      <a:pt x="13" y="12"/>
                    </a:cubicBezTo>
                    <a:quadBezTo>
                      <a:pt x="13" y="12"/>
                      <a:pt x="12" y="12"/>
                    </a:quadBezTo>
                    <a:quadBezTo>
                      <a:pt x="12" y="11"/>
                      <a:pt x="12" y="11"/>
                    </a:quadBezTo>
                    <a:cubicBezTo>
                      <a:pt x="12" y="11"/>
                      <a:pt x="11" y="11"/>
                      <a:pt x="11" y="11"/>
                    </a:cubicBezTo>
                    <a:quadBezTo>
                      <a:pt x="11" y="11"/>
                      <a:pt x="11" y="11"/>
                    </a:quadBezTo>
                    <a:cubicBezTo>
                      <a:pt x="10" y="11"/>
                      <a:pt x="10" y="10"/>
                      <a:pt x="10" y="10"/>
                    </a:cubicBezTo>
                    <a:quadBezTo>
                      <a:pt x="10" y="11"/>
                      <a:pt x="10" y="11"/>
                    </a:quadBezTo>
                    <a:quadBezTo>
                      <a:pt x="10" y="12"/>
                      <a:pt x="10" y="12"/>
                    </a:quadBezTo>
                    <a:quadBezTo>
                      <a:pt x="9" y="13"/>
                      <a:pt x="9" y="13"/>
                    </a:quadBezTo>
                    <a:cubicBezTo>
                      <a:pt x="9" y="13"/>
                      <a:pt x="9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6" y="15"/>
                      <a:pt x="5" y="15"/>
                      <a:pt x="4" y="15"/>
                    </a:cubicBezTo>
                    <a:cubicBezTo>
                      <a:pt x="4" y="16"/>
                      <a:pt x="4" y="17"/>
                      <a:pt x="3" y="18"/>
                    </a:cubicBezTo>
                    <a:quadBezTo>
                      <a:pt x="3" y="19"/>
                      <a:pt x="3" y="20"/>
                    </a:quadBezTo>
                    <a:cubicBezTo>
                      <a:pt x="3" y="21"/>
                      <a:pt x="3" y="24"/>
                      <a:pt x="0" y="24"/>
                    </a:cubicBezTo>
                    <a:quadBezTo>
                      <a:pt x="0" y="24"/>
                      <a:pt x="0" y="24"/>
                    </a:quadBezTo>
                    <a:quadBezTo>
                      <a:pt x="0" y="24"/>
                      <a:pt x="0" y="24"/>
                    </a:quadBezTo>
                    <a:quadBezTo>
                      <a:pt x="1" y="24"/>
                      <a:pt x="1" y="25"/>
                    </a:quadBezTo>
                    <a:quadBezTo>
                      <a:pt x="1" y="25"/>
                      <a:pt x="1" y="25"/>
                    </a:quadBezTo>
                    <a:quadBezTo>
                      <a:pt x="1" y="25"/>
                      <a:pt x="1" y="25"/>
                    </a:quadBezTo>
                    <a:cubicBezTo>
                      <a:pt x="1" y="26"/>
                      <a:pt x="2" y="26"/>
                      <a:pt x="2" y="26"/>
                    </a:cubicBezTo>
                    <a:quadBezTo>
                      <a:pt x="2" y="26"/>
                      <a:pt x="2" y="27"/>
                    </a:quadBezTo>
                    <a:quadBezTo>
                      <a:pt x="2" y="27"/>
                      <a:pt x="3" y="28"/>
                    </a:quadBezTo>
                    <a:quadBezTo>
                      <a:pt x="3" y="28"/>
                      <a:pt x="3" y="28"/>
                    </a:quadBezTo>
                    <a:quadBezTo>
                      <a:pt x="3" y="28"/>
                      <a:pt x="3" y="28"/>
                    </a:quadBezTo>
                    <a:quadBezTo>
                      <a:pt x="3" y="28"/>
                      <a:pt x="3" y="28"/>
                    </a:quadBezTo>
                    <a:cubicBezTo>
                      <a:pt x="3" y="29"/>
                      <a:pt x="4" y="29"/>
                      <a:pt x="4" y="29"/>
                    </a:cubicBezTo>
                    <a:quadBezTo>
                      <a:pt x="4" y="29"/>
                      <a:pt x="4" y="29"/>
                    </a:quadBezTo>
                    <a:cubicBezTo>
                      <a:pt x="5" y="29"/>
                      <a:pt x="5" y="30"/>
                      <a:pt x="5" y="30"/>
                    </a:cubicBezTo>
                    <a:quadBezTo>
                      <a:pt x="6" y="30"/>
                      <a:pt x="6" y="30"/>
                    </a:quadBezTo>
                    <a:cubicBezTo>
                      <a:pt x="6" y="30"/>
                      <a:pt x="6" y="31"/>
                      <a:pt x="7" y="31"/>
                    </a:cubicBezTo>
                    <a:quadBezTo>
                      <a:pt x="7" y="31"/>
                      <a:pt x="7" y="31"/>
                    </a:quadBezTo>
                    <a:quadBezTo>
                      <a:pt x="8" y="31"/>
                      <a:pt x="8" y="32"/>
                    </a:quadBezTo>
                    <a:quadBezTo>
                      <a:pt x="8" y="32"/>
                      <a:pt x="9" y="32"/>
                    </a:quadBezTo>
                    <a:quadBezTo>
                      <a:pt x="9" y="32"/>
                      <a:pt x="9" y="33"/>
                    </a:quadBezTo>
                    <a:quadBezTo>
                      <a:pt x="10" y="33"/>
                      <a:pt x="10" y="33"/>
                    </a:quadBezTo>
                    <a:quadBezTo>
                      <a:pt x="10" y="33"/>
                      <a:pt x="11" y="34"/>
                    </a:quadBezTo>
                    <a:quadBezTo>
                      <a:pt x="11" y="34"/>
                      <a:pt x="11" y="34"/>
                    </a:quadBezTo>
                    <a:cubicBezTo>
                      <a:pt x="11" y="34"/>
                      <a:pt x="11" y="35"/>
                      <a:pt x="12" y="35"/>
                    </a:cubicBezTo>
                    <a:cubicBezTo>
                      <a:pt x="13" y="36"/>
                      <a:pt x="15" y="37"/>
                      <a:pt x="18" y="37"/>
                    </a:cubicBezTo>
                    <a:cubicBezTo>
                      <a:pt x="19" y="37"/>
                      <a:pt x="20" y="37"/>
                      <a:pt x="21" y="37"/>
                    </a:cubicBezTo>
                    <a:cubicBezTo>
                      <a:pt x="22" y="37"/>
                      <a:pt x="23" y="36"/>
                      <a:pt x="25" y="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48" name="Freeform 1195"/>
              <p:cNvSpPr/>
              <p:nvPr/>
            </p:nvSpPr>
            <p:spPr>
              <a:xfrm>
                <a:off x="2679" y="3211"/>
                <a:ext cx="62" cy="30"/>
              </a:xfrm>
              <a:custGeom>
                <a:avLst/>
                <a:gdLst>
                  <a:gd name="T0" fmla="*/ 18 w 65"/>
                  <a:gd name="T1" fmla="*/ 31 h 31"/>
                  <a:gd name="T2" fmla="*/ 21 w 65"/>
                  <a:gd name="T3" fmla="*/ 31 h 31"/>
                  <a:gd name="T4" fmla="*/ 24 w 65"/>
                  <a:gd name="T5" fmla="*/ 31 h 31"/>
                  <a:gd name="T6" fmla="*/ 25 w 65"/>
                  <a:gd name="T7" fmla="*/ 27 h 31"/>
                  <a:gd name="T8" fmla="*/ 26 w 65"/>
                  <a:gd name="T9" fmla="*/ 25 h 31"/>
                  <a:gd name="T10" fmla="*/ 27 w 65"/>
                  <a:gd name="T11" fmla="*/ 25 h 31"/>
                  <a:gd name="T12" fmla="*/ 39 w 65"/>
                  <a:gd name="T13" fmla="*/ 29 h 31"/>
                  <a:gd name="T14" fmla="*/ 42 w 65"/>
                  <a:gd name="T15" fmla="*/ 30 h 31"/>
                  <a:gd name="T16" fmla="*/ 45 w 65"/>
                  <a:gd name="T17" fmla="*/ 30 h 31"/>
                  <a:gd name="T18" fmla="*/ 47 w 65"/>
                  <a:gd name="T19" fmla="*/ 29 h 31"/>
                  <a:gd name="T20" fmla="*/ 48 w 65"/>
                  <a:gd name="T21" fmla="*/ 29 h 31"/>
                  <a:gd name="T22" fmla="*/ 48 w 65"/>
                  <a:gd name="T23" fmla="*/ 29 h 31"/>
                  <a:gd name="T24" fmla="*/ 49 w 65"/>
                  <a:gd name="T25" fmla="*/ 28 h 31"/>
                  <a:gd name="T26" fmla="*/ 50 w 65"/>
                  <a:gd name="T27" fmla="*/ 28 h 31"/>
                  <a:gd name="T28" fmla="*/ 50 w 65"/>
                  <a:gd name="T29" fmla="*/ 28 h 31"/>
                  <a:gd name="T30" fmla="*/ 59 w 65"/>
                  <a:gd name="T31" fmla="*/ 24 h 31"/>
                  <a:gd name="T32" fmla="*/ 61 w 65"/>
                  <a:gd name="T33" fmla="*/ 21 h 31"/>
                  <a:gd name="T34" fmla="*/ 62 w 65"/>
                  <a:gd name="T35" fmla="*/ 21 h 31"/>
                  <a:gd name="T36" fmla="*/ 64 w 65"/>
                  <a:gd name="T37" fmla="*/ 19 h 31"/>
                  <a:gd name="T38" fmla="*/ 65 w 65"/>
                  <a:gd name="T39" fmla="*/ 19 h 31"/>
                  <a:gd name="T40" fmla="*/ 64 w 65"/>
                  <a:gd name="T41" fmla="*/ 18 h 31"/>
                  <a:gd name="T42" fmla="*/ 63 w 65"/>
                  <a:gd name="T43" fmla="*/ 16 h 31"/>
                  <a:gd name="T44" fmla="*/ 61 w 65"/>
                  <a:gd name="T45" fmla="*/ 15 h 31"/>
                  <a:gd name="T46" fmla="*/ 60 w 65"/>
                  <a:gd name="T47" fmla="*/ 15 h 31"/>
                  <a:gd name="T48" fmla="*/ 54 w 65"/>
                  <a:gd name="T49" fmla="*/ 13 h 31"/>
                  <a:gd name="T50" fmla="*/ 54 w 65"/>
                  <a:gd name="T51" fmla="*/ 12 h 31"/>
                  <a:gd name="T52" fmla="*/ 53 w 65"/>
                  <a:gd name="T53" fmla="*/ 10 h 31"/>
                  <a:gd name="T54" fmla="*/ 51 w 65"/>
                  <a:gd name="T55" fmla="*/ 10 h 31"/>
                  <a:gd name="T56" fmla="*/ 49 w 65"/>
                  <a:gd name="T57" fmla="*/ 10 h 31"/>
                  <a:gd name="T58" fmla="*/ 49 w 65"/>
                  <a:gd name="T59" fmla="*/ 10 h 31"/>
                  <a:gd name="T60" fmla="*/ 45 w 65"/>
                  <a:gd name="T61" fmla="*/ 12 h 31"/>
                  <a:gd name="T62" fmla="*/ 45 w 65"/>
                  <a:gd name="T63" fmla="*/ 12 h 31"/>
                  <a:gd name="T64" fmla="*/ 42 w 65"/>
                  <a:gd name="T65" fmla="*/ 11 h 31"/>
                  <a:gd name="T66" fmla="*/ 39 w 65"/>
                  <a:gd name="T67" fmla="*/ 7 h 31"/>
                  <a:gd name="T68" fmla="*/ 33 w 65"/>
                  <a:gd name="T69" fmla="*/ 3 h 31"/>
                  <a:gd name="T70" fmla="*/ 31 w 65"/>
                  <a:gd name="T71" fmla="*/ 2 h 31"/>
                  <a:gd name="T72" fmla="*/ 30 w 65"/>
                  <a:gd name="T73" fmla="*/ 2 h 31"/>
                  <a:gd name="T74" fmla="*/ 28 w 65"/>
                  <a:gd name="T75" fmla="*/ 0 h 31"/>
                  <a:gd name="T76" fmla="*/ 28 w 65"/>
                  <a:gd name="T77" fmla="*/ 0 h 31"/>
                  <a:gd name="T78" fmla="*/ 27 w 65"/>
                  <a:gd name="T79" fmla="*/ 0 h 31"/>
                  <a:gd name="T80" fmla="*/ 27 w 65"/>
                  <a:gd name="T81" fmla="*/ 1 h 31"/>
                  <a:gd name="T82" fmla="*/ 27 w 65"/>
                  <a:gd name="T83" fmla="*/ 1 h 31"/>
                  <a:gd name="T84" fmla="*/ 25 w 65"/>
                  <a:gd name="T85" fmla="*/ 1 h 31"/>
                  <a:gd name="T86" fmla="*/ 23 w 65"/>
                  <a:gd name="T87" fmla="*/ 1 h 31"/>
                  <a:gd name="T88" fmla="*/ 22 w 65"/>
                  <a:gd name="T89" fmla="*/ 0 h 31"/>
                  <a:gd name="T90" fmla="*/ 17 w 65"/>
                  <a:gd name="T91" fmla="*/ 2 h 31"/>
                  <a:gd name="T92" fmla="*/ 13 w 65"/>
                  <a:gd name="T93" fmla="*/ 5 h 31"/>
                  <a:gd name="T94" fmla="*/ 0 w 65"/>
                  <a:gd name="T95" fmla="*/ 10 h 31"/>
                  <a:gd name="T96" fmla="*/ 0 w 65"/>
                  <a:gd name="T97" fmla="*/ 10 h 31"/>
                  <a:gd name="T98" fmla="*/ 1 w 65"/>
                  <a:gd name="T99" fmla="*/ 11 h 31"/>
                  <a:gd name="T100" fmla="*/ 2 w 65"/>
                  <a:gd name="T101" fmla="*/ 13 h 31"/>
                  <a:gd name="T102" fmla="*/ 3 w 65"/>
                  <a:gd name="T103" fmla="*/ 17 h 31"/>
                  <a:gd name="T104" fmla="*/ 5 w 65"/>
                  <a:gd name="T105" fmla="*/ 22 h 31"/>
                  <a:gd name="T106" fmla="*/ 7 w 65"/>
                  <a:gd name="T107" fmla="*/ 23 h 31"/>
                  <a:gd name="T108" fmla="*/ 17 w 65"/>
                  <a:gd name="T109" fmla="*/ 31 h 31"/>
                  <a:gd name="T110" fmla="*/ 17 w 65"/>
                  <a:gd name="T111" fmla="*/ 31 h 31"/>
                  <a:gd name="T112" fmla="*/ 18 w 65"/>
                  <a:gd name="T1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5" h="31">
                    <a:moveTo>
                      <a:pt x="18" y="31"/>
                    </a:moveTo>
                    <a:cubicBezTo>
                      <a:pt x="19" y="31"/>
                      <a:pt x="20" y="31"/>
                      <a:pt x="21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0"/>
                      <a:pt x="25" y="27"/>
                      <a:pt x="25" y="27"/>
                    </a:cubicBezTo>
                    <a:quadBezTo>
                      <a:pt x="26" y="25"/>
                      <a:pt x="26" y="25"/>
                    </a:quadBezTo>
                    <a:quadBezTo>
                      <a:pt x="27" y="25"/>
                      <a:pt x="27" y="25"/>
                    </a:quadBezTo>
                    <a:cubicBezTo>
                      <a:pt x="28" y="25"/>
                      <a:pt x="36" y="25"/>
                      <a:pt x="39" y="29"/>
                    </a:cubicBezTo>
                    <a:cubicBezTo>
                      <a:pt x="40" y="30"/>
                      <a:pt x="41" y="30"/>
                      <a:pt x="42" y="30"/>
                    </a:cubicBezTo>
                    <a:cubicBezTo>
                      <a:pt x="44" y="30"/>
                      <a:pt x="45" y="30"/>
                      <a:pt x="45" y="30"/>
                    </a:cubicBezTo>
                    <a:quadBezTo>
                      <a:pt x="47" y="29"/>
                      <a:pt x="47" y="29"/>
                    </a:quadBezTo>
                    <a:quadBezTo>
                      <a:pt x="48" y="29"/>
                      <a:pt x="48" y="29"/>
                    </a:quadBezTo>
                    <a:quadBezTo>
                      <a:pt x="48" y="29"/>
                      <a:pt x="48" y="29"/>
                    </a:quadBezTo>
                    <a:quadBezTo>
                      <a:pt x="48" y="29"/>
                      <a:pt x="49" y="28"/>
                    </a:quadBezTo>
                    <a:quadBezTo>
                      <a:pt x="49" y="28"/>
                      <a:pt x="50" y="28"/>
                    </a:quadBezTo>
                    <a:quadBezTo>
                      <a:pt x="50" y="28"/>
                      <a:pt x="50" y="28"/>
                    </a:quadBezTo>
                    <a:cubicBezTo>
                      <a:pt x="53" y="28"/>
                      <a:pt x="57" y="27"/>
                      <a:pt x="59" y="24"/>
                    </a:cubicBezTo>
                    <a:cubicBezTo>
                      <a:pt x="60" y="23"/>
                      <a:pt x="60" y="22"/>
                      <a:pt x="61" y="21"/>
                    </a:cubicBezTo>
                    <a:cubicBezTo>
                      <a:pt x="61" y="21"/>
                      <a:pt x="62" y="21"/>
                      <a:pt x="62" y="21"/>
                    </a:cubicBezTo>
                    <a:cubicBezTo>
                      <a:pt x="63" y="20"/>
                      <a:pt x="63" y="19"/>
                      <a:pt x="64" y="19"/>
                    </a:cubicBezTo>
                    <a:quadBezTo>
                      <a:pt x="65" y="19"/>
                      <a:pt x="65" y="19"/>
                    </a:quadBezTo>
                    <a:quadBezTo>
                      <a:pt x="64" y="18"/>
                      <a:pt x="64" y="18"/>
                    </a:quadBezTo>
                    <a:cubicBezTo>
                      <a:pt x="64" y="17"/>
                      <a:pt x="63" y="16"/>
                      <a:pt x="63" y="16"/>
                    </a:cubicBezTo>
                    <a:cubicBezTo>
                      <a:pt x="62" y="15"/>
                      <a:pt x="61" y="15"/>
                      <a:pt x="61" y="15"/>
                    </a:cubicBezTo>
                    <a:quadBezTo>
                      <a:pt x="60" y="15"/>
                      <a:pt x="60" y="15"/>
                    </a:quadBezTo>
                    <a:cubicBezTo>
                      <a:pt x="57" y="15"/>
                      <a:pt x="55" y="15"/>
                      <a:pt x="54" y="13"/>
                    </a:cubicBezTo>
                    <a:quadBezTo>
                      <a:pt x="54" y="12"/>
                      <a:pt x="54" y="12"/>
                    </a:quadBezTo>
                    <a:cubicBezTo>
                      <a:pt x="54" y="11"/>
                      <a:pt x="54" y="10"/>
                      <a:pt x="53" y="10"/>
                    </a:cubicBezTo>
                    <a:cubicBezTo>
                      <a:pt x="53" y="10"/>
                      <a:pt x="52" y="10"/>
                      <a:pt x="51" y="10"/>
                    </a:cubicBezTo>
                    <a:cubicBezTo>
                      <a:pt x="51" y="10"/>
                      <a:pt x="50" y="10"/>
                      <a:pt x="49" y="10"/>
                    </a:cubicBezTo>
                    <a:quadBezTo>
                      <a:pt x="49" y="10"/>
                      <a:pt x="49" y="10"/>
                    </a:quadBezTo>
                    <a:cubicBezTo>
                      <a:pt x="48" y="11"/>
                      <a:pt x="47" y="12"/>
                      <a:pt x="45" y="12"/>
                    </a:cubicBezTo>
                    <a:quadBezTo>
                      <a:pt x="45" y="12"/>
                      <a:pt x="45" y="12"/>
                    </a:quadBezTo>
                    <a:cubicBezTo>
                      <a:pt x="44" y="12"/>
                      <a:pt x="43" y="11"/>
                      <a:pt x="42" y="11"/>
                    </a:cubicBezTo>
                    <a:cubicBezTo>
                      <a:pt x="40" y="10"/>
                      <a:pt x="39" y="8"/>
                      <a:pt x="39" y="7"/>
                    </a:cubicBezTo>
                    <a:cubicBezTo>
                      <a:pt x="39" y="6"/>
                      <a:pt x="37" y="5"/>
                      <a:pt x="33" y="3"/>
                    </a:cubicBezTo>
                    <a:cubicBezTo>
                      <a:pt x="32" y="3"/>
                      <a:pt x="31" y="3"/>
                      <a:pt x="31" y="2"/>
                    </a:cubicBezTo>
                    <a:quadBezTo>
                      <a:pt x="30" y="2"/>
                      <a:pt x="30" y="2"/>
                    </a:quadBezTo>
                    <a:quadBezTo>
                      <a:pt x="29" y="1"/>
                      <a:pt x="28" y="0"/>
                    </a:quadBezTo>
                    <a:quadBezTo>
                      <a:pt x="28" y="0"/>
                      <a:pt x="28" y="0"/>
                    </a:quadBezTo>
                    <a:quadBezTo>
                      <a:pt x="28" y="0"/>
                      <a:pt x="27" y="0"/>
                    </a:quadBezTo>
                    <a:quadBezTo>
                      <a:pt x="27" y="1"/>
                      <a:pt x="27" y="1"/>
                    </a:quadBezTo>
                    <a:quadBezTo>
                      <a:pt x="27" y="1"/>
                      <a:pt x="27" y="1"/>
                    </a:quadBezTo>
                    <a:quadBezTo>
                      <a:pt x="26" y="1"/>
                      <a:pt x="25" y="1"/>
                    </a:quadBezTo>
                    <a:cubicBezTo>
                      <a:pt x="25" y="1"/>
                      <a:pt x="24" y="1"/>
                      <a:pt x="23" y="1"/>
                    </a:cubicBezTo>
                    <a:cubicBezTo>
                      <a:pt x="23" y="1"/>
                      <a:pt x="22" y="0"/>
                      <a:pt x="22" y="0"/>
                    </a:cubicBezTo>
                    <a:cubicBezTo>
                      <a:pt x="21" y="1"/>
                      <a:pt x="19" y="2"/>
                      <a:pt x="17" y="2"/>
                    </a:cubicBezTo>
                    <a:cubicBezTo>
                      <a:pt x="16" y="3"/>
                      <a:pt x="14" y="4"/>
                      <a:pt x="13" y="5"/>
                    </a:cubicBezTo>
                    <a:cubicBezTo>
                      <a:pt x="9" y="7"/>
                      <a:pt x="4" y="9"/>
                      <a:pt x="0" y="10"/>
                    </a:cubicBezTo>
                    <a:quadBezTo>
                      <a:pt x="0" y="10"/>
                      <a:pt x="0" y="10"/>
                    </a:quadBezTo>
                    <a:cubicBezTo>
                      <a:pt x="0" y="10"/>
                      <a:pt x="1" y="11"/>
                      <a:pt x="1" y="11"/>
                    </a:cubicBezTo>
                    <a:cubicBezTo>
                      <a:pt x="1" y="12"/>
                      <a:pt x="2" y="12"/>
                      <a:pt x="2" y="13"/>
                    </a:cubicBezTo>
                    <a:cubicBezTo>
                      <a:pt x="3" y="14"/>
                      <a:pt x="3" y="15"/>
                      <a:pt x="3" y="17"/>
                    </a:cubicBezTo>
                    <a:cubicBezTo>
                      <a:pt x="4" y="18"/>
                      <a:pt x="4" y="21"/>
                      <a:pt x="5" y="22"/>
                    </a:cubicBezTo>
                    <a:quadBezTo>
                      <a:pt x="6" y="22"/>
                      <a:pt x="7" y="23"/>
                    </a:quadBezTo>
                    <a:cubicBezTo>
                      <a:pt x="13" y="27"/>
                      <a:pt x="17" y="29"/>
                      <a:pt x="17" y="31"/>
                    </a:cubicBezTo>
                    <a:quadBezTo>
                      <a:pt x="17" y="31"/>
                      <a:pt x="17" y="31"/>
                    </a:quadBezTo>
                    <a:quadBezTo>
                      <a:pt x="18" y="31"/>
                      <a:pt x="18" y="31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49" name="Freeform 1196"/>
              <p:cNvSpPr/>
              <p:nvPr/>
            </p:nvSpPr>
            <p:spPr>
              <a:xfrm>
                <a:off x="2726" y="3233"/>
                <a:ext cx="55" cy="20"/>
              </a:xfrm>
              <a:custGeom>
                <a:avLst/>
                <a:gdLst>
                  <a:gd name="T0" fmla="*/ 18 w 57"/>
                  <a:gd name="T1" fmla="*/ 0 h 21"/>
                  <a:gd name="T2" fmla="*/ 17 w 57"/>
                  <a:gd name="T3" fmla="*/ 0 h 21"/>
                  <a:gd name="T4" fmla="*/ 16 w 57"/>
                  <a:gd name="T5" fmla="*/ 1 h 21"/>
                  <a:gd name="T6" fmla="*/ 16 w 57"/>
                  <a:gd name="T7" fmla="*/ 2 h 21"/>
                  <a:gd name="T8" fmla="*/ 15 w 57"/>
                  <a:gd name="T9" fmla="*/ 2 h 21"/>
                  <a:gd name="T10" fmla="*/ 14 w 57"/>
                  <a:gd name="T11" fmla="*/ 3 h 21"/>
                  <a:gd name="T12" fmla="*/ 14 w 57"/>
                  <a:gd name="T13" fmla="*/ 4 h 21"/>
                  <a:gd name="T14" fmla="*/ 2 w 57"/>
                  <a:gd name="T15" fmla="*/ 10 h 21"/>
                  <a:gd name="T16" fmla="*/ 1 w 57"/>
                  <a:gd name="T17" fmla="*/ 10 h 21"/>
                  <a:gd name="T18" fmla="*/ 1 w 57"/>
                  <a:gd name="T19" fmla="*/ 10 h 21"/>
                  <a:gd name="T20" fmla="*/ 1 w 57"/>
                  <a:gd name="T21" fmla="*/ 10 h 21"/>
                  <a:gd name="T22" fmla="*/ 1 w 57"/>
                  <a:gd name="T23" fmla="*/ 10 h 21"/>
                  <a:gd name="T24" fmla="*/ 1 w 57"/>
                  <a:gd name="T25" fmla="*/ 11 h 21"/>
                  <a:gd name="T26" fmla="*/ 1 w 57"/>
                  <a:gd name="T27" fmla="*/ 11 h 21"/>
                  <a:gd name="T28" fmla="*/ 0 w 57"/>
                  <a:gd name="T29" fmla="*/ 11 h 21"/>
                  <a:gd name="T30" fmla="*/ 0 w 57"/>
                  <a:gd name="T31" fmla="*/ 12 h 21"/>
                  <a:gd name="T32" fmla="*/ 1 w 57"/>
                  <a:gd name="T33" fmla="*/ 13 h 21"/>
                  <a:gd name="T34" fmla="*/ 1 w 57"/>
                  <a:gd name="T35" fmla="*/ 14 h 21"/>
                  <a:gd name="T36" fmla="*/ 2 w 57"/>
                  <a:gd name="T37" fmla="*/ 15 h 21"/>
                  <a:gd name="T38" fmla="*/ 2 w 57"/>
                  <a:gd name="T39" fmla="*/ 15 h 21"/>
                  <a:gd name="T40" fmla="*/ 3 w 57"/>
                  <a:gd name="T41" fmla="*/ 18 h 21"/>
                  <a:gd name="T42" fmla="*/ 3 w 57"/>
                  <a:gd name="T43" fmla="*/ 18 h 21"/>
                  <a:gd name="T44" fmla="*/ 4 w 57"/>
                  <a:gd name="T45" fmla="*/ 18 h 21"/>
                  <a:gd name="T46" fmla="*/ 4 w 57"/>
                  <a:gd name="T47" fmla="*/ 19 h 21"/>
                  <a:gd name="T48" fmla="*/ 9 w 57"/>
                  <a:gd name="T49" fmla="*/ 21 h 21"/>
                  <a:gd name="T50" fmla="*/ 12 w 57"/>
                  <a:gd name="T51" fmla="*/ 21 h 21"/>
                  <a:gd name="T52" fmla="*/ 16 w 57"/>
                  <a:gd name="T53" fmla="*/ 20 h 21"/>
                  <a:gd name="T54" fmla="*/ 30 w 57"/>
                  <a:gd name="T55" fmla="*/ 15 h 21"/>
                  <a:gd name="T56" fmla="*/ 35 w 57"/>
                  <a:gd name="T57" fmla="*/ 11 h 21"/>
                  <a:gd name="T58" fmla="*/ 41 w 57"/>
                  <a:gd name="T59" fmla="*/ 8 h 21"/>
                  <a:gd name="T60" fmla="*/ 41 w 57"/>
                  <a:gd name="T61" fmla="*/ 8 h 21"/>
                  <a:gd name="T62" fmla="*/ 43 w 57"/>
                  <a:gd name="T63" fmla="*/ 9 h 21"/>
                  <a:gd name="T64" fmla="*/ 53 w 57"/>
                  <a:gd name="T65" fmla="*/ 12 h 21"/>
                  <a:gd name="T66" fmla="*/ 53 w 57"/>
                  <a:gd name="T67" fmla="*/ 12 h 21"/>
                  <a:gd name="T68" fmla="*/ 53 w 57"/>
                  <a:gd name="T69" fmla="*/ 12 h 21"/>
                  <a:gd name="T70" fmla="*/ 54 w 57"/>
                  <a:gd name="T71" fmla="*/ 13 h 21"/>
                  <a:gd name="T72" fmla="*/ 54 w 57"/>
                  <a:gd name="T73" fmla="*/ 12 h 21"/>
                  <a:gd name="T74" fmla="*/ 54 w 57"/>
                  <a:gd name="T75" fmla="*/ 11 h 21"/>
                  <a:gd name="T76" fmla="*/ 54 w 57"/>
                  <a:gd name="T77" fmla="*/ 10 h 21"/>
                  <a:gd name="T78" fmla="*/ 55 w 57"/>
                  <a:gd name="T79" fmla="*/ 9 h 21"/>
                  <a:gd name="T80" fmla="*/ 55 w 57"/>
                  <a:gd name="T81" fmla="*/ 9 h 21"/>
                  <a:gd name="T82" fmla="*/ 56 w 57"/>
                  <a:gd name="T83" fmla="*/ 7 h 21"/>
                  <a:gd name="T84" fmla="*/ 56 w 57"/>
                  <a:gd name="T85" fmla="*/ 6 h 21"/>
                  <a:gd name="T86" fmla="*/ 57 w 57"/>
                  <a:gd name="T87" fmla="*/ 5 h 21"/>
                  <a:gd name="T88" fmla="*/ 57 w 57"/>
                  <a:gd name="T89" fmla="*/ 5 h 21"/>
                  <a:gd name="T90" fmla="*/ 57 w 57"/>
                  <a:gd name="T91" fmla="*/ 5 h 21"/>
                  <a:gd name="T92" fmla="*/ 56 w 57"/>
                  <a:gd name="T93" fmla="*/ 5 h 21"/>
                  <a:gd name="T94" fmla="*/ 55 w 57"/>
                  <a:gd name="T95" fmla="*/ 4 h 21"/>
                  <a:gd name="T96" fmla="*/ 54 w 57"/>
                  <a:gd name="T97" fmla="*/ 4 h 21"/>
                  <a:gd name="T98" fmla="*/ 54 w 57"/>
                  <a:gd name="T99" fmla="*/ 4 h 21"/>
                  <a:gd name="T100" fmla="*/ 54 w 57"/>
                  <a:gd name="T101" fmla="*/ 4 h 21"/>
                  <a:gd name="T102" fmla="*/ 53 w 57"/>
                  <a:gd name="T103" fmla="*/ 4 h 21"/>
                  <a:gd name="T104" fmla="*/ 53 w 57"/>
                  <a:gd name="T105" fmla="*/ 3 h 21"/>
                  <a:gd name="T106" fmla="*/ 45 w 57"/>
                  <a:gd name="T107" fmla="*/ 2 h 21"/>
                  <a:gd name="T108" fmla="*/ 40 w 57"/>
                  <a:gd name="T109" fmla="*/ 1 h 21"/>
                  <a:gd name="T110" fmla="*/ 37 w 57"/>
                  <a:gd name="T111" fmla="*/ 1 h 21"/>
                  <a:gd name="T112" fmla="*/ 33 w 57"/>
                  <a:gd name="T113" fmla="*/ 1 h 21"/>
                  <a:gd name="T114" fmla="*/ 26 w 57"/>
                  <a:gd name="T115" fmla="*/ 0 h 21"/>
                  <a:gd name="T116" fmla="*/ 25 w 57"/>
                  <a:gd name="T117" fmla="*/ 0 h 21"/>
                  <a:gd name="T118" fmla="*/ 19 w 57"/>
                  <a:gd name="T119" fmla="*/ 0 h 21"/>
                  <a:gd name="T120" fmla="*/ 18 w 57"/>
                  <a:gd name="T121" fmla="*/ 0 h 21"/>
                  <a:gd name="T122" fmla="*/ 18 w 57"/>
                  <a:gd name="T12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" h="21">
                    <a:moveTo>
                      <a:pt x="18" y="0"/>
                    </a:moveTo>
                    <a:cubicBezTo>
                      <a:pt x="18" y="0"/>
                      <a:pt x="17" y="0"/>
                      <a:pt x="17" y="0"/>
                    </a:cubicBezTo>
                    <a:quadBezTo>
                      <a:pt x="17" y="1"/>
                      <a:pt x="16" y="1"/>
                    </a:quadBezTo>
                    <a:quadBezTo>
                      <a:pt x="16" y="1"/>
                      <a:pt x="16" y="2"/>
                    </a:quadBezTo>
                    <a:quadBezTo>
                      <a:pt x="15" y="2"/>
                      <a:pt x="15" y="2"/>
                    </a:quadBezTo>
                    <a:cubicBezTo>
                      <a:pt x="15" y="2"/>
                      <a:pt x="15" y="3"/>
                      <a:pt x="14" y="3"/>
                    </a:cubicBezTo>
                    <a:quadBezTo>
                      <a:pt x="14" y="3"/>
                      <a:pt x="14" y="4"/>
                    </a:quadBezTo>
                    <a:cubicBezTo>
                      <a:pt x="10" y="9"/>
                      <a:pt x="5" y="10"/>
                      <a:pt x="2" y="10"/>
                    </a:cubicBezTo>
                    <a:quadBezTo>
                      <a:pt x="1" y="10"/>
                      <a:pt x="1" y="10"/>
                    </a:quadBezTo>
                    <a:quadBezTo>
                      <a:pt x="1" y="10"/>
                      <a:pt x="1" y="10"/>
                    </a:quadBezTo>
                    <a:quadBezTo>
                      <a:pt x="1" y="10"/>
                      <a:pt x="1" y="10"/>
                    </a:quadBezTo>
                    <a:quadBezTo>
                      <a:pt x="1" y="10"/>
                      <a:pt x="1" y="10"/>
                    </a:quadBezTo>
                    <a:cubicBezTo>
                      <a:pt x="1" y="10"/>
                      <a:pt x="1" y="11"/>
                      <a:pt x="1" y="11"/>
                    </a:cubicBezTo>
                    <a:quadBezTo>
                      <a:pt x="1" y="11"/>
                      <a:pt x="1" y="11"/>
                    </a:quadBezTo>
                    <a:cubicBezTo>
                      <a:pt x="1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quadBezTo>
                      <a:pt x="0" y="12"/>
                      <a:pt x="1" y="13"/>
                    </a:quadBezTo>
                    <a:quadBezTo>
                      <a:pt x="1" y="13"/>
                      <a:pt x="1" y="14"/>
                    </a:quadBezTo>
                    <a:quadBezTo>
                      <a:pt x="1" y="14"/>
                      <a:pt x="2" y="15"/>
                    </a:quadBezTo>
                    <a:quadBezTo>
                      <a:pt x="2" y="15"/>
                      <a:pt x="2" y="15"/>
                    </a:quadBezTo>
                    <a:cubicBezTo>
                      <a:pt x="2" y="16"/>
                      <a:pt x="3" y="17"/>
                      <a:pt x="3" y="18"/>
                    </a:cubicBezTo>
                    <a:quadBezTo>
                      <a:pt x="3" y="18"/>
                      <a:pt x="3" y="18"/>
                    </a:quadBezTo>
                    <a:cubicBezTo>
                      <a:pt x="3" y="18"/>
                      <a:pt x="4" y="18"/>
                      <a:pt x="4" y="18"/>
                    </a:cubicBezTo>
                    <a:quadBezTo>
                      <a:pt x="4" y="19"/>
                      <a:pt x="4" y="19"/>
                    </a:quadBezTo>
                    <a:cubicBezTo>
                      <a:pt x="5" y="20"/>
                      <a:pt x="7" y="20"/>
                      <a:pt x="9" y="21"/>
                    </a:cubicBezTo>
                    <a:cubicBezTo>
                      <a:pt x="10" y="21"/>
                      <a:pt x="11" y="21"/>
                      <a:pt x="12" y="21"/>
                    </a:cubicBezTo>
                    <a:cubicBezTo>
                      <a:pt x="14" y="21"/>
                      <a:pt x="16" y="20"/>
                      <a:pt x="16" y="20"/>
                    </a:cubicBezTo>
                    <a:cubicBezTo>
                      <a:pt x="17" y="15"/>
                      <a:pt x="30" y="15"/>
                      <a:pt x="30" y="15"/>
                    </a:cubicBezTo>
                    <a:cubicBezTo>
                      <a:pt x="31" y="15"/>
                      <a:pt x="34" y="13"/>
                      <a:pt x="35" y="11"/>
                    </a:cubicBezTo>
                    <a:cubicBezTo>
                      <a:pt x="38" y="9"/>
                      <a:pt x="39" y="8"/>
                      <a:pt x="41" y="8"/>
                    </a:cubicBezTo>
                    <a:quadBezTo>
                      <a:pt x="41" y="8"/>
                      <a:pt x="41" y="8"/>
                    </a:quadBezTo>
                    <a:quadBezTo>
                      <a:pt x="42" y="8"/>
                      <a:pt x="43" y="9"/>
                    </a:quadBezTo>
                    <a:cubicBezTo>
                      <a:pt x="47" y="9"/>
                      <a:pt x="51" y="10"/>
                      <a:pt x="53" y="12"/>
                    </a:cubicBezTo>
                    <a:quadBezTo>
                      <a:pt x="53" y="12"/>
                      <a:pt x="53" y="12"/>
                    </a:quadBezTo>
                    <a:quadBezTo>
                      <a:pt x="53" y="12"/>
                      <a:pt x="53" y="12"/>
                    </a:quadBezTo>
                    <a:quadBezTo>
                      <a:pt x="54" y="13"/>
                      <a:pt x="54" y="13"/>
                    </a:quadBezTo>
                    <a:cubicBezTo>
                      <a:pt x="54" y="13"/>
                      <a:pt x="54" y="12"/>
                      <a:pt x="54" y="12"/>
                    </a:cubicBezTo>
                    <a:cubicBezTo>
                      <a:pt x="54" y="12"/>
                      <a:pt x="54" y="11"/>
                      <a:pt x="54" y="11"/>
                    </a:cubicBezTo>
                    <a:cubicBezTo>
                      <a:pt x="54" y="11"/>
                      <a:pt x="54" y="10"/>
                      <a:pt x="54" y="10"/>
                    </a:cubicBezTo>
                    <a:cubicBezTo>
                      <a:pt x="55" y="10"/>
                      <a:pt x="55" y="9"/>
                      <a:pt x="55" y="9"/>
                    </a:cubicBezTo>
                    <a:quadBezTo>
                      <a:pt x="55" y="9"/>
                      <a:pt x="55" y="9"/>
                    </a:quadBezTo>
                    <a:cubicBezTo>
                      <a:pt x="55" y="8"/>
                      <a:pt x="56" y="7"/>
                      <a:pt x="56" y="7"/>
                    </a:cubicBezTo>
                    <a:quadBezTo>
                      <a:pt x="56" y="7"/>
                      <a:pt x="56" y="6"/>
                    </a:quadBezTo>
                    <a:quadBezTo>
                      <a:pt x="57" y="6"/>
                      <a:pt x="57" y="5"/>
                    </a:quadBezTo>
                    <a:quadBezTo>
                      <a:pt x="57" y="5"/>
                      <a:pt x="57" y="5"/>
                    </a:quadBezTo>
                    <a:quadBezTo>
                      <a:pt x="57" y="5"/>
                      <a:pt x="57" y="5"/>
                    </a:quadBezTo>
                    <a:cubicBezTo>
                      <a:pt x="57" y="5"/>
                      <a:pt x="56" y="5"/>
                      <a:pt x="56" y="5"/>
                    </a:cubicBezTo>
                    <a:cubicBezTo>
                      <a:pt x="56" y="5"/>
                      <a:pt x="55" y="4"/>
                      <a:pt x="55" y="4"/>
                    </a:cubicBezTo>
                    <a:quadBezTo>
                      <a:pt x="55" y="4"/>
                      <a:pt x="54" y="4"/>
                    </a:quadBezTo>
                    <a:quadBezTo>
                      <a:pt x="54" y="4"/>
                      <a:pt x="54" y="4"/>
                    </a:quadBezTo>
                    <a:quadBezTo>
                      <a:pt x="54" y="4"/>
                      <a:pt x="54" y="4"/>
                    </a:quadBezTo>
                    <a:quadBezTo>
                      <a:pt x="54" y="4"/>
                      <a:pt x="53" y="4"/>
                    </a:quadBezTo>
                    <a:cubicBezTo>
                      <a:pt x="53" y="4"/>
                      <a:pt x="53" y="3"/>
                      <a:pt x="53" y="3"/>
                    </a:cubicBezTo>
                    <a:cubicBezTo>
                      <a:pt x="52" y="3"/>
                      <a:pt x="48" y="1"/>
                      <a:pt x="45" y="2"/>
                    </a:cubicBezTo>
                    <a:cubicBezTo>
                      <a:pt x="43" y="2"/>
                      <a:pt x="41" y="1"/>
                      <a:pt x="40" y="1"/>
                    </a:cubicBezTo>
                    <a:cubicBezTo>
                      <a:pt x="39" y="1"/>
                      <a:pt x="38" y="0"/>
                      <a:pt x="37" y="1"/>
                    </a:cubicBezTo>
                    <a:cubicBezTo>
                      <a:pt x="36" y="1"/>
                      <a:pt x="35" y="1"/>
                      <a:pt x="33" y="1"/>
                    </a:cubicBezTo>
                    <a:cubicBezTo>
                      <a:pt x="31" y="1"/>
                      <a:pt x="27" y="1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3" y="1"/>
                      <a:pt x="21" y="1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quadBezTo>
                      <a:pt x="18" y="0"/>
                      <a:pt x="18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50" name="Freeform 1197"/>
              <p:cNvSpPr/>
              <p:nvPr/>
            </p:nvSpPr>
            <p:spPr>
              <a:xfrm>
                <a:off x="2442" y="3334"/>
                <a:ext cx="31" cy="62"/>
              </a:xfrm>
              <a:custGeom>
                <a:avLst/>
                <a:gdLst>
                  <a:gd name="T0" fmla="*/ 9 w 33"/>
                  <a:gd name="T1" fmla="*/ 7 h 64"/>
                  <a:gd name="T2" fmla="*/ 1 w 33"/>
                  <a:gd name="T3" fmla="*/ 36 h 64"/>
                  <a:gd name="T4" fmla="*/ 0 w 33"/>
                  <a:gd name="T5" fmla="*/ 38 h 64"/>
                  <a:gd name="T6" fmla="*/ 3 w 33"/>
                  <a:gd name="T7" fmla="*/ 41 h 64"/>
                  <a:gd name="T8" fmla="*/ 5 w 33"/>
                  <a:gd name="T9" fmla="*/ 43 h 64"/>
                  <a:gd name="T10" fmla="*/ 8 w 33"/>
                  <a:gd name="T11" fmla="*/ 61 h 64"/>
                  <a:gd name="T12" fmla="*/ 8 w 33"/>
                  <a:gd name="T13" fmla="*/ 64 h 64"/>
                  <a:gd name="T14" fmla="*/ 10 w 33"/>
                  <a:gd name="T15" fmla="*/ 64 h 64"/>
                  <a:gd name="T16" fmla="*/ 10 w 33"/>
                  <a:gd name="T17" fmla="*/ 64 h 64"/>
                  <a:gd name="T18" fmla="*/ 12 w 33"/>
                  <a:gd name="T19" fmla="*/ 64 h 64"/>
                  <a:gd name="T20" fmla="*/ 14 w 33"/>
                  <a:gd name="T21" fmla="*/ 64 h 64"/>
                  <a:gd name="T22" fmla="*/ 20 w 33"/>
                  <a:gd name="T23" fmla="*/ 63 h 64"/>
                  <a:gd name="T24" fmla="*/ 20 w 33"/>
                  <a:gd name="T25" fmla="*/ 63 h 64"/>
                  <a:gd name="T26" fmla="*/ 20 w 33"/>
                  <a:gd name="T27" fmla="*/ 63 h 64"/>
                  <a:gd name="T28" fmla="*/ 20 w 33"/>
                  <a:gd name="T29" fmla="*/ 62 h 64"/>
                  <a:gd name="T30" fmla="*/ 20 w 33"/>
                  <a:gd name="T31" fmla="*/ 62 h 64"/>
                  <a:gd name="T32" fmla="*/ 20 w 33"/>
                  <a:gd name="T33" fmla="*/ 60 h 64"/>
                  <a:gd name="T34" fmla="*/ 25 w 33"/>
                  <a:gd name="T35" fmla="*/ 52 h 64"/>
                  <a:gd name="T36" fmla="*/ 24 w 33"/>
                  <a:gd name="T37" fmla="*/ 50 h 64"/>
                  <a:gd name="T38" fmla="*/ 22 w 33"/>
                  <a:gd name="T39" fmla="*/ 49 h 64"/>
                  <a:gd name="T40" fmla="*/ 22 w 33"/>
                  <a:gd name="T41" fmla="*/ 44 h 64"/>
                  <a:gd name="T42" fmla="*/ 25 w 33"/>
                  <a:gd name="T43" fmla="*/ 40 h 64"/>
                  <a:gd name="T44" fmla="*/ 22 w 33"/>
                  <a:gd name="T45" fmla="*/ 37 h 64"/>
                  <a:gd name="T46" fmla="*/ 20 w 33"/>
                  <a:gd name="T47" fmla="*/ 32 h 64"/>
                  <a:gd name="T48" fmla="*/ 25 w 33"/>
                  <a:gd name="T49" fmla="*/ 29 h 64"/>
                  <a:gd name="T50" fmla="*/ 25 w 33"/>
                  <a:gd name="T51" fmla="*/ 29 h 64"/>
                  <a:gd name="T52" fmla="*/ 27 w 33"/>
                  <a:gd name="T53" fmla="*/ 22 h 64"/>
                  <a:gd name="T54" fmla="*/ 26 w 33"/>
                  <a:gd name="T55" fmla="*/ 17 h 64"/>
                  <a:gd name="T56" fmla="*/ 25 w 33"/>
                  <a:gd name="T57" fmla="*/ 13 h 64"/>
                  <a:gd name="T58" fmla="*/ 30 w 33"/>
                  <a:gd name="T59" fmla="*/ 8 h 64"/>
                  <a:gd name="T60" fmla="*/ 33 w 33"/>
                  <a:gd name="T61" fmla="*/ 6 h 64"/>
                  <a:gd name="T62" fmla="*/ 30 w 33"/>
                  <a:gd name="T63" fmla="*/ 2 h 64"/>
                  <a:gd name="T64" fmla="*/ 26 w 33"/>
                  <a:gd name="T65" fmla="*/ 2 h 64"/>
                  <a:gd name="T66" fmla="*/ 25 w 33"/>
                  <a:gd name="T67" fmla="*/ 3 h 64"/>
                  <a:gd name="T68" fmla="*/ 23 w 33"/>
                  <a:gd name="T69" fmla="*/ 4 h 64"/>
                  <a:gd name="T70" fmla="*/ 21 w 33"/>
                  <a:gd name="T71" fmla="*/ 3 h 64"/>
                  <a:gd name="T72" fmla="*/ 21 w 33"/>
                  <a:gd name="T73" fmla="*/ 3 h 64"/>
                  <a:gd name="T74" fmla="*/ 19 w 33"/>
                  <a:gd name="T75" fmla="*/ 3 h 64"/>
                  <a:gd name="T76" fmla="*/ 17 w 33"/>
                  <a:gd name="T77" fmla="*/ 3 h 64"/>
                  <a:gd name="T78" fmla="*/ 16 w 33"/>
                  <a:gd name="T79" fmla="*/ 3 h 64"/>
                  <a:gd name="T80" fmla="*/ 16 w 33"/>
                  <a:gd name="T81" fmla="*/ 3 h 64"/>
                  <a:gd name="T82" fmla="*/ 15 w 33"/>
                  <a:gd name="T83" fmla="*/ 3 h 64"/>
                  <a:gd name="T84" fmla="*/ 15 w 33"/>
                  <a:gd name="T85" fmla="*/ 3 h 64"/>
                  <a:gd name="T86" fmla="*/ 14 w 33"/>
                  <a:gd name="T87" fmla="*/ 3 h 64"/>
                  <a:gd name="T88" fmla="*/ 14 w 33"/>
                  <a:gd name="T89" fmla="*/ 3 h 64"/>
                  <a:gd name="T90" fmla="*/ 14 w 33"/>
                  <a:gd name="T91" fmla="*/ 2 h 64"/>
                  <a:gd name="T92" fmla="*/ 13 w 33"/>
                  <a:gd name="T93" fmla="*/ 2 h 64"/>
                  <a:gd name="T94" fmla="*/ 13 w 33"/>
                  <a:gd name="T95" fmla="*/ 2 h 64"/>
                  <a:gd name="T96" fmla="*/ 12 w 33"/>
                  <a:gd name="T97" fmla="*/ 1 h 64"/>
                  <a:gd name="T98" fmla="*/ 12 w 33"/>
                  <a:gd name="T99" fmla="*/ 1 h 64"/>
                  <a:gd name="T100" fmla="*/ 12 w 33"/>
                  <a:gd name="T101" fmla="*/ 1 h 64"/>
                  <a:gd name="T102" fmla="*/ 12 w 33"/>
                  <a:gd name="T103" fmla="*/ 0 h 64"/>
                  <a:gd name="T104" fmla="*/ 12 w 33"/>
                  <a:gd name="T105" fmla="*/ 0 h 64"/>
                  <a:gd name="T106" fmla="*/ 11 w 33"/>
                  <a:gd name="T107" fmla="*/ 0 h 64"/>
                  <a:gd name="T108" fmla="*/ 10 w 33"/>
                  <a:gd name="T109" fmla="*/ 1 h 64"/>
                  <a:gd name="T110" fmla="*/ 9 w 33"/>
                  <a:gd name="T111" fmla="*/ 2 h 64"/>
                  <a:gd name="T112" fmla="*/ 8 w 33"/>
                  <a:gd name="T113" fmla="*/ 2 h 64"/>
                  <a:gd name="T114" fmla="*/ 9 w 33"/>
                  <a:gd name="T115" fmla="*/ 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" h="64">
                    <a:moveTo>
                      <a:pt x="9" y="7"/>
                    </a:moveTo>
                    <a:cubicBezTo>
                      <a:pt x="11" y="11"/>
                      <a:pt x="6" y="31"/>
                      <a:pt x="1" y="36"/>
                    </a:cubicBezTo>
                    <a:quadBezTo>
                      <a:pt x="0" y="38"/>
                      <a:pt x="0" y="38"/>
                    </a:quadBezTo>
                    <a:cubicBezTo>
                      <a:pt x="0" y="39"/>
                      <a:pt x="2" y="40"/>
                      <a:pt x="3" y="41"/>
                    </a:cubicBezTo>
                    <a:cubicBezTo>
                      <a:pt x="4" y="42"/>
                      <a:pt x="5" y="42"/>
                      <a:pt x="5" y="43"/>
                    </a:cubicBezTo>
                    <a:cubicBezTo>
                      <a:pt x="10" y="46"/>
                      <a:pt x="9" y="55"/>
                      <a:pt x="8" y="61"/>
                    </a:cubicBezTo>
                    <a:cubicBezTo>
                      <a:pt x="8" y="62"/>
                      <a:pt x="8" y="63"/>
                      <a:pt x="8" y="64"/>
                    </a:cubicBezTo>
                    <a:quadBezTo>
                      <a:pt x="8" y="64"/>
                      <a:pt x="10" y="64"/>
                    </a:quadBezTo>
                    <a:quadBezTo>
                      <a:pt x="10" y="64"/>
                      <a:pt x="10" y="64"/>
                    </a:quadBezTo>
                    <a:cubicBezTo>
                      <a:pt x="10" y="64"/>
                      <a:pt x="11" y="64"/>
                      <a:pt x="12" y="64"/>
                    </a:cubicBezTo>
                    <a:cubicBezTo>
                      <a:pt x="13" y="64"/>
                      <a:pt x="14" y="64"/>
                      <a:pt x="14" y="64"/>
                    </a:cubicBezTo>
                    <a:cubicBezTo>
                      <a:pt x="16" y="64"/>
                      <a:pt x="18" y="63"/>
                      <a:pt x="20" y="63"/>
                    </a:cubicBezTo>
                    <a:quadBezTo>
                      <a:pt x="20" y="63"/>
                      <a:pt x="20" y="63"/>
                    </a:quadBezTo>
                    <a:quadBezTo>
                      <a:pt x="20" y="63"/>
                      <a:pt x="20" y="63"/>
                    </a:quadBezTo>
                    <a:quadBezTo>
                      <a:pt x="20" y="62"/>
                      <a:pt x="20" y="62"/>
                    </a:quadBezTo>
                    <a:quadBezTo>
                      <a:pt x="20" y="62"/>
                      <a:pt x="20" y="62"/>
                    </a:quadBezTo>
                    <a:quadBezTo>
                      <a:pt x="20" y="61"/>
                      <a:pt x="20" y="60"/>
                    </a:quadBezTo>
                    <a:cubicBezTo>
                      <a:pt x="20" y="58"/>
                      <a:pt x="20" y="53"/>
                      <a:pt x="25" y="52"/>
                    </a:cubicBezTo>
                    <a:cubicBezTo>
                      <a:pt x="25" y="51"/>
                      <a:pt x="24" y="51"/>
                      <a:pt x="24" y="50"/>
                    </a:cubicBezTo>
                    <a:quadBezTo>
                      <a:pt x="23" y="50"/>
                      <a:pt x="22" y="49"/>
                    </a:quadBezTo>
                    <a:cubicBezTo>
                      <a:pt x="21" y="48"/>
                      <a:pt x="21" y="45"/>
                      <a:pt x="22" y="44"/>
                    </a:cubicBezTo>
                    <a:cubicBezTo>
                      <a:pt x="23" y="42"/>
                      <a:pt x="24" y="41"/>
                      <a:pt x="25" y="40"/>
                    </a:cubicBezTo>
                    <a:cubicBezTo>
                      <a:pt x="24" y="40"/>
                      <a:pt x="23" y="39"/>
                      <a:pt x="22" y="37"/>
                    </a:cubicBezTo>
                    <a:cubicBezTo>
                      <a:pt x="20" y="35"/>
                      <a:pt x="20" y="33"/>
                      <a:pt x="20" y="32"/>
                    </a:cubicBezTo>
                    <a:cubicBezTo>
                      <a:pt x="21" y="30"/>
                      <a:pt x="24" y="29"/>
                      <a:pt x="25" y="29"/>
                    </a:cubicBezTo>
                    <a:quadBezTo>
                      <a:pt x="25" y="29"/>
                      <a:pt x="25" y="29"/>
                    </a:quadBezTo>
                    <a:cubicBezTo>
                      <a:pt x="25" y="27"/>
                      <a:pt x="25" y="24"/>
                      <a:pt x="27" y="22"/>
                    </a:cubicBezTo>
                    <a:cubicBezTo>
                      <a:pt x="28" y="21"/>
                      <a:pt x="27" y="19"/>
                      <a:pt x="26" y="17"/>
                    </a:cubicBezTo>
                    <a:cubicBezTo>
                      <a:pt x="26" y="15"/>
                      <a:pt x="25" y="14"/>
                      <a:pt x="25" y="13"/>
                    </a:cubicBezTo>
                    <a:cubicBezTo>
                      <a:pt x="25" y="10"/>
                      <a:pt x="28" y="9"/>
                      <a:pt x="30" y="8"/>
                    </a:cubicBezTo>
                    <a:cubicBezTo>
                      <a:pt x="31" y="7"/>
                      <a:pt x="32" y="7"/>
                      <a:pt x="33" y="6"/>
                    </a:cubicBezTo>
                    <a:cubicBezTo>
                      <a:pt x="32" y="5"/>
                      <a:pt x="30" y="4"/>
                      <a:pt x="30" y="2"/>
                    </a:cubicBezTo>
                    <a:cubicBezTo>
                      <a:pt x="30" y="2"/>
                      <a:pt x="28" y="1"/>
                      <a:pt x="26" y="2"/>
                    </a:cubicBezTo>
                    <a:quadBezTo>
                      <a:pt x="26" y="3"/>
                      <a:pt x="25" y="3"/>
                    </a:quadBezTo>
                    <a:quadBezTo>
                      <a:pt x="24" y="4"/>
                      <a:pt x="23" y="4"/>
                    </a:quadBezTo>
                    <a:cubicBezTo>
                      <a:pt x="22" y="4"/>
                      <a:pt x="22" y="3"/>
                      <a:pt x="21" y="3"/>
                    </a:cubicBezTo>
                    <a:quadBezTo>
                      <a:pt x="21" y="3"/>
                      <a:pt x="21" y="3"/>
                    </a:quadBezTo>
                    <a:quadBezTo>
                      <a:pt x="20" y="3"/>
                      <a:pt x="19" y="3"/>
                    </a:quadBezTo>
                    <a:quadBezTo>
                      <a:pt x="18" y="3"/>
                      <a:pt x="17" y="3"/>
                    </a:quadBezTo>
                    <a:quadBezTo>
                      <a:pt x="17" y="3"/>
                      <a:pt x="16" y="3"/>
                    </a:quadBezTo>
                    <a:quadBezTo>
                      <a:pt x="16" y="3"/>
                      <a:pt x="16" y="3"/>
                    </a:quadBezTo>
                    <a:quadBezTo>
                      <a:pt x="16" y="3"/>
                      <a:pt x="15" y="3"/>
                    </a:quadBezTo>
                    <a:quadBezTo>
                      <a:pt x="15" y="3"/>
                      <a:pt x="15" y="3"/>
                    </a:quadBezTo>
                    <a:quadBezTo>
                      <a:pt x="14" y="3"/>
                      <a:pt x="14" y="3"/>
                    </a:quadBezTo>
                    <a:quadBezTo>
                      <a:pt x="14" y="3"/>
                      <a:pt x="14" y="3"/>
                    </a:quadBezTo>
                    <a:quadBezTo>
                      <a:pt x="14" y="2"/>
                      <a:pt x="14" y="2"/>
                    </a:quadBezTo>
                    <a:quadBezTo>
                      <a:pt x="13" y="2"/>
                      <a:pt x="13" y="2"/>
                    </a:quadBezTo>
                    <a:quadBezTo>
                      <a:pt x="13" y="2"/>
                      <a:pt x="13" y="2"/>
                    </a:quadBezTo>
                    <a:quadBezTo>
                      <a:pt x="13" y="2"/>
                      <a:pt x="12" y="1"/>
                    </a:quadBezTo>
                    <a:quadBezTo>
                      <a:pt x="12" y="1"/>
                      <a:pt x="12" y="1"/>
                    </a:quadBezTo>
                    <a:quadBezTo>
                      <a:pt x="12" y="1"/>
                      <a:pt x="12" y="1"/>
                    </a:quadBezTo>
                    <a:cubicBezTo>
                      <a:pt x="12" y="1"/>
                      <a:pt x="12" y="0"/>
                      <a:pt x="12" y="0"/>
                    </a:cubicBezTo>
                    <a:quadBezTo>
                      <a:pt x="12" y="0"/>
                      <a:pt x="12" y="0"/>
                    </a:quadBezTo>
                    <a:cubicBezTo>
                      <a:pt x="12" y="0"/>
                      <a:pt x="11" y="0"/>
                      <a:pt x="11" y="0"/>
                    </a:cubicBezTo>
                    <a:cubicBezTo>
                      <a:pt x="11" y="1"/>
                      <a:pt x="10" y="1"/>
                      <a:pt x="10" y="1"/>
                    </a:cubicBezTo>
                    <a:quadBezTo>
                      <a:pt x="9" y="1"/>
                      <a:pt x="9" y="2"/>
                    </a:quadBezTo>
                    <a:quadBezTo>
                      <a:pt x="9" y="2"/>
                      <a:pt x="8" y="2"/>
                    </a:quadBezTo>
                    <a:cubicBezTo>
                      <a:pt x="8" y="4"/>
                      <a:pt x="8" y="6"/>
                      <a:pt x="9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51" name="Freeform 1198"/>
              <p:cNvSpPr/>
              <p:nvPr/>
            </p:nvSpPr>
            <p:spPr>
              <a:xfrm>
                <a:off x="2582" y="3176"/>
                <a:ext cx="39" cy="32"/>
              </a:xfrm>
              <a:custGeom>
                <a:avLst/>
                <a:gdLst>
                  <a:gd name="T0" fmla="*/ 27 w 40"/>
                  <a:gd name="T1" fmla="*/ 31 h 33"/>
                  <a:gd name="T2" fmla="*/ 28 w 40"/>
                  <a:gd name="T3" fmla="*/ 28 h 33"/>
                  <a:gd name="T4" fmla="*/ 28 w 40"/>
                  <a:gd name="T5" fmla="*/ 26 h 33"/>
                  <a:gd name="T6" fmla="*/ 30 w 40"/>
                  <a:gd name="T7" fmla="*/ 22 h 33"/>
                  <a:gd name="T8" fmla="*/ 37 w 40"/>
                  <a:gd name="T9" fmla="*/ 16 h 33"/>
                  <a:gd name="T10" fmla="*/ 35 w 40"/>
                  <a:gd name="T11" fmla="*/ 13 h 33"/>
                  <a:gd name="T12" fmla="*/ 33 w 40"/>
                  <a:gd name="T13" fmla="*/ 11 h 33"/>
                  <a:gd name="T14" fmla="*/ 36 w 40"/>
                  <a:gd name="T15" fmla="*/ 8 h 33"/>
                  <a:gd name="T16" fmla="*/ 39 w 40"/>
                  <a:gd name="T17" fmla="*/ 4 h 33"/>
                  <a:gd name="T18" fmla="*/ 40 w 40"/>
                  <a:gd name="T19" fmla="*/ 4 h 33"/>
                  <a:gd name="T20" fmla="*/ 40 w 40"/>
                  <a:gd name="T21" fmla="*/ 3 h 33"/>
                  <a:gd name="T22" fmla="*/ 39 w 40"/>
                  <a:gd name="T23" fmla="*/ 2 h 33"/>
                  <a:gd name="T24" fmla="*/ 37 w 40"/>
                  <a:gd name="T25" fmla="*/ 1 h 33"/>
                  <a:gd name="T26" fmla="*/ 27 w 40"/>
                  <a:gd name="T27" fmla="*/ 1 h 33"/>
                  <a:gd name="T28" fmla="*/ 23 w 40"/>
                  <a:gd name="T29" fmla="*/ 6 h 33"/>
                  <a:gd name="T30" fmla="*/ 19 w 40"/>
                  <a:gd name="T31" fmla="*/ 11 h 33"/>
                  <a:gd name="T32" fmla="*/ 14 w 40"/>
                  <a:gd name="T33" fmla="*/ 9 h 33"/>
                  <a:gd name="T34" fmla="*/ 10 w 40"/>
                  <a:gd name="T35" fmla="*/ 16 h 33"/>
                  <a:gd name="T36" fmla="*/ 0 w 40"/>
                  <a:gd name="T37" fmla="*/ 30 h 33"/>
                  <a:gd name="T38" fmla="*/ 1 w 40"/>
                  <a:gd name="T39" fmla="*/ 30 h 33"/>
                  <a:gd name="T40" fmla="*/ 2 w 40"/>
                  <a:gd name="T41" fmla="*/ 30 h 33"/>
                  <a:gd name="T42" fmla="*/ 4 w 40"/>
                  <a:gd name="T43" fmla="*/ 30 h 33"/>
                  <a:gd name="T44" fmla="*/ 5 w 40"/>
                  <a:gd name="T45" fmla="*/ 29 h 33"/>
                  <a:gd name="T46" fmla="*/ 6 w 40"/>
                  <a:gd name="T47" fmla="*/ 29 h 33"/>
                  <a:gd name="T48" fmla="*/ 7 w 40"/>
                  <a:gd name="T49" fmla="*/ 28 h 33"/>
                  <a:gd name="T50" fmla="*/ 8 w 40"/>
                  <a:gd name="T51" fmla="*/ 28 h 33"/>
                  <a:gd name="T52" fmla="*/ 10 w 40"/>
                  <a:gd name="T53" fmla="*/ 26 h 33"/>
                  <a:gd name="T54" fmla="*/ 17 w 40"/>
                  <a:gd name="T55" fmla="*/ 27 h 33"/>
                  <a:gd name="T56" fmla="*/ 18 w 40"/>
                  <a:gd name="T57" fmla="*/ 27 h 33"/>
                  <a:gd name="T58" fmla="*/ 22 w 40"/>
                  <a:gd name="T59" fmla="*/ 30 h 33"/>
                  <a:gd name="T60" fmla="*/ 24 w 40"/>
                  <a:gd name="T61" fmla="*/ 31 h 33"/>
                  <a:gd name="T62" fmla="*/ 25 w 40"/>
                  <a:gd name="T63" fmla="*/ 32 h 33"/>
                  <a:gd name="T64" fmla="*/ 26 w 40"/>
                  <a:gd name="T65" fmla="*/ 33 h 33"/>
                  <a:gd name="T66" fmla="*/ 27 w 40"/>
                  <a:gd name="T67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" h="33">
                    <a:moveTo>
                      <a:pt x="27" y="33"/>
                    </a:moveTo>
                    <a:cubicBezTo>
                      <a:pt x="27" y="33"/>
                      <a:pt x="27" y="32"/>
                      <a:pt x="27" y="31"/>
                    </a:cubicBezTo>
                    <a:quadBezTo>
                      <a:pt x="27" y="31"/>
                      <a:pt x="27" y="30"/>
                    </a:quadBezTo>
                    <a:cubicBezTo>
                      <a:pt x="27" y="30"/>
                      <a:pt x="28" y="29"/>
                      <a:pt x="28" y="28"/>
                    </a:cubicBezTo>
                    <a:quadBezTo>
                      <a:pt x="28" y="28"/>
                      <a:pt x="28" y="28"/>
                    </a:quadBezTo>
                    <a:cubicBezTo>
                      <a:pt x="28" y="28"/>
                      <a:pt x="28" y="27"/>
                      <a:pt x="28" y="26"/>
                    </a:cubicBezTo>
                    <a:cubicBezTo>
                      <a:pt x="28" y="25"/>
                      <a:pt x="27" y="23"/>
                      <a:pt x="28" y="22"/>
                    </a:cubicBezTo>
                    <a:quadBezTo>
                      <a:pt x="29" y="22"/>
                      <a:pt x="30" y="22"/>
                    </a:quadBezTo>
                    <a:cubicBezTo>
                      <a:pt x="35" y="22"/>
                      <a:pt x="35" y="21"/>
                      <a:pt x="35" y="21"/>
                    </a:cubicBezTo>
                    <a:cubicBezTo>
                      <a:pt x="35" y="18"/>
                      <a:pt x="36" y="17"/>
                      <a:pt x="37" y="16"/>
                    </a:cubicBezTo>
                    <a:quadBezTo>
                      <a:pt x="37" y="16"/>
                      <a:pt x="37" y="16"/>
                    </a:quadBezTo>
                    <a:cubicBezTo>
                      <a:pt x="37" y="15"/>
                      <a:pt x="35" y="14"/>
                      <a:pt x="35" y="13"/>
                    </a:cubicBezTo>
                    <a:cubicBezTo>
                      <a:pt x="34" y="13"/>
                      <a:pt x="34" y="12"/>
                      <a:pt x="34" y="12"/>
                    </a:cubicBezTo>
                    <a:quadBezTo>
                      <a:pt x="33" y="11"/>
                      <a:pt x="33" y="11"/>
                    </a:quadBezTo>
                    <a:quadBezTo>
                      <a:pt x="33" y="10"/>
                      <a:pt x="33" y="10"/>
                    </a:quadBezTo>
                    <a:cubicBezTo>
                      <a:pt x="34" y="9"/>
                      <a:pt x="35" y="8"/>
                      <a:pt x="36" y="8"/>
                    </a:cubicBezTo>
                    <a:cubicBezTo>
                      <a:pt x="37" y="7"/>
                      <a:pt x="38" y="6"/>
                      <a:pt x="39" y="4"/>
                    </a:cubicBezTo>
                    <a:quadBezTo>
                      <a:pt x="39" y="4"/>
                      <a:pt x="39" y="4"/>
                    </a:quadBezTo>
                    <a:quadBezTo>
                      <a:pt x="39" y="4"/>
                      <a:pt x="40" y="4"/>
                    </a:quadBezTo>
                    <a:quadBezTo>
                      <a:pt x="40" y="4"/>
                      <a:pt x="40" y="4"/>
                    </a:quadBezTo>
                    <a:quadBezTo>
                      <a:pt x="40" y="4"/>
                      <a:pt x="40" y="4"/>
                    </a:quadBezTo>
                    <a:cubicBezTo>
                      <a:pt x="40" y="4"/>
                      <a:pt x="40" y="3"/>
                      <a:pt x="40" y="3"/>
                    </a:cubicBezTo>
                    <a:quadBezTo>
                      <a:pt x="40" y="3"/>
                      <a:pt x="40" y="3"/>
                    </a:quadBezTo>
                    <a:quadBezTo>
                      <a:pt x="40" y="2"/>
                      <a:pt x="39" y="2"/>
                    </a:quadBezTo>
                    <a:quadBezTo>
                      <a:pt x="39" y="1"/>
                      <a:pt x="39" y="1"/>
                    </a:quadBezTo>
                    <a:cubicBezTo>
                      <a:pt x="39" y="2"/>
                      <a:pt x="38" y="1"/>
                      <a:pt x="37" y="1"/>
                    </a:cubicBezTo>
                    <a:cubicBezTo>
                      <a:pt x="35" y="0"/>
                      <a:pt x="32" y="0"/>
                      <a:pt x="27" y="1"/>
                    </a:cubicBezTo>
                    <a:quadBezTo>
                      <a:pt x="27" y="1"/>
                      <a:pt x="27" y="1"/>
                    </a:quadBezTo>
                    <a:cubicBezTo>
                      <a:pt x="24" y="2"/>
                      <a:pt x="23" y="4"/>
                      <a:pt x="23" y="4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4" y="7"/>
                      <a:pt x="24" y="8"/>
                      <a:pt x="24" y="9"/>
                    </a:cubicBezTo>
                    <a:cubicBezTo>
                      <a:pt x="23" y="11"/>
                      <a:pt x="21" y="11"/>
                      <a:pt x="19" y="11"/>
                    </a:cubicBezTo>
                    <a:cubicBezTo>
                      <a:pt x="17" y="11"/>
                      <a:pt x="15" y="10"/>
                      <a:pt x="15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3" y="9"/>
                      <a:pt x="13" y="10"/>
                      <a:pt x="13" y="10"/>
                    </a:cubicBezTo>
                    <a:cubicBezTo>
                      <a:pt x="14" y="13"/>
                      <a:pt x="12" y="14"/>
                      <a:pt x="10" y="16"/>
                    </a:cubicBezTo>
                    <a:cubicBezTo>
                      <a:pt x="9" y="17"/>
                      <a:pt x="8" y="18"/>
                      <a:pt x="8" y="19"/>
                    </a:cubicBezTo>
                    <a:cubicBezTo>
                      <a:pt x="9" y="23"/>
                      <a:pt x="6" y="27"/>
                      <a:pt x="0" y="30"/>
                    </a:cubicBezTo>
                    <a:quadBezTo>
                      <a:pt x="0" y="30"/>
                      <a:pt x="1" y="30"/>
                    </a:quadBezTo>
                    <a:quadBezTo>
                      <a:pt x="1" y="30"/>
                      <a:pt x="1" y="30"/>
                    </a:quadBezTo>
                    <a:quadBezTo>
                      <a:pt x="1" y="30"/>
                      <a:pt x="2" y="30"/>
                    </a:quadBezTo>
                    <a:quadBezTo>
                      <a:pt x="2" y="30"/>
                      <a:pt x="2" y="30"/>
                    </a:quadBezTo>
                    <a:cubicBezTo>
                      <a:pt x="2" y="30"/>
                      <a:pt x="3" y="30"/>
                      <a:pt x="3" y="30"/>
                    </a:cubicBezTo>
                    <a:quadBezTo>
                      <a:pt x="3" y="30"/>
                      <a:pt x="4" y="30"/>
                    </a:quadBezTo>
                    <a:quadBezTo>
                      <a:pt x="4" y="30"/>
                      <a:pt x="4" y="30"/>
                    </a:quadBezTo>
                    <a:cubicBezTo>
                      <a:pt x="4" y="29"/>
                      <a:pt x="5" y="29"/>
                      <a:pt x="5" y="29"/>
                    </a:cubicBezTo>
                    <a:quadBezTo>
                      <a:pt x="5" y="29"/>
                      <a:pt x="6" y="29"/>
                    </a:quadBezTo>
                    <a:quadBezTo>
                      <a:pt x="6" y="29"/>
                      <a:pt x="6" y="29"/>
                    </a:quadBezTo>
                    <a:quadBezTo>
                      <a:pt x="6" y="29"/>
                      <a:pt x="7" y="29"/>
                    </a:quadBezTo>
                    <a:quadBezTo>
                      <a:pt x="7" y="29"/>
                      <a:pt x="7" y="28"/>
                    </a:quadBezTo>
                    <a:cubicBezTo>
                      <a:pt x="7" y="28"/>
                      <a:pt x="8" y="28"/>
                      <a:pt x="8" y="28"/>
                    </a:cubicBezTo>
                    <a:quadBezTo>
                      <a:pt x="8" y="28"/>
                      <a:pt x="8" y="28"/>
                    </a:quadBezTo>
                    <a:cubicBezTo>
                      <a:pt x="8" y="28"/>
                      <a:pt x="9" y="28"/>
                      <a:pt x="9" y="27"/>
                    </a:cubicBezTo>
                    <a:cubicBezTo>
                      <a:pt x="9" y="27"/>
                      <a:pt x="10" y="27"/>
                      <a:pt x="10" y="26"/>
                    </a:cubicBezTo>
                    <a:cubicBezTo>
                      <a:pt x="11" y="26"/>
                      <a:pt x="12" y="26"/>
                      <a:pt x="13" y="26"/>
                    </a:cubicBezTo>
                    <a:cubicBezTo>
                      <a:pt x="14" y="26"/>
                      <a:pt x="16" y="26"/>
                      <a:pt x="17" y="27"/>
                    </a:cubicBezTo>
                    <a:quadBezTo>
                      <a:pt x="17" y="27"/>
                      <a:pt x="17" y="27"/>
                    </a:quadBezTo>
                    <a:cubicBezTo>
                      <a:pt x="17" y="27"/>
                      <a:pt x="18" y="27"/>
                      <a:pt x="18" y="27"/>
                    </a:cubicBezTo>
                    <a:cubicBezTo>
                      <a:pt x="18" y="28"/>
                      <a:pt x="19" y="28"/>
                      <a:pt x="19" y="28"/>
                    </a:cubicBezTo>
                    <a:cubicBezTo>
                      <a:pt x="20" y="29"/>
                      <a:pt x="21" y="30"/>
                      <a:pt x="22" y="30"/>
                    </a:cubicBezTo>
                    <a:cubicBezTo>
                      <a:pt x="22" y="30"/>
                      <a:pt x="23" y="31"/>
                      <a:pt x="23" y="31"/>
                    </a:cubicBezTo>
                    <a:quadBezTo>
                      <a:pt x="23" y="31"/>
                      <a:pt x="24" y="31"/>
                    </a:quadBezTo>
                    <a:quadBezTo>
                      <a:pt x="24" y="31"/>
                      <a:pt x="24" y="32"/>
                    </a:quadBezTo>
                    <a:quadBezTo>
                      <a:pt x="25" y="32"/>
                      <a:pt x="25" y="32"/>
                    </a:quadBezTo>
                    <a:quadBezTo>
                      <a:pt x="25" y="32"/>
                      <a:pt x="26" y="33"/>
                    </a:quadBezTo>
                    <a:quadBezTo>
                      <a:pt x="26" y="33"/>
                      <a:pt x="26" y="33"/>
                    </a:quadBezTo>
                    <a:cubicBezTo>
                      <a:pt x="26" y="33"/>
                      <a:pt x="27" y="33"/>
                      <a:pt x="27" y="33"/>
                    </a:cubicBezTo>
                    <a:quadBezTo>
                      <a:pt x="27" y="33"/>
                      <a:pt x="27" y="33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52" name="Freeform 1199"/>
              <p:cNvSpPr/>
              <p:nvPr/>
            </p:nvSpPr>
            <p:spPr>
              <a:xfrm>
                <a:off x="2574" y="3204"/>
                <a:ext cx="36" cy="26"/>
              </a:xfrm>
              <a:custGeom>
                <a:avLst/>
                <a:gdLst>
                  <a:gd name="T0" fmla="*/ 32 w 38"/>
                  <a:gd name="T1" fmla="*/ 27 h 27"/>
                  <a:gd name="T2" fmla="*/ 32 w 38"/>
                  <a:gd name="T3" fmla="*/ 26 h 27"/>
                  <a:gd name="T4" fmla="*/ 32 w 38"/>
                  <a:gd name="T5" fmla="*/ 25 h 27"/>
                  <a:gd name="T6" fmla="*/ 33 w 38"/>
                  <a:gd name="T7" fmla="*/ 24 h 27"/>
                  <a:gd name="T8" fmla="*/ 33 w 38"/>
                  <a:gd name="T9" fmla="*/ 23 h 27"/>
                  <a:gd name="T10" fmla="*/ 33 w 38"/>
                  <a:gd name="T11" fmla="*/ 22 h 27"/>
                  <a:gd name="T12" fmla="*/ 33 w 38"/>
                  <a:gd name="T13" fmla="*/ 21 h 27"/>
                  <a:gd name="T14" fmla="*/ 34 w 38"/>
                  <a:gd name="T15" fmla="*/ 21 h 27"/>
                  <a:gd name="T16" fmla="*/ 34 w 38"/>
                  <a:gd name="T17" fmla="*/ 20 h 27"/>
                  <a:gd name="T18" fmla="*/ 34 w 38"/>
                  <a:gd name="T19" fmla="*/ 20 h 27"/>
                  <a:gd name="T20" fmla="*/ 35 w 38"/>
                  <a:gd name="T21" fmla="*/ 19 h 27"/>
                  <a:gd name="T22" fmla="*/ 36 w 38"/>
                  <a:gd name="T23" fmla="*/ 19 h 27"/>
                  <a:gd name="T24" fmla="*/ 36 w 38"/>
                  <a:gd name="T25" fmla="*/ 18 h 27"/>
                  <a:gd name="T26" fmla="*/ 36 w 38"/>
                  <a:gd name="T27" fmla="*/ 18 h 27"/>
                  <a:gd name="T28" fmla="*/ 37 w 38"/>
                  <a:gd name="T29" fmla="*/ 18 h 27"/>
                  <a:gd name="T30" fmla="*/ 37 w 38"/>
                  <a:gd name="T31" fmla="*/ 18 h 27"/>
                  <a:gd name="T32" fmla="*/ 38 w 38"/>
                  <a:gd name="T33" fmla="*/ 17 h 27"/>
                  <a:gd name="T34" fmla="*/ 38 w 38"/>
                  <a:gd name="T35" fmla="*/ 16 h 27"/>
                  <a:gd name="T36" fmla="*/ 38 w 38"/>
                  <a:gd name="T37" fmla="*/ 16 h 27"/>
                  <a:gd name="T38" fmla="*/ 38 w 38"/>
                  <a:gd name="T39" fmla="*/ 14 h 27"/>
                  <a:gd name="T40" fmla="*/ 37 w 38"/>
                  <a:gd name="T41" fmla="*/ 14 h 27"/>
                  <a:gd name="T42" fmla="*/ 37 w 38"/>
                  <a:gd name="T43" fmla="*/ 13 h 27"/>
                  <a:gd name="T44" fmla="*/ 36 w 38"/>
                  <a:gd name="T45" fmla="*/ 12 h 27"/>
                  <a:gd name="T46" fmla="*/ 36 w 38"/>
                  <a:gd name="T47" fmla="*/ 11 h 27"/>
                  <a:gd name="T48" fmla="*/ 36 w 38"/>
                  <a:gd name="T49" fmla="*/ 11 h 27"/>
                  <a:gd name="T50" fmla="*/ 36 w 38"/>
                  <a:gd name="T51" fmla="*/ 10 h 27"/>
                  <a:gd name="T52" fmla="*/ 35 w 38"/>
                  <a:gd name="T53" fmla="*/ 10 h 27"/>
                  <a:gd name="T54" fmla="*/ 35 w 38"/>
                  <a:gd name="T55" fmla="*/ 9 h 27"/>
                  <a:gd name="T56" fmla="*/ 34 w 38"/>
                  <a:gd name="T57" fmla="*/ 8 h 27"/>
                  <a:gd name="T58" fmla="*/ 29 w 38"/>
                  <a:gd name="T59" fmla="*/ 5 h 27"/>
                  <a:gd name="T60" fmla="*/ 25 w 38"/>
                  <a:gd name="T61" fmla="*/ 2 h 27"/>
                  <a:gd name="T62" fmla="*/ 21 w 38"/>
                  <a:gd name="T63" fmla="*/ 1 h 27"/>
                  <a:gd name="T64" fmla="*/ 8 w 38"/>
                  <a:gd name="T65" fmla="*/ 5 h 27"/>
                  <a:gd name="T66" fmla="*/ 8 w 38"/>
                  <a:gd name="T67" fmla="*/ 5 h 27"/>
                  <a:gd name="T68" fmla="*/ 8 w 38"/>
                  <a:gd name="T69" fmla="*/ 5 h 27"/>
                  <a:gd name="T70" fmla="*/ 7 w 38"/>
                  <a:gd name="T71" fmla="*/ 5 h 27"/>
                  <a:gd name="T72" fmla="*/ 7 w 38"/>
                  <a:gd name="T73" fmla="*/ 5 h 27"/>
                  <a:gd name="T74" fmla="*/ 6 w 38"/>
                  <a:gd name="T75" fmla="*/ 5 h 27"/>
                  <a:gd name="T76" fmla="*/ 5 w 38"/>
                  <a:gd name="T77" fmla="*/ 4 h 27"/>
                  <a:gd name="T78" fmla="*/ 5 w 38"/>
                  <a:gd name="T79" fmla="*/ 4 h 27"/>
                  <a:gd name="T80" fmla="*/ 0 w 38"/>
                  <a:gd name="T81" fmla="*/ 6 h 27"/>
                  <a:gd name="T82" fmla="*/ 0 w 38"/>
                  <a:gd name="T83" fmla="*/ 6 h 27"/>
                  <a:gd name="T84" fmla="*/ 2 w 38"/>
                  <a:gd name="T85" fmla="*/ 9 h 27"/>
                  <a:gd name="T86" fmla="*/ 3 w 38"/>
                  <a:gd name="T87" fmla="*/ 8 h 27"/>
                  <a:gd name="T88" fmla="*/ 7 w 38"/>
                  <a:gd name="T89" fmla="*/ 11 h 27"/>
                  <a:gd name="T90" fmla="*/ 9 w 38"/>
                  <a:gd name="T91" fmla="*/ 13 h 27"/>
                  <a:gd name="T92" fmla="*/ 11 w 38"/>
                  <a:gd name="T93" fmla="*/ 14 h 27"/>
                  <a:gd name="T94" fmla="*/ 17 w 38"/>
                  <a:gd name="T95" fmla="*/ 18 h 27"/>
                  <a:gd name="T96" fmla="*/ 18 w 38"/>
                  <a:gd name="T97" fmla="*/ 21 h 27"/>
                  <a:gd name="T98" fmla="*/ 20 w 38"/>
                  <a:gd name="T99" fmla="*/ 19 h 27"/>
                  <a:gd name="T100" fmla="*/ 23 w 38"/>
                  <a:gd name="T101" fmla="*/ 17 h 27"/>
                  <a:gd name="T102" fmla="*/ 25 w 38"/>
                  <a:gd name="T103" fmla="*/ 20 h 27"/>
                  <a:gd name="T104" fmla="*/ 26 w 38"/>
                  <a:gd name="T105" fmla="*/ 23 h 27"/>
                  <a:gd name="T106" fmla="*/ 27 w 38"/>
                  <a:gd name="T107" fmla="*/ 23 h 27"/>
                  <a:gd name="T108" fmla="*/ 31 w 38"/>
                  <a:gd name="T109" fmla="*/ 26 h 27"/>
                  <a:gd name="T110" fmla="*/ 32 w 38"/>
                  <a:gd name="T111" fmla="*/ 26 h 27"/>
                  <a:gd name="T112" fmla="*/ 32 w 38"/>
                  <a:gd name="T113" fmla="*/ 27 h 27"/>
                  <a:gd name="T114" fmla="*/ 32 w 38"/>
                  <a:gd name="T115" fmla="*/ 27 h 27"/>
                  <a:gd name="T116" fmla="*/ 32 w 38"/>
                  <a:gd name="T117" fmla="*/ 27 h 27"/>
                  <a:gd name="T118" fmla="*/ 32 w 38"/>
                  <a:gd name="T11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" h="27">
                    <a:moveTo>
                      <a:pt x="32" y="27"/>
                    </a:moveTo>
                    <a:quadBezTo>
                      <a:pt x="32" y="26"/>
                      <a:pt x="32" y="26"/>
                    </a:quadBezTo>
                    <a:quadBezTo>
                      <a:pt x="32" y="25"/>
                      <a:pt x="32" y="25"/>
                    </a:quadBezTo>
                    <a:cubicBezTo>
                      <a:pt x="32" y="24"/>
                      <a:pt x="33" y="24"/>
                      <a:pt x="33" y="24"/>
                    </a:cubicBezTo>
                    <a:cubicBezTo>
                      <a:pt x="33" y="24"/>
                      <a:pt x="33" y="23"/>
                      <a:pt x="33" y="23"/>
                    </a:cubicBezTo>
                    <a:quadBezTo>
                      <a:pt x="33" y="23"/>
                      <a:pt x="33" y="22"/>
                    </a:quadBezTo>
                    <a:quadBezTo>
                      <a:pt x="33" y="22"/>
                      <a:pt x="33" y="21"/>
                    </a:quadBezTo>
                    <a:quadBezTo>
                      <a:pt x="34" y="21"/>
                      <a:pt x="34" y="21"/>
                    </a:quadBezTo>
                    <a:cubicBezTo>
                      <a:pt x="34" y="21"/>
                      <a:pt x="34" y="20"/>
                      <a:pt x="34" y="20"/>
                    </a:cubicBezTo>
                    <a:quadBezTo>
                      <a:pt x="34" y="20"/>
                      <a:pt x="34" y="20"/>
                    </a:quadBezTo>
                    <a:quadBezTo>
                      <a:pt x="35" y="19"/>
                      <a:pt x="35" y="19"/>
                    </a:quadBezTo>
                    <a:quadBezTo>
                      <a:pt x="35" y="19"/>
                      <a:pt x="36" y="19"/>
                    </a:quadBezTo>
                    <a:quadBezTo>
                      <a:pt x="36" y="18"/>
                      <a:pt x="36" y="18"/>
                    </a:quadBezTo>
                    <a:quadBezTo>
                      <a:pt x="36" y="18"/>
                      <a:pt x="36" y="18"/>
                    </a:quadBezTo>
                    <a:quadBezTo>
                      <a:pt x="37" y="18"/>
                      <a:pt x="37" y="18"/>
                    </a:quadBezTo>
                    <a:quadBezTo>
                      <a:pt x="37" y="18"/>
                      <a:pt x="37" y="18"/>
                    </a:quadBezTo>
                    <a:quadBezTo>
                      <a:pt x="37" y="17"/>
                      <a:pt x="38" y="17"/>
                    </a:quadBezTo>
                    <a:quadBezTo>
                      <a:pt x="38" y="16"/>
                      <a:pt x="38" y="16"/>
                    </a:quadBezTo>
                    <a:quadBezTo>
                      <a:pt x="38" y="16"/>
                      <a:pt x="38" y="16"/>
                    </a:quadBezTo>
                    <a:quadBezTo>
                      <a:pt x="38" y="15"/>
                      <a:pt x="38" y="14"/>
                    </a:quadBezTo>
                    <a:cubicBezTo>
                      <a:pt x="38" y="14"/>
                      <a:pt x="37" y="14"/>
                      <a:pt x="37" y="14"/>
                    </a:cubicBezTo>
                    <a:quadBezTo>
                      <a:pt x="37" y="13"/>
                      <a:pt x="37" y="13"/>
                    </a:quadBezTo>
                    <a:cubicBezTo>
                      <a:pt x="37" y="13"/>
                      <a:pt x="36" y="12"/>
                      <a:pt x="36" y="12"/>
                    </a:cubicBezTo>
                    <a:quadBezTo>
                      <a:pt x="36" y="12"/>
                      <a:pt x="36" y="11"/>
                    </a:quadBezTo>
                    <a:quadBezTo>
                      <a:pt x="36" y="11"/>
                      <a:pt x="36" y="11"/>
                    </a:quadBezTo>
                    <a:cubicBezTo>
                      <a:pt x="36" y="11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0"/>
                    </a:cubicBezTo>
                    <a:quadBezTo>
                      <a:pt x="35" y="10"/>
                      <a:pt x="35" y="9"/>
                    </a:quadBezTo>
                    <a:cubicBezTo>
                      <a:pt x="35" y="9"/>
                      <a:pt x="34" y="8"/>
                      <a:pt x="34" y="8"/>
                    </a:cubicBezTo>
                    <a:cubicBezTo>
                      <a:pt x="32" y="6"/>
                      <a:pt x="31" y="6"/>
                      <a:pt x="29" y="5"/>
                    </a:cubicBezTo>
                    <a:cubicBezTo>
                      <a:pt x="28" y="4"/>
                      <a:pt x="27" y="3"/>
                      <a:pt x="25" y="2"/>
                    </a:cubicBezTo>
                    <a:cubicBezTo>
                      <a:pt x="24" y="1"/>
                      <a:pt x="22" y="0"/>
                      <a:pt x="21" y="1"/>
                    </a:cubicBezTo>
                    <a:cubicBezTo>
                      <a:pt x="18" y="4"/>
                      <a:pt x="12" y="5"/>
                      <a:pt x="8" y="5"/>
                    </a:cubicBezTo>
                    <a:quadBezTo>
                      <a:pt x="8" y="5"/>
                      <a:pt x="8" y="5"/>
                    </a:quadBezTo>
                    <a:quadBezTo>
                      <a:pt x="8" y="5"/>
                      <a:pt x="8" y="5"/>
                    </a:quadBezTo>
                    <a:quadBezTo>
                      <a:pt x="7" y="5"/>
                      <a:pt x="7" y="5"/>
                    </a:quadBezTo>
                    <a:quadBezTo>
                      <a:pt x="7" y="5"/>
                      <a:pt x="7" y="5"/>
                    </a:quadBezTo>
                    <a:quadBezTo>
                      <a:pt x="6" y="5"/>
                      <a:pt x="6" y="5"/>
                    </a:quadBezTo>
                    <a:cubicBezTo>
                      <a:pt x="6" y="5"/>
                      <a:pt x="5" y="5"/>
                      <a:pt x="5" y="4"/>
                    </a:cubicBezTo>
                    <a:quadBezTo>
                      <a:pt x="5" y="4"/>
                      <a:pt x="5" y="4"/>
                    </a:quadBezTo>
                    <a:cubicBezTo>
                      <a:pt x="3" y="5"/>
                      <a:pt x="2" y="6"/>
                      <a:pt x="0" y="6"/>
                    </a:cubicBezTo>
                    <a:quadBezTo>
                      <a:pt x="0" y="6"/>
                      <a:pt x="0" y="6"/>
                    </a:quadBezTo>
                    <a:cubicBezTo>
                      <a:pt x="0" y="7"/>
                      <a:pt x="1" y="8"/>
                      <a:pt x="2" y="9"/>
                    </a:cubicBezTo>
                    <a:cubicBezTo>
                      <a:pt x="2" y="9"/>
                      <a:pt x="3" y="8"/>
                      <a:pt x="3" y="8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8" y="12"/>
                      <a:pt x="9" y="12"/>
                      <a:pt x="9" y="13"/>
                    </a:cubicBezTo>
                    <a:cubicBezTo>
                      <a:pt x="10" y="13"/>
                      <a:pt x="11" y="13"/>
                      <a:pt x="11" y="14"/>
                    </a:cubicBezTo>
                    <a:cubicBezTo>
                      <a:pt x="14" y="15"/>
                      <a:pt x="17" y="16"/>
                      <a:pt x="17" y="18"/>
                    </a:cubicBezTo>
                    <a:cubicBezTo>
                      <a:pt x="17" y="20"/>
                      <a:pt x="18" y="21"/>
                      <a:pt x="18" y="21"/>
                    </a:cubicBezTo>
                    <a:cubicBezTo>
                      <a:pt x="18" y="20"/>
                      <a:pt x="19" y="20"/>
                      <a:pt x="20" y="19"/>
                    </a:cubicBezTo>
                    <a:cubicBezTo>
                      <a:pt x="21" y="18"/>
                      <a:pt x="22" y="17"/>
                      <a:pt x="23" y="17"/>
                    </a:cubicBezTo>
                    <a:cubicBezTo>
                      <a:pt x="24" y="17"/>
                      <a:pt x="25" y="18"/>
                      <a:pt x="25" y="20"/>
                    </a:cubicBezTo>
                    <a:cubicBezTo>
                      <a:pt x="25" y="22"/>
                      <a:pt x="26" y="23"/>
                      <a:pt x="26" y="23"/>
                    </a:cubicBezTo>
                    <a:quadBezTo>
                      <a:pt x="27" y="23"/>
                      <a:pt x="27" y="23"/>
                    </a:quadBezTo>
                    <a:cubicBezTo>
                      <a:pt x="29" y="23"/>
                      <a:pt x="30" y="25"/>
                      <a:pt x="31" y="26"/>
                    </a:cubicBezTo>
                    <a:quadBezTo>
                      <a:pt x="31" y="26"/>
                      <a:pt x="32" y="26"/>
                    </a:quadBezTo>
                    <a:quadBezTo>
                      <a:pt x="32" y="27"/>
                      <a:pt x="32" y="27"/>
                    </a:quadBezTo>
                    <a:quadBezTo>
                      <a:pt x="32" y="27"/>
                      <a:pt x="32" y="27"/>
                    </a:quadBezTo>
                    <a:quadBezTo>
                      <a:pt x="32" y="27"/>
                      <a:pt x="32" y="27"/>
                    </a:quadBezTo>
                    <a:quadBezTo>
                      <a:pt x="32" y="27"/>
                      <a:pt x="32" y="27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53" name="Freeform 1200"/>
              <p:cNvSpPr/>
              <p:nvPr/>
            </p:nvSpPr>
            <p:spPr>
              <a:xfrm>
                <a:off x="2763" y="3249"/>
                <a:ext cx="94" cy="59"/>
              </a:xfrm>
              <a:custGeom>
                <a:avLst/>
                <a:gdLst>
                  <a:gd name="T0" fmla="*/ 82 w 98"/>
                  <a:gd name="T1" fmla="*/ 38 h 62"/>
                  <a:gd name="T2" fmla="*/ 81 w 98"/>
                  <a:gd name="T3" fmla="*/ 36 h 62"/>
                  <a:gd name="T4" fmla="*/ 80 w 98"/>
                  <a:gd name="T5" fmla="*/ 33 h 62"/>
                  <a:gd name="T6" fmla="*/ 80 w 98"/>
                  <a:gd name="T7" fmla="*/ 31 h 62"/>
                  <a:gd name="T8" fmla="*/ 82 w 98"/>
                  <a:gd name="T9" fmla="*/ 25 h 62"/>
                  <a:gd name="T10" fmla="*/ 74 w 98"/>
                  <a:gd name="T11" fmla="*/ 11 h 62"/>
                  <a:gd name="T12" fmla="*/ 74 w 98"/>
                  <a:gd name="T13" fmla="*/ 11 h 62"/>
                  <a:gd name="T14" fmla="*/ 73 w 98"/>
                  <a:gd name="T15" fmla="*/ 10 h 62"/>
                  <a:gd name="T16" fmla="*/ 73 w 98"/>
                  <a:gd name="T17" fmla="*/ 9 h 62"/>
                  <a:gd name="T18" fmla="*/ 72 w 98"/>
                  <a:gd name="T19" fmla="*/ 8 h 62"/>
                  <a:gd name="T20" fmla="*/ 70 w 98"/>
                  <a:gd name="T21" fmla="*/ 5 h 62"/>
                  <a:gd name="T22" fmla="*/ 69 w 98"/>
                  <a:gd name="T23" fmla="*/ 3 h 62"/>
                  <a:gd name="T24" fmla="*/ 68 w 98"/>
                  <a:gd name="T25" fmla="*/ 0 h 62"/>
                  <a:gd name="T26" fmla="*/ 65 w 98"/>
                  <a:gd name="T27" fmla="*/ 1 h 62"/>
                  <a:gd name="T28" fmla="*/ 64 w 98"/>
                  <a:gd name="T29" fmla="*/ 3 h 62"/>
                  <a:gd name="T30" fmla="*/ 58 w 98"/>
                  <a:gd name="T31" fmla="*/ 5 h 62"/>
                  <a:gd name="T32" fmla="*/ 55 w 98"/>
                  <a:gd name="T33" fmla="*/ 5 h 62"/>
                  <a:gd name="T34" fmla="*/ 45 w 98"/>
                  <a:gd name="T35" fmla="*/ 7 h 62"/>
                  <a:gd name="T36" fmla="*/ 32 w 98"/>
                  <a:gd name="T37" fmla="*/ 4 h 62"/>
                  <a:gd name="T38" fmla="*/ 27 w 98"/>
                  <a:gd name="T39" fmla="*/ 4 h 62"/>
                  <a:gd name="T40" fmla="*/ 26 w 98"/>
                  <a:gd name="T41" fmla="*/ 4 h 62"/>
                  <a:gd name="T42" fmla="*/ 25 w 98"/>
                  <a:gd name="T43" fmla="*/ 5 h 62"/>
                  <a:gd name="T44" fmla="*/ 20 w 98"/>
                  <a:gd name="T45" fmla="*/ 9 h 62"/>
                  <a:gd name="T46" fmla="*/ 16 w 98"/>
                  <a:gd name="T47" fmla="*/ 11 h 62"/>
                  <a:gd name="T48" fmla="*/ 6 w 98"/>
                  <a:gd name="T49" fmla="*/ 28 h 62"/>
                  <a:gd name="T50" fmla="*/ 0 w 98"/>
                  <a:gd name="T51" fmla="*/ 32 h 62"/>
                  <a:gd name="T52" fmla="*/ 4 w 98"/>
                  <a:gd name="T53" fmla="*/ 38 h 62"/>
                  <a:gd name="T54" fmla="*/ 8 w 98"/>
                  <a:gd name="T55" fmla="*/ 41 h 62"/>
                  <a:gd name="T56" fmla="*/ 9 w 98"/>
                  <a:gd name="T57" fmla="*/ 47 h 62"/>
                  <a:gd name="T58" fmla="*/ 22 w 98"/>
                  <a:gd name="T59" fmla="*/ 53 h 62"/>
                  <a:gd name="T60" fmla="*/ 22 w 98"/>
                  <a:gd name="T61" fmla="*/ 56 h 62"/>
                  <a:gd name="T62" fmla="*/ 23 w 98"/>
                  <a:gd name="T63" fmla="*/ 56 h 62"/>
                  <a:gd name="T64" fmla="*/ 25 w 98"/>
                  <a:gd name="T65" fmla="*/ 58 h 62"/>
                  <a:gd name="T66" fmla="*/ 27 w 98"/>
                  <a:gd name="T67" fmla="*/ 60 h 62"/>
                  <a:gd name="T68" fmla="*/ 38 w 98"/>
                  <a:gd name="T69" fmla="*/ 61 h 62"/>
                  <a:gd name="T70" fmla="*/ 51 w 98"/>
                  <a:gd name="T71" fmla="*/ 62 h 62"/>
                  <a:gd name="T72" fmla="*/ 70 w 98"/>
                  <a:gd name="T73" fmla="*/ 56 h 62"/>
                  <a:gd name="T74" fmla="*/ 83 w 98"/>
                  <a:gd name="T75" fmla="*/ 60 h 62"/>
                  <a:gd name="T76" fmla="*/ 83 w 98"/>
                  <a:gd name="T77" fmla="*/ 60 h 62"/>
                  <a:gd name="T78" fmla="*/ 85 w 98"/>
                  <a:gd name="T79" fmla="*/ 60 h 62"/>
                  <a:gd name="T80" fmla="*/ 86 w 98"/>
                  <a:gd name="T81" fmla="*/ 61 h 62"/>
                  <a:gd name="T82" fmla="*/ 93 w 98"/>
                  <a:gd name="T83" fmla="*/ 47 h 62"/>
                  <a:gd name="T84" fmla="*/ 97 w 98"/>
                  <a:gd name="T85" fmla="*/ 43 h 62"/>
                  <a:gd name="T86" fmla="*/ 96 w 98"/>
                  <a:gd name="T87" fmla="*/ 42 h 62"/>
                  <a:gd name="T88" fmla="*/ 95 w 98"/>
                  <a:gd name="T89" fmla="*/ 41 h 62"/>
                  <a:gd name="T90" fmla="*/ 89 w 98"/>
                  <a:gd name="T91" fmla="*/ 44 h 62"/>
                  <a:gd name="T92" fmla="*/ 83 w 98"/>
                  <a:gd name="T93" fmla="*/ 40 h 62"/>
                  <a:gd name="T94" fmla="*/ 83 w 98"/>
                  <a:gd name="T95" fmla="*/ 3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" h="62">
                    <a:moveTo>
                      <a:pt x="82" y="39"/>
                    </a:moveTo>
                    <a:cubicBezTo>
                      <a:pt x="82" y="39"/>
                      <a:pt x="82" y="38"/>
                      <a:pt x="82" y="38"/>
                    </a:cubicBezTo>
                    <a:cubicBezTo>
                      <a:pt x="82" y="38"/>
                      <a:pt x="81" y="37"/>
                      <a:pt x="81" y="37"/>
                    </a:cubicBezTo>
                    <a:quadBezTo>
                      <a:pt x="81" y="36"/>
                      <a:pt x="81" y="36"/>
                    </a:quadBezTo>
                    <a:quadBezTo>
                      <a:pt x="81" y="35"/>
                      <a:pt x="80" y="34"/>
                    </a:quadBezTo>
                    <a:quadBezTo>
                      <a:pt x="80" y="34"/>
                      <a:pt x="80" y="33"/>
                    </a:quadBezTo>
                    <a:cubicBezTo>
                      <a:pt x="80" y="33"/>
                      <a:pt x="80" y="32"/>
                      <a:pt x="80" y="31"/>
                    </a:cubicBezTo>
                    <a:quadBezTo>
                      <a:pt x="80" y="31"/>
                      <a:pt x="80" y="31"/>
                    </a:quadBezTo>
                    <a:cubicBezTo>
                      <a:pt x="80" y="31"/>
                      <a:pt x="80" y="30"/>
                      <a:pt x="80" y="30"/>
                    </a:cubicBezTo>
                    <a:cubicBezTo>
                      <a:pt x="80" y="28"/>
                      <a:pt x="80" y="26"/>
                      <a:pt x="82" y="25"/>
                    </a:cubicBezTo>
                    <a:cubicBezTo>
                      <a:pt x="82" y="23"/>
                      <a:pt x="79" y="16"/>
                      <a:pt x="74" y="12"/>
                    </a:cubicBezTo>
                    <a:quadBezTo>
                      <a:pt x="74" y="12"/>
                      <a:pt x="74" y="11"/>
                    </a:quadBezTo>
                    <a:quadBezTo>
                      <a:pt x="74" y="11"/>
                      <a:pt x="74" y="11"/>
                    </a:quadBezTo>
                    <a:quadBezTo>
                      <a:pt x="74" y="11"/>
                      <a:pt x="74" y="11"/>
                    </a:quadBezTo>
                    <a:quadBezTo>
                      <a:pt x="74" y="11"/>
                      <a:pt x="74" y="11"/>
                    </a:quadBezTo>
                    <a:cubicBezTo>
                      <a:pt x="74" y="11"/>
                      <a:pt x="73" y="10"/>
                      <a:pt x="73" y="10"/>
                    </a:cubicBezTo>
                    <a:quadBezTo>
                      <a:pt x="73" y="10"/>
                      <a:pt x="73" y="10"/>
                    </a:quadBezTo>
                    <a:cubicBezTo>
                      <a:pt x="73" y="10"/>
                      <a:pt x="73" y="9"/>
                      <a:pt x="73" y="9"/>
                    </a:cubicBezTo>
                    <a:cubicBezTo>
                      <a:pt x="73" y="9"/>
                      <a:pt x="72" y="9"/>
                      <a:pt x="72" y="8"/>
                    </a:cubicBezTo>
                    <a:quadBezTo>
                      <a:pt x="72" y="8"/>
                      <a:pt x="72" y="8"/>
                    </a:quadBezTo>
                    <a:cubicBezTo>
                      <a:pt x="72" y="7"/>
                      <a:pt x="71" y="7"/>
                      <a:pt x="71" y="7"/>
                    </a:cubicBezTo>
                    <a:quadBezTo>
                      <a:pt x="71" y="6"/>
                      <a:pt x="70" y="5"/>
                    </a:quadBezTo>
                    <a:quadBezTo>
                      <a:pt x="70" y="5"/>
                      <a:pt x="70" y="4"/>
                    </a:quadBezTo>
                    <a:cubicBezTo>
                      <a:pt x="70" y="4"/>
                      <a:pt x="69" y="3"/>
                      <a:pt x="69" y="3"/>
                    </a:cubicBezTo>
                    <a:quadBezTo>
                      <a:pt x="69" y="2"/>
                      <a:pt x="68" y="2"/>
                    </a:quadBezTo>
                    <a:quadBezTo>
                      <a:pt x="68" y="1"/>
                      <a:pt x="68" y="0"/>
                    </a:quadBezTo>
                    <a:quadBezTo>
                      <a:pt x="66" y="1"/>
                      <a:pt x="65" y="1"/>
                    </a:quadBezTo>
                    <a:quadBezTo>
                      <a:pt x="65" y="1"/>
                      <a:pt x="65" y="1"/>
                    </a:quadBezTo>
                    <a:quadBezTo>
                      <a:pt x="65" y="1"/>
                      <a:pt x="65" y="1"/>
                    </a:quadBezTo>
                    <a:quadBezTo>
                      <a:pt x="64" y="2"/>
                      <a:pt x="64" y="3"/>
                    </a:quadBezTo>
                    <a:cubicBezTo>
                      <a:pt x="63" y="4"/>
                      <a:pt x="61" y="5"/>
                      <a:pt x="59" y="5"/>
                    </a:cubicBezTo>
                    <a:cubicBezTo>
                      <a:pt x="59" y="5"/>
                      <a:pt x="58" y="5"/>
                      <a:pt x="58" y="5"/>
                    </a:cubicBezTo>
                    <a:quadBezTo>
                      <a:pt x="57" y="6"/>
                      <a:pt x="57" y="6"/>
                    </a:quadBezTo>
                    <a:cubicBezTo>
                      <a:pt x="56" y="6"/>
                      <a:pt x="55" y="6"/>
                      <a:pt x="55" y="5"/>
                    </a:cubicBezTo>
                    <a:cubicBezTo>
                      <a:pt x="54" y="5"/>
                      <a:pt x="53" y="5"/>
                      <a:pt x="52" y="6"/>
                    </a:cubicBezTo>
                    <a:cubicBezTo>
                      <a:pt x="50" y="8"/>
                      <a:pt x="46" y="9"/>
                      <a:pt x="45" y="7"/>
                    </a:cubicBezTo>
                    <a:cubicBezTo>
                      <a:pt x="44" y="7"/>
                      <a:pt x="41" y="6"/>
                      <a:pt x="39" y="6"/>
                    </a:cubicBezTo>
                    <a:cubicBezTo>
                      <a:pt x="38" y="6"/>
                      <a:pt x="36" y="5"/>
                      <a:pt x="32" y="4"/>
                    </a:cubicBezTo>
                    <a:cubicBezTo>
                      <a:pt x="31" y="4"/>
                      <a:pt x="29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quadBezTo>
                      <a:pt x="27" y="4"/>
                      <a:pt x="27" y="4"/>
                    </a:quadBezTo>
                    <a:quadBezTo>
                      <a:pt x="26" y="4"/>
                      <a:pt x="26" y="4"/>
                    </a:quadBezTo>
                    <a:quadBezTo>
                      <a:pt x="26" y="4"/>
                      <a:pt x="26" y="4"/>
                    </a:quadBezTo>
                    <a:cubicBezTo>
                      <a:pt x="26" y="4"/>
                      <a:pt x="25" y="4"/>
                      <a:pt x="25" y="5"/>
                    </a:cubicBezTo>
                    <a:cubicBezTo>
                      <a:pt x="25" y="5"/>
                      <a:pt x="24" y="6"/>
                      <a:pt x="24" y="6"/>
                    </a:cubicBezTo>
                    <a:cubicBezTo>
                      <a:pt x="23" y="7"/>
                      <a:pt x="21" y="8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1"/>
                      <a:pt x="14" y="14"/>
                      <a:pt x="13" y="16"/>
                    </a:cubicBezTo>
                    <a:cubicBezTo>
                      <a:pt x="11" y="21"/>
                      <a:pt x="9" y="25"/>
                      <a:pt x="6" y="28"/>
                    </a:cubicBezTo>
                    <a:cubicBezTo>
                      <a:pt x="4" y="30"/>
                      <a:pt x="2" y="31"/>
                      <a:pt x="1" y="32"/>
                    </a:cubicBezTo>
                    <a:quadBezTo>
                      <a:pt x="1" y="32"/>
                      <a:pt x="0" y="32"/>
                    </a:quadBezTo>
                    <a:cubicBezTo>
                      <a:pt x="1" y="32"/>
                      <a:pt x="1" y="33"/>
                      <a:pt x="1" y="33"/>
                    </a:cubicBezTo>
                    <a:cubicBezTo>
                      <a:pt x="2" y="34"/>
                      <a:pt x="4" y="36"/>
                      <a:pt x="4" y="38"/>
                    </a:cubicBezTo>
                    <a:cubicBezTo>
                      <a:pt x="4" y="40"/>
                      <a:pt x="5" y="40"/>
                      <a:pt x="6" y="40"/>
                    </a:cubicBezTo>
                    <a:quadBezTo>
                      <a:pt x="7" y="40"/>
                      <a:pt x="8" y="41"/>
                    </a:quadBezTo>
                    <a:cubicBezTo>
                      <a:pt x="9" y="42"/>
                      <a:pt x="9" y="44"/>
                      <a:pt x="9" y="46"/>
                    </a:cubicBezTo>
                    <a:cubicBezTo>
                      <a:pt x="9" y="46"/>
                      <a:pt x="9" y="47"/>
                      <a:pt x="9" y="47"/>
                    </a:cubicBezTo>
                    <a:quadBezTo>
                      <a:pt x="9" y="47"/>
                      <a:pt x="10" y="47"/>
                    </a:quadBezTo>
                    <a:cubicBezTo>
                      <a:pt x="17" y="48"/>
                      <a:pt x="22" y="49"/>
                      <a:pt x="22" y="53"/>
                    </a:cubicBezTo>
                    <a:cubicBezTo>
                      <a:pt x="22" y="53"/>
                      <a:pt x="22" y="54"/>
                      <a:pt x="22" y="54"/>
                    </a:cubicBezTo>
                    <a:cubicBezTo>
                      <a:pt x="22" y="55"/>
                      <a:pt x="22" y="56"/>
                      <a:pt x="22" y="56"/>
                    </a:cubicBezTo>
                    <a:quadBezTo>
                      <a:pt x="22" y="56"/>
                      <a:pt x="22" y="56"/>
                    </a:quadBezTo>
                    <a:cubicBezTo>
                      <a:pt x="22" y="56"/>
                      <a:pt x="23" y="56"/>
                      <a:pt x="23" y="56"/>
                    </a:cubicBezTo>
                    <a:cubicBezTo>
                      <a:pt x="23" y="57"/>
                      <a:pt x="24" y="57"/>
                      <a:pt x="24" y="57"/>
                    </a:cubicBezTo>
                    <a:cubicBezTo>
                      <a:pt x="24" y="58"/>
                      <a:pt x="25" y="58"/>
                      <a:pt x="25" y="58"/>
                    </a:cubicBezTo>
                    <a:cubicBezTo>
                      <a:pt x="25" y="58"/>
                      <a:pt x="26" y="59"/>
                      <a:pt x="26" y="59"/>
                    </a:cubicBezTo>
                    <a:cubicBezTo>
                      <a:pt x="26" y="59"/>
                      <a:pt x="27" y="60"/>
                      <a:pt x="27" y="60"/>
                    </a:cubicBezTo>
                    <a:cubicBezTo>
                      <a:pt x="28" y="60"/>
                      <a:pt x="30" y="60"/>
                      <a:pt x="33" y="61"/>
                    </a:cubicBezTo>
                    <a:cubicBezTo>
                      <a:pt x="35" y="61"/>
                      <a:pt x="37" y="61"/>
                      <a:pt x="38" y="61"/>
                    </a:cubicBezTo>
                    <a:quadBezTo>
                      <a:pt x="39" y="61"/>
                      <a:pt x="41" y="61"/>
                    </a:quadBezTo>
                    <a:cubicBezTo>
                      <a:pt x="44" y="61"/>
                      <a:pt x="49" y="61"/>
                      <a:pt x="51" y="62"/>
                    </a:cubicBezTo>
                    <a:cubicBezTo>
                      <a:pt x="53" y="62"/>
                      <a:pt x="55" y="61"/>
                      <a:pt x="57" y="59"/>
                    </a:cubicBezTo>
                    <a:cubicBezTo>
                      <a:pt x="60" y="56"/>
                      <a:pt x="68" y="56"/>
                      <a:pt x="70" y="56"/>
                    </a:cubicBezTo>
                    <a:cubicBezTo>
                      <a:pt x="71" y="56"/>
                      <a:pt x="72" y="56"/>
                      <a:pt x="72" y="56"/>
                    </a:cubicBezTo>
                    <a:cubicBezTo>
                      <a:pt x="78" y="57"/>
                      <a:pt x="82" y="57"/>
                      <a:pt x="83" y="60"/>
                    </a:cubicBezTo>
                    <a:quadBezTo>
                      <a:pt x="83" y="60"/>
                      <a:pt x="83" y="60"/>
                    </a:quadBezTo>
                    <a:quadBezTo>
                      <a:pt x="83" y="60"/>
                      <a:pt x="83" y="60"/>
                    </a:quadBezTo>
                    <a:quadBezTo>
                      <a:pt x="84" y="60"/>
                      <a:pt x="84" y="60"/>
                    </a:quadBezTo>
                    <a:quadBezTo>
                      <a:pt x="84" y="60"/>
                      <a:pt x="85" y="60"/>
                    </a:quadBezTo>
                    <a:quadBezTo>
                      <a:pt x="85" y="61"/>
                      <a:pt x="86" y="61"/>
                    </a:quadBezTo>
                    <a:quadBezTo>
                      <a:pt x="86" y="61"/>
                      <a:pt x="86" y="61"/>
                    </a:quadBezTo>
                    <a:cubicBezTo>
                      <a:pt x="86" y="60"/>
                      <a:pt x="86" y="59"/>
                      <a:pt x="86" y="58"/>
                    </a:cubicBezTo>
                    <a:cubicBezTo>
                      <a:pt x="86" y="54"/>
                      <a:pt x="89" y="47"/>
                      <a:pt x="93" y="47"/>
                    </a:cubicBezTo>
                    <a:quadBezTo>
                      <a:pt x="94" y="47"/>
                      <a:pt x="94" y="47"/>
                    </a:quadBezTo>
                    <a:cubicBezTo>
                      <a:pt x="97" y="46"/>
                      <a:pt x="98" y="46"/>
                      <a:pt x="97" y="43"/>
                    </a:cubicBezTo>
                    <a:quadBezTo>
                      <a:pt x="97" y="43"/>
                      <a:pt x="97" y="43"/>
                    </a:quadBezTo>
                    <a:cubicBezTo>
                      <a:pt x="97" y="43"/>
                      <a:pt x="96" y="42"/>
                      <a:pt x="96" y="42"/>
                    </a:cubicBezTo>
                    <a:quadBezTo>
                      <a:pt x="96" y="42"/>
                      <a:pt x="96" y="42"/>
                    </a:quadBezTo>
                    <a:cubicBezTo>
                      <a:pt x="96" y="42"/>
                      <a:pt x="95" y="41"/>
                      <a:pt x="95" y="41"/>
                    </a:cubicBezTo>
                    <a:cubicBezTo>
                      <a:pt x="95" y="42"/>
                      <a:pt x="94" y="42"/>
                      <a:pt x="93" y="42"/>
                    </a:cubicBezTo>
                    <a:cubicBezTo>
                      <a:pt x="91" y="43"/>
                      <a:pt x="90" y="44"/>
                      <a:pt x="89" y="44"/>
                    </a:cubicBezTo>
                    <a:cubicBezTo>
                      <a:pt x="87" y="44"/>
                      <a:pt x="84" y="43"/>
                      <a:pt x="83" y="41"/>
                    </a:cubicBezTo>
                    <a:quadBezTo>
                      <a:pt x="83" y="40"/>
                      <a:pt x="83" y="40"/>
                    </a:quadBezTo>
                    <a:quadBezTo>
                      <a:pt x="83" y="39"/>
                      <a:pt x="83" y="39"/>
                    </a:quadBezTo>
                    <a:quadBezTo>
                      <a:pt x="83" y="39"/>
                      <a:pt x="83" y="39"/>
                    </a:quadBezTo>
                    <a:cubicBezTo>
                      <a:pt x="83" y="39"/>
                      <a:pt x="82" y="39"/>
                      <a:pt x="82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54" name="Freeform 1201"/>
              <p:cNvSpPr/>
              <p:nvPr/>
            </p:nvSpPr>
            <p:spPr>
              <a:xfrm>
                <a:off x="2831" y="3247"/>
                <a:ext cx="29" cy="36"/>
              </a:xfrm>
              <a:custGeom>
                <a:avLst/>
                <a:gdLst>
                  <a:gd name="T0" fmla="*/ 1 w 30"/>
                  <a:gd name="T1" fmla="*/ 1 h 38"/>
                  <a:gd name="T2" fmla="*/ 1 w 30"/>
                  <a:gd name="T3" fmla="*/ 2 h 38"/>
                  <a:gd name="T4" fmla="*/ 2 w 30"/>
                  <a:gd name="T5" fmla="*/ 4 h 38"/>
                  <a:gd name="T6" fmla="*/ 3 w 30"/>
                  <a:gd name="T7" fmla="*/ 5 h 38"/>
                  <a:gd name="T8" fmla="*/ 3 w 30"/>
                  <a:gd name="T9" fmla="*/ 6 h 38"/>
                  <a:gd name="T10" fmla="*/ 4 w 30"/>
                  <a:gd name="T11" fmla="*/ 7 h 38"/>
                  <a:gd name="T12" fmla="*/ 4 w 30"/>
                  <a:gd name="T13" fmla="*/ 8 h 38"/>
                  <a:gd name="T14" fmla="*/ 5 w 30"/>
                  <a:gd name="T15" fmla="*/ 8 h 38"/>
                  <a:gd name="T16" fmla="*/ 5 w 30"/>
                  <a:gd name="T17" fmla="*/ 9 h 38"/>
                  <a:gd name="T18" fmla="*/ 5 w 30"/>
                  <a:gd name="T19" fmla="*/ 9 h 38"/>
                  <a:gd name="T20" fmla="*/ 6 w 30"/>
                  <a:gd name="T21" fmla="*/ 10 h 38"/>
                  <a:gd name="T22" fmla="*/ 6 w 30"/>
                  <a:gd name="T23" fmla="*/ 10 h 38"/>
                  <a:gd name="T24" fmla="*/ 6 w 30"/>
                  <a:gd name="T25" fmla="*/ 11 h 38"/>
                  <a:gd name="T26" fmla="*/ 6 w 30"/>
                  <a:gd name="T27" fmla="*/ 11 h 38"/>
                  <a:gd name="T28" fmla="*/ 6 w 30"/>
                  <a:gd name="T29" fmla="*/ 11 h 38"/>
                  <a:gd name="T30" fmla="*/ 13 w 30"/>
                  <a:gd name="T31" fmla="*/ 30 h 38"/>
                  <a:gd name="T32" fmla="*/ 13 w 30"/>
                  <a:gd name="T33" fmla="*/ 33 h 38"/>
                  <a:gd name="T34" fmla="*/ 13 w 30"/>
                  <a:gd name="T35" fmla="*/ 35 h 38"/>
                  <a:gd name="T36" fmla="*/ 14 w 30"/>
                  <a:gd name="T37" fmla="*/ 36 h 38"/>
                  <a:gd name="T38" fmla="*/ 14 w 30"/>
                  <a:gd name="T39" fmla="*/ 37 h 38"/>
                  <a:gd name="T40" fmla="*/ 14 w 30"/>
                  <a:gd name="T41" fmla="*/ 38 h 38"/>
                  <a:gd name="T42" fmla="*/ 16 w 30"/>
                  <a:gd name="T43" fmla="*/ 36 h 38"/>
                  <a:gd name="T44" fmla="*/ 16 w 30"/>
                  <a:gd name="T45" fmla="*/ 35 h 38"/>
                  <a:gd name="T46" fmla="*/ 16 w 30"/>
                  <a:gd name="T47" fmla="*/ 34 h 38"/>
                  <a:gd name="T48" fmla="*/ 17 w 30"/>
                  <a:gd name="T49" fmla="*/ 34 h 38"/>
                  <a:gd name="T50" fmla="*/ 17 w 30"/>
                  <a:gd name="T51" fmla="*/ 33 h 38"/>
                  <a:gd name="T52" fmla="*/ 17 w 30"/>
                  <a:gd name="T53" fmla="*/ 33 h 38"/>
                  <a:gd name="T54" fmla="*/ 18 w 30"/>
                  <a:gd name="T55" fmla="*/ 32 h 38"/>
                  <a:gd name="T56" fmla="*/ 18 w 30"/>
                  <a:gd name="T57" fmla="*/ 32 h 38"/>
                  <a:gd name="T58" fmla="*/ 18 w 30"/>
                  <a:gd name="T59" fmla="*/ 32 h 38"/>
                  <a:gd name="T60" fmla="*/ 18 w 30"/>
                  <a:gd name="T61" fmla="*/ 31 h 38"/>
                  <a:gd name="T62" fmla="*/ 18 w 30"/>
                  <a:gd name="T63" fmla="*/ 31 h 38"/>
                  <a:gd name="T64" fmla="*/ 18 w 30"/>
                  <a:gd name="T65" fmla="*/ 31 h 38"/>
                  <a:gd name="T66" fmla="*/ 18 w 30"/>
                  <a:gd name="T67" fmla="*/ 31 h 38"/>
                  <a:gd name="T68" fmla="*/ 23 w 30"/>
                  <a:gd name="T69" fmla="*/ 24 h 38"/>
                  <a:gd name="T70" fmla="*/ 24 w 30"/>
                  <a:gd name="T71" fmla="*/ 24 h 38"/>
                  <a:gd name="T72" fmla="*/ 25 w 30"/>
                  <a:gd name="T73" fmla="*/ 24 h 38"/>
                  <a:gd name="T74" fmla="*/ 29 w 30"/>
                  <a:gd name="T75" fmla="*/ 25 h 38"/>
                  <a:gd name="T76" fmla="*/ 30 w 30"/>
                  <a:gd name="T77" fmla="*/ 25 h 38"/>
                  <a:gd name="T78" fmla="*/ 28 w 30"/>
                  <a:gd name="T79" fmla="*/ 21 h 38"/>
                  <a:gd name="T80" fmla="*/ 21 w 30"/>
                  <a:gd name="T81" fmla="*/ 9 h 38"/>
                  <a:gd name="T82" fmla="*/ 15 w 30"/>
                  <a:gd name="T83" fmla="*/ 5 h 38"/>
                  <a:gd name="T84" fmla="*/ 9 w 30"/>
                  <a:gd name="T85" fmla="*/ 2 h 38"/>
                  <a:gd name="T86" fmla="*/ 6 w 30"/>
                  <a:gd name="T87" fmla="*/ 0 h 38"/>
                  <a:gd name="T88" fmla="*/ 5 w 30"/>
                  <a:gd name="T89" fmla="*/ 0 h 38"/>
                  <a:gd name="T90" fmla="*/ 0 w 30"/>
                  <a:gd name="T91" fmla="*/ 1 h 38"/>
                  <a:gd name="T92" fmla="*/ 1 w 30"/>
                  <a:gd name="T93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0" h="38">
                    <a:moveTo>
                      <a:pt x="1" y="1"/>
                    </a:moveTo>
                    <a:quadBezTo>
                      <a:pt x="1" y="2"/>
                      <a:pt x="1" y="2"/>
                    </a:quadBezTo>
                    <a:cubicBezTo>
                      <a:pt x="2" y="3"/>
                      <a:pt x="2" y="4"/>
                      <a:pt x="2" y="4"/>
                    </a:cubicBezTo>
                    <a:quadBezTo>
                      <a:pt x="2" y="4"/>
                      <a:pt x="3" y="5"/>
                    </a:quad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quadBezTo>
                      <a:pt x="4" y="7"/>
                      <a:pt x="4" y="8"/>
                    </a:quadBezTo>
                    <a:quadBezTo>
                      <a:pt x="4" y="8"/>
                      <a:pt x="5" y="8"/>
                    </a:quadBezTo>
                    <a:cubicBezTo>
                      <a:pt x="5" y="8"/>
                      <a:pt x="5" y="9"/>
                      <a:pt x="5" y="9"/>
                    </a:cubicBezTo>
                    <a:quadBezTo>
                      <a:pt x="5" y="9"/>
                      <a:pt x="5" y="9"/>
                    </a:quadBezTo>
                    <a:cubicBezTo>
                      <a:pt x="5" y="10"/>
                      <a:pt x="6" y="10"/>
                      <a:pt x="6" y="10"/>
                    </a:cubicBezTo>
                    <a:quadBezTo>
                      <a:pt x="6" y="10"/>
                      <a:pt x="6" y="10"/>
                    </a:quadBezTo>
                    <a:cubicBezTo>
                      <a:pt x="6" y="10"/>
                      <a:pt x="6" y="11"/>
                      <a:pt x="6" y="11"/>
                    </a:cubicBezTo>
                    <a:quadBezTo>
                      <a:pt x="6" y="11"/>
                      <a:pt x="6" y="11"/>
                    </a:quadBezTo>
                    <a:quadBezTo>
                      <a:pt x="6" y="11"/>
                      <a:pt x="6" y="11"/>
                    </a:quadBezTo>
                    <a:cubicBezTo>
                      <a:pt x="7" y="11"/>
                      <a:pt x="18" y="25"/>
                      <a:pt x="13" y="30"/>
                    </a:cubicBezTo>
                    <a:cubicBezTo>
                      <a:pt x="13" y="30"/>
                      <a:pt x="13" y="31"/>
                      <a:pt x="13" y="33"/>
                    </a:cubicBezTo>
                    <a:cubicBezTo>
                      <a:pt x="13" y="34"/>
                      <a:pt x="13" y="35"/>
                      <a:pt x="13" y="35"/>
                    </a:cubicBezTo>
                    <a:quadBezTo>
                      <a:pt x="13" y="36"/>
                      <a:pt x="14" y="36"/>
                    </a:quadBezTo>
                    <a:cubicBezTo>
                      <a:pt x="14" y="36"/>
                      <a:pt x="14" y="37"/>
                      <a:pt x="14" y="37"/>
                    </a:cubicBezTo>
                    <a:quadBezTo>
                      <a:pt x="14" y="37"/>
                      <a:pt x="14" y="38"/>
                    </a:quadBezTo>
                    <a:cubicBezTo>
                      <a:pt x="15" y="37"/>
                      <a:pt x="15" y="36"/>
                      <a:pt x="16" y="36"/>
                    </a:cubicBezTo>
                    <a:quadBezTo>
                      <a:pt x="16" y="35"/>
                      <a:pt x="16" y="35"/>
                    </a:quadBezTo>
                    <a:quadBezTo>
                      <a:pt x="16" y="35"/>
                      <a:pt x="16" y="34"/>
                    </a:quadBezTo>
                    <a:quadBezTo>
                      <a:pt x="17" y="34"/>
                      <a:pt x="17" y="34"/>
                    </a:quadBezTo>
                    <a:cubicBezTo>
                      <a:pt x="17" y="34"/>
                      <a:pt x="17" y="33"/>
                      <a:pt x="17" y="33"/>
                    </a:cubicBezTo>
                    <a:quadBezTo>
                      <a:pt x="17" y="33"/>
                      <a:pt x="17" y="33"/>
                    </a:quadBezTo>
                    <a:cubicBezTo>
                      <a:pt x="18" y="33"/>
                      <a:pt x="18" y="32"/>
                      <a:pt x="18" y="32"/>
                    </a:cubicBezTo>
                    <a:quadBezTo>
                      <a:pt x="18" y="32"/>
                      <a:pt x="18" y="32"/>
                    </a:quadBezTo>
                    <a:quadBezTo>
                      <a:pt x="18" y="32"/>
                      <a:pt x="18" y="32"/>
                    </a:quadBezTo>
                    <a:quadBezTo>
                      <a:pt x="18" y="32"/>
                      <a:pt x="18" y="31"/>
                    </a:quadBezTo>
                    <a:quadBezTo>
                      <a:pt x="18" y="31"/>
                      <a:pt x="18" y="31"/>
                    </a:quadBezTo>
                    <a:quadBezTo>
                      <a:pt x="18" y="31"/>
                      <a:pt x="18" y="31"/>
                    </a:quadBezTo>
                    <a:quadBezTo>
                      <a:pt x="18" y="31"/>
                      <a:pt x="18" y="31"/>
                    </a:quadBezTo>
                    <a:cubicBezTo>
                      <a:pt x="18" y="25"/>
                      <a:pt x="21" y="24"/>
                      <a:pt x="23" y="24"/>
                    </a:cubicBezTo>
                    <a:quadBezTo>
                      <a:pt x="23" y="24"/>
                      <a:pt x="24" y="24"/>
                    </a:quadBezTo>
                    <a:cubicBezTo>
                      <a:pt x="24" y="24"/>
                      <a:pt x="25" y="24"/>
                      <a:pt x="25" y="24"/>
                    </a:cubicBezTo>
                    <a:cubicBezTo>
                      <a:pt x="26" y="24"/>
                      <a:pt x="28" y="25"/>
                      <a:pt x="29" y="25"/>
                    </a:cubicBezTo>
                    <a:cubicBezTo>
                      <a:pt x="29" y="25"/>
                      <a:pt x="30" y="25"/>
                      <a:pt x="30" y="25"/>
                    </a:cubicBezTo>
                    <a:cubicBezTo>
                      <a:pt x="30" y="24"/>
                      <a:pt x="29" y="22"/>
                      <a:pt x="28" y="21"/>
                    </a:cubicBezTo>
                    <a:cubicBezTo>
                      <a:pt x="26" y="19"/>
                      <a:pt x="22" y="14"/>
                      <a:pt x="21" y="9"/>
                    </a:cubicBezTo>
                    <a:cubicBezTo>
                      <a:pt x="20" y="6"/>
                      <a:pt x="16" y="5"/>
                      <a:pt x="15" y="5"/>
                    </a:cubicBezTo>
                    <a:cubicBezTo>
                      <a:pt x="13" y="5"/>
                      <a:pt x="11" y="3"/>
                      <a:pt x="9" y="2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2" y="0"/>
                      <a:pt x="0" y="1"/>
                    </a:cubicBezTo>
                    <a:quadBezTo>
                      <a:pt x="1" y="1"/>
                      <a:pt x="1" y="1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55" name="Freeform 1202"/>
              <p:cNvSpPr/>
              <p:nvPr/>
            </p:nvSpPr>
            <p:spPr>
              <a:xfrm>
                <a:off x="2783" y="3306"/>
                <a:ext cx="61" cy="33"/>
              </a:xfrm>
              <a:custGeom>
                <a:avLst/>
                <a:gdLst>
                  <a:gd name="T0" fmla="*/ 62 w 64"/>
                  <a:gd name="T1" fmla="*/ 4 h 34"/>
                  <a:gd name="T2" fmla="*/ 61 w 64"/>
                  <a:gd name="T3" fmla="*/ 3 h 34"/>
                  <a:gd name="T4" fmla="*/ 60 w 64"/>
                  <a:gd name="T5" fmla="*/ 2 h 34"/>
                  <a:gd name="T6" fmla="*/ 60 w 64"/>
                  <a:gd name="T7" fmla="*/ 2 h 34"/>
                  <a:gd name="T8" fmla="*/ 60 w 64"/>
                  <a:gd name="T9" fmla="*/ 2 h 34"/>
                  <a:gd name="T10" fmla="*/ 52 w 64"/>
                  <a:gd name="T11" fmla="*/ 0 h 34"/>
                  <a:gd name="T12" fmla="*/ 40 w 64"/>
                  <a:gd name="T13" fmla="*/ 2 h 34"/>
                  <a:gd name="T14" fmla="*/ 21 w 64"/>
                  <a:gd name="T15" fmla="*/ 5 h 34"/>
                  <a:gd name="T16" fmla="*/ 18 w 64"/>
                  <a:gd name="T17" fmla="*/ 5 h 34"/>
                  <a:gd name="T18" fmla="*/ 7 w 64"/>
                  <a:gd name="T19" fmla="*/ 4 h 34"/>
                  <a:gd name="T20" fmla="*/ 7 w 64"/>
                  <a:gd name="T21" fmla="*/ 4 h 34"/>
                  <a:gd name="T22" fmla="*/ 4 w 64"/>
                  <a:gd name="T23" fmla="*/ 3 h 34"/>
                  <a:gd name="T24" fmla="*/ 2 w 64"/>
                  <a:gd name="T25" fmla="*/ 1 h 34"/>
                  <a:gd name="T26" fmla="*/ 1 w 64"/>
                  <a:gd name="T27" fmla="*/ 0 h 34"/>
                  <a:gd name="T28" fmla="*/ 1 w 64"/>
                  <a:gd name="T29" fmla="*/ 0 h 34"/>
                  <a:gd name="T30" fmla="*/ 0 w 64"/>
                  <a:gd name="T31" fmla="*/ 2 h 34"/>
                  <a:gd name="T32" fmla="*/ 5 w 64"/>
                  <a:gd name="T33" fmla="*/ 14 h 34"/>
                  <a:gd name="T34" fmla="*/ 2 w 64"/>
                  <a:gd name="T35" fmla="*/ 16 h 34"/>
                  <a:gd name="T36" fmla="*/ 1 w 64"/>
                  <a:gd name="T37" fmla="*/ 19 h 34"/>
                  <a:gd name="T38" fmla="*/ 1 w 64"/>
                  <a:gd name="T39" fmla="*/ 20 h 34"/>
                  <a:gd name="T40" fmla="*/ 1 w 64"/>
                  <a:gd name="T41" fmla="*/ 22 h 34"/>
                  <a:gd name="T42" fmla="*/ 1 w 64"/>
                  <a:gd name="T43" fmla="*/ 23 h 34"/>
                  <a:gd name="T44" fmla="*/ 8 w 64"/>
                  <a:gd name="T45" fmla="*/ 31 h 34"/>
                  <a:gd name="T46" fmla="*/ 9 w 64"/>
                  <a:gd name="T47" fmla="*/ 32 h 34"/>
                  <a:gd name="T48" fmla="*/ 10 w 64"/>
                  <a:gd name="T49" fmla="*/ 32 h 34"/>
                  <a:gd name="T50" fmla="*/ 12 w 64"/>
                  <a:gd name="T51" fmla="*/ 32 h 34"/>
                  <a:gd name="T52" fmla="*/ 15 w 64"/>
                  <a:gd name="T53" fmla="*/ 32 h 34"/>
                  <a:gd name="T54" fmla="*/ 24 w 64"/>
                  <a:gd name="T55" fmla="*/ 32 h 34"/>
                  <a:gd name="T56" fmla="*/ 24 w 64"/>
                  <a:gd name="T57" fmla="*/ 33 h 34"/>
                  <a:gd name="T58" fmla="*/ 26 w 64"/>
                  <a:gd name="T59" fmla="*/ 33 h 34"/>
                  <a:gd name="T60" fmla="*/ 27 w 64"/>
                  <a:gd name="T61" fmla="*/ 33 h 34"/>
                  <a:gd name="T62" fmla="*/ 29 w 64"/>
                  <a:gd name="T63" fmla="*/ 34 h 34"/>
                  <a:gd name="T64" fmla="*/ 31 w 64"/>
                  <a:gd name="T65" fmla="*/ 34 h 34"/>
                  <a:gd name="T66" fmla="*/ 33 w 64"/>
                  <a:gd name="T67" fmla="*/ 34 h 34"/>
                  <a:gd name="T68" fmla="*/ 35 w 64"/>
                  <a:gd name="T69" fmla="*/ 34 h 34"/>
                  <a:gd name="T70" fmla="*/ 37 w 64"/>
                  <a:gd name="T71" fmla="*/ 34 h 34"/>
                  <a:gd name="T72" fmla="*/ 37 w 64"/>
                  <a:gd name="T73" fmla="*/ 32 h 34"/>
                  <a:gd name="T74" fmla="*/ 38 w 64"/>
                  <a:gd name="T75" fmla="*/ 31 h 34"/>
                  <a:gd name="T76" fmla="*/ 40 w 64"/>
                  <a:gd name="T77" fmla="*/ 30 h 34"/>
                  <a:gd name="T78" fmla="*/ 41 w 64"/>
                  <a:gd name="T79" fmla="*/ 30 h 34"/>
                  <a:gd name="T80" fmla="*/ 42 w 64"/>
                  <a:gd name="T81" fmla="*/ 29 h 34"/>
                  <a:gd name="T82" fmla="*/ 42 w 64"/>
                  <a:gd name="T83" fmla="*/ 28 h 34"/>
                  <a:gd name="T84" fmla="*/ 42 w 64"/>
                  <a:gd name="T85" fmla="*/ 28 h 34"/>
                  <a:gd name="T86" fmla="*/ 43 w 64"/>
                  <a:gd name="T87" fmla="*/ 27 h 34"/>
                  <a:gd name="T88" fmla="*/ 44 w 64"/>
                  <a:gd name="T89" fmla="*/ 26 h 34"/>
                  <a:gd name="T90" fmla="*/ 44 w 64"/>
                  <a:gd name="T91" fmla="*/ 26 h 34"/>
                  <a:gd name="T92" fmla="*/ 51 w 64"/>
                  <a:gd name="T93" fmla="*/ 25 h 34"/>
                  <a:gd name="T94" fmla="*/ 58 w 64"/>
                  <a:gd name="T95" fmla="*/ 26 h 34"/>
                  <a:gd name="T96" fmla="*/ 56 w 64"/>
                  <a:gd name="T97" fmla="*/ 14 h 34"/>
                  <a:gd name="T98" fmla="*/ 64 w 64"/>
                  <a:gd name="T99" fmla="*/ 5 h 34"/>
                  <a:gd name="T100" fmla="*/ 63 w 64"/>
                  <a:gd name="T101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4" h="34">
                    <a:moveTo>
                      <a:pt x="62" y="4"/>
                    </a:moveTo>
                    <a:quadBezTo>
                      <a:pt x="62" y="4"/>
                      <a:pt x="62" y="4"/>
                    </a:quadBezTo>
                    <a:quadBezTo>
                      <a:pt x="61" y="3"/>
                      <a:pt x="61" y="3"/>
                    </a:quadBezTo>
                    <a:quadBezTo>
                      <a:pt x="61" y="3"/>
                      <a:pt x="61" y="3"/>
                    </a:quadBezTo>
                    <a:cubicBezTo>
                      <a:pt x="61" y="3"/>
                      <a:pt x="60" y="3"/>
                      <a:pt x="60" y="3"/>
                    </a:cubicBezTo>
                    <a:quadBezTo>
                      <a:pt x="60" y="3"/>
                      <a:pt x="60" y="2"/>
                    </a:quadBezTo>
                    <a:quadBezTo>
                      <a:pt x="60" y="2"/>
                      <a:pt x="60" y="2"/>
                    </a:quadBezTo>
                    <a:quadBezTo>
                      <a:pt x="60" y="2"/>
                      <a:pt x="60" y="2"/>
                    </a:quadBezTo>
                    <a:quadBezTo>
                      <a:pt x="60" y="2"/>
                      <a:pt x="60" y="2"/>
                    </a:quadBezTo>
                    <a:quadBezTo>
                      <a:pt x="60" y="2"/>
                      <a:pt x="60" y="2"/>
                    </a:quadBezTo>
                    <a:quadBezTo>
                      <a:pt x="59" y="2"/>
                      <a:pt x="59" y="2"/>
                    </a:quadBezTo>
                    <a:cubicBezTo>
                      <a:pt x="59" y="1"/>
                      <a:pt x="57" y="1"/>
                      <a:pt x="52" y="0"/>
                    </a:cubicBezTo>
                    <a:quadBezTo>
                      <a:pt x="51" y="0"/>
                      <a:pt x="50" y="0"/>
                    </a:quadBezTo>
                    <a:cubicBezTo>
                      <a:pt x="45" y="0"/>
                      <a:pt x="41" y="1"/>
                      <a:pt x="40" y="2"/>
                    </a:cubicBezTo>
                    <a:cubicBezTo>
                      <a:pt x="37" y="4"/>
                      <a:pt x="34" y="6"/>
                      <a:pt x="30" y="6"/>
                    </a:cubicBezTo>
                    <a:cubicBezTo>
                      <a:pt x="29" y="5"/>
                      <a:pt x="24" y="5"/>
                      <a:pt x="21" y="5"/>
                    </a:cubicBezTo>
                    <a:cubicBezTo>
                      <a:pt x="20" y="5"/>
                      <a:pt x="19" y="5"/>
                      <a:pt x="19" y="5"/>
                    </a:cubicBezTo>
                    <a:quadBezTo>
                      <a:pt x="19" y="5"/>
                      <a:pt x="18" y="5"/>
                    </a:quadBezTo>
                    <a:cubicBezTo>
                      <a:pt x="17" y="5"/>
                      <a:pt x="14" y="5"/>
                      <a:pt x="12" y="5"/>
                    </a:cubicBezTo>
                    <a:cubicBezTo>
                      <a:pt x="10" y="4"/>
                      <a:pt x="8" y="4"/>
                      <a:pt x="7" y="4"/>
                    </a:cubicBezTo>
                    <a:quadBezTo>
                      <a:pt x="7" y="4"/>
                      <a:pt x="7" y="4"/>
                    </a:quadBezTo>
                    <a:quadBezTo>
                      <a:pt x="7" y="4"/>
                      <a:pt x="7" y="4"/>
                    </a:quadBezTo>
                    <a:quadBezTo>
                      <a:pt x="7" y="4"/>
                      <a:pt x="7" y="4"/>
                    </a:quadBezTo>
                    <a:cubicBezTo>
                      <a:pt x="6" y="4"/>
                      <a:pt x="5" y="3"/>
                      <a:pt x="4" y="3"/>
                    </a:cubicBezTo>
                    <a:quadBezTo>
                      <a:pt x="4" y="2"/>
                      <a:pt x="3" y="2"/>
                    </a:quadBezTo>
                    <a:cubicBezTo>
                      <a:pt x="3" y="2"/>
                      <a:pt x="3" y="1"/>
                      <a:pt x="2" y="1"/>
                    </a:cubicBezTo>
                    <a:quadBezTo>
                      <a:pt x="2" y="1"/>
                      <a:pt x="2" y="1"/>
                    </a:quadBezTo>
                    <a:cubicBezTo>
                      <a:pt x="2" y="1"/>
                      <a:pt x="1" y="0"/>
                      <a:pt x="1" y="0"/>
                    </a:cubicBezTo>
                    <a:quadBezTo>
                      <a:pt x="1" y="0"/>
                      <a:pt x="1" y="0"/>
                    </a:quadBezTo>
                    <a:quadBezTo>
                      <a:pt x="1" y="0"/>
                      <a:pt x="1" y="0"/>
                    </a:quadBezTo>
                    <a:quadBezTo>
                      <a:pt x="1" y="0"/>
                      <a:pt x="1" y="0"/>
                    </a:quadBezTo>
                    <a:quadBezTo>
                      <a:pt x="0" y="1"/>
                      <a:pt x="0" y="2"/>
                    </a:quadBezTo>
                    <a:cubicBezTo>
                      <a:pt x="0" y="3"/>
                      <a:pt x="0" y="4"/>
                      <a:pt x="1" y="5"/>
                    </a:cubicBezTo>
                    <a:cubicBezTo>
                      <a:pt x="2" y="6"/>
                      <a:pt x="7" y="11"/>
                      <a:pt x="5" y="14"/>
                    </a:cubicBezTo>
                    <a:cubicBezTo>
                      <a:pt x="5" y="15"/>
                      <a:pt x="4" y="16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1" y="17"/>
                      <a:pt x="1" y="18"/>
                      <a:pt x="1" y="18"/>
                    </a:cubicBezTo>
                    <a:cubicBezTo>
                      <a:pt x="1" y="18"/>
                      <a:pt x="1" y="19"/>
                      <a:pt x="1" y="19"/>
                    </a:cubicBezTo>
                    <a:quadBezTo>
                      <a:pt x="1" y="19"/>
                      <a:pt x="1" y="19"/>
                    </a:quadBezTo>
                    <a:quadBezTo>
                      <a:pt x="1" y="20"/>
                      <a:pt x="1" y="20"/>
                    </a:quadBezTo>
                    <a:cubicBezTo>
                      <a:pt x="1" y="20"/>
                      <a:pt x="1" y="21"/>
                      <a:pt x="1" y="21"/>
                    </a:cubicBezTo>
                    <a:quadBezTo>
                      <a:pt x="1" y="22"/>
                      <a:pt x="1" y="22"/>
                    </a:quadBezTo>
                    <a:quadBezTo>
                      <a:pt x="1" y="22"/>
                      <a:pt x="1" y="23"/>
                    </a:quadBezTo>
                    <a:quadBezTo>
                      <a:pt x="1" y="23"/>
                      <a:pt x="1" y="23"/>
                    </a:quadBezTo>
                    <a:cubicBezTo>
                      <a:pt x="6" y="28"/>
                      <a:pt x="7" y="29"/>
                      <a:pt x="7" y="31"/>
                    </a:cubicBezTo>
                    <a:cubicBezTo>
                      <a:pt x="7" y="31"/>
                      <a:pt x="8" y="31"/>
                      <a:pt x="8" y="31"/>
                    </a:cubicBezTo>
                    <a:quadBezTo>
                      <a:pt x="8" y="31"/>
                      <a:pt x="9" y="32"/>
                    </a:quadBezTo>
                    <a:quadBezTo>
                      <a:pt x="9" y="32"/>
                      <a:pt x="9" y="32"/>
                    </a:quadBezTo>
                    <a:quadBezTo>
                      <a:pt x="9" y="32"/>
                      <a:pt x="9" y="32"/>
                    </a:quadBezTo>
                    <a:cubicBezTo>
                      <a:pt x="9" y="32"/>
                      <a:pt x="10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quadBezTo>
                      <a:pt x="12" y="32"/>
                      <a:pt x="12" y="32"/>
                    </a:quadBezTo>
                    <a:quadBezTo>
                      <a:pt x="13" y="32"/>
                      <a:pt x="14" y="32"/>
                    </a:quadBezTo>
                    <a:quadBezTo>
                      <a:pt x="14" y="32"/>
                      <a:pt x="15" y="32"/>
                    </a:quadBezTo>
                    <a:cubicBezTo>
                      <a:pt x="15" y="32"/>
                      <a:pt x="16" y="32"/>
                      <a:pt x="17" y="32"/>
                    </a:cubicBezTo>
                    <a:cubicBezTo>
                      <a:pt x="21" y="32"/>
                      <a:pt x="23" y="32"/>
                      <a:pt x="24" y="32"/>
                    </a:cubicBezTo>
                    <a:quadBezTo>
                      <a:pt x="24" y="33"/>
                      <a:pt x="24" y="33"/>
                    </a:quadBezTo>
                    <a:quadBezTo>
                      <a:pt x="24" y="33"/>
                      <a:pt x="24" y="33"/>
                    </a:quadBezTo>
                    <a:quadBezTo>
                      <a:pt x="25" y="33"/>
                      <a:pt x="26" y="33"/>
                    </a:quadBezTo>
                    <a:quadBezTo>
                      <a:pt x="26" y="33"/>
                      <a:pt x="26" y="33"/>
                    </a:quadBezTo>
                    <a:quadBezTo>
                      <a:pt x="26" y="33"/>
                      <a:pt x="27" y="33"/>
                    </a:quadBezTo>
                    <a:quadBezTo>
                      <a:pt x="27" y="33"/>
                      <a:pt x="27" y="33"/>
                    </a:quadBezTo>
                    <a:quadBezTo>
                      <a:pt x="28" y="33"/>
                      <a:pt x="28" y="34"/>
                    </a:quadBezTo>
                    <a:quadBezTo>
                      <a:pt x="29" y="34"/>
                      <a:pt x="29" y="34"/>
                    </a:quadBezTo>
                    <a:cubicBezTo>
                      <a:pt x="29" y="34"/>
                      <a:pt x="30" y="34"/>
                      <a:pt x="30" y="34"/>
                    </a:cubicBezTo>
                    <a:cubicBezTo>
                      <a:pt x="30" y="34"/>
                      <a:pt x="31" y="34"/>
                      <a:pt x="31" y="34"/>
                    </a:cubicBezTo>
                    <a:quadBezTo>
                      <a:pt x="31" y="34"/>
                      <a:pt x="32" y="34"/>
                    </a:quadBezTo>
                    <a:quadBezTo>
                      <a:pt x="32" y="34"/>
                      <a:pt x="33" y="34"/>
                    </a:quadBezTo>
                    <a:quadBezTo>
                      <a:pt x="33" y="34"/>
                      <a:pt x="33" y="34"/>
                    </a:quadBezTo>
                    <a:quadBezTo>
                      <a:pt x="34" y="34"/>
                      <a:pt x="35" y="34"/>
                    </a:quadBezTo>
                    <a:quadBezTo>
                      <a:pt x="35" y="34"/>
                      <a:pt x="35" y="34"/>
                    </a:quadBezTo>
                    <a:cubicBezTo>
                      <a:pt x="36" y="34"/>
                      <a:pt x="37" y="34"/>
                      <a:pt x="37" y="34"/>
                    </a:cubicBezTo>
                    <a:cubicBezTo>
                      <a:pt x="37" y="34"/>
                      <a:pt x="37" y="33"/>
                      <a:pt x="37" y="33"/>
                    </a:cubicBezTo>
                    <a:quadBezTo>
                      <a:pt x="37" y="32"/>
                      <a:pt x="37" y="32"/>
                    </a:quadBezTo>
                    <a:cubicBezTo>
                      <a:pt x="38" y="32"/>
                      <a:pt x="38" y="31"/>
                      <a:pt x="38" y="31"/>
                    </a:cubicBezTo>
                    <a:quadBezTo>
                      <a:pt x="38" y="31"/>
                      <a:pt x="38" y="31"/>
                    </a:quadBezTo>
                    <a:cubicBezTo>
                      <a:pt x="39" y="31"/>
                      <a:pt x="39" y="30"/>
                      <a:pt x="39" y="30"/>
                    </a:cubicBezTo>
                    <a:quadBezTo>
                      <a:pt x="39" y="30"/>
                      <a:pt x="40" y="30"/>
                    </a:quadBezTo>
                    <a:quadBezTo>
                      <a:pt x="40" y="30"/>
                      <a:pt x="41" y="30"/>
                    </a:quadBezTo>
                    <a:quadBezTo>
                      <a:pt x="41" y="30"/>
                      <a:pt x="41" y="30"/>
                    </a:quadBezTo>
                    <a:cubicBezTo>
                      <a:pt x="41" y="30"/>
                      <a:pt x="42" y="29"/>
                      <a:pt x="42" y="29"/>
                    </a:cubicBezTo>
                    <a:quadBezTo>
                      <a:pt x="42" y="29"/>
                      <a:pt x="42" y="29"/>
                    </a:quadBezTo>
                    <a:quadBezTo>
                      <a:pt x="42" y="29"/>
                      <a:pt x="42" y="29"/>
                    </a:quadBezTo>
                    <a:quadBezTo>
                      <a:pt x="42" y="29"/>
                      <a:pt x="42" y="28"/>
                    </a:quadBezTo>
                    <a:quadBezTo>
                      <a:pt x="42" y="28"/>
                      <a:pt x="42" y="28"/>
                    </a:quadBezTo>
                    <a:quadBezTo>
                      <a:pt x="42" y="28"/>
                      <a:pt x="42" y="28"/>
                    </a:quadBezTo>
                    <a:quadBezTo>
                      <a:pt x="42" y="27"/>
                      <a:pt x="42" y="27"/>
                    </a:quadBezTo>
                    <a:cubicBezTo>
                      <a:pt x="42" y="27"/>
                      <a:pt x="43" y="27"/>
                      <a:pt x="43" y="27"/>
                    </a:cubicBezTo>
                    <a:quadBezTo>
                      <a:pt x="43" y="27"/>
                      <a:pt x="43" y="27"/>
                    </a:quadBezTo>
                    <a:quadBezTo>
                      <a:pt x="43" y="26"/>
                      <a:pt x="44" y="26"/>
                    </a:quadBezTo>
                    <a:quadBezTo>
                      <a:pt x="44" y="26"/>
                      <a:pt x="44" y="26"/>
                    </a:quadBezTo>
                    <a:quadBezTo>
                      <a:pt x="44" y="26"/>
                      <a:pt x="44" y="26"/>
                    </a:quadBezTo>
                    <a:quadBezTo>
                      <a:pt x="44" y="26"/>
                      <a:pt x="44" y="26"/>
                    </a:quadBezTo>
                    <a:cubicBezTo>
                      <a:pt x="45" y="26"/>
                      <a:pt x="48" y="25"/>
                      <a:pt x="51" y="25"/>
                    </a:cubicBezTo>
                    <a:cubicBezTo>
                      <a:pt x="54" y="25"/>
                      <a:pt x="55" y="25"/>
                      <a:pt x="57" y="26"/>
                    </a:cubicBezTo>
                    <a:quadBezTo>
                      <a:pt x="57" y="26"/>
                      <a:pt x="58" y="26"/>
                    </a:quadBezTo>
                    <a:cubicBezTo>
                      <a:pt x="55" y="25"/>
                      <a:pt x="54" y="20"/>
                      <a:pt x="54" y="18"/>
                    </a:cubicBezTo>
                    <a:cubicBezTo>
                      <a:pt x="54" y="15"/>
                      <a:pt x="56" y="14"/>
                      <a:pt x="56" y="14"/>
                    </a:cubicBezTo>
                    <a:cubicBezTo>
                      <a:pt x="57" y="14"/>
                      <a:pt x="58" y="12"/>
                      <a:pt x="59" y="11"/>
                    </a:cubicBezTo>
                    <a:cubicBezTo>
                      <a:pt x="60" y="8"/>
                      <a:pt x="62" y="6"/>
                      <a:pt x="64" y="5"/>
                    </a:cubicBezTo>
                    <a:cubicBezTo>
                      <a:pt x="64" y="5"/>
                      <a:pt x="64" y="4"/>
                      <a:pt x="64" y="4"/>
                    </a:cubicBezTo>
                    <a:quadBezTo>
                      <a:pt x="63" y="4"/>
                      <a:pt x="63" y="4"/>
                    </a:quadBezTo>
                    <a:cubicBezTo>
                      <a:pt x="63" y="4"/>
                      <a:pt x="62" y="4"/>
                      <a:pt x="6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56" name="Freeform 1203"/>
              <p:cNvSpPr/>
              <p:nvPr/>
            </p:nvSpPr>
            <p:spPr>
              <a:xfrm>
                <a:off x="2762" y="3329"/>
                <a:ext cx="25" cy="17"/>
              </a:xfrm>
              <a:custGeom>
                <a:avLst/>
                <a:gdLst>
                  <a:gd name="T0" fmla="*/ 25 w 26"/>
                  <a:gd name="T1" fmla="*/ 9 h 17"/>
                  <a:gd name="T2" fmla="*/ 25 w 26"/>
                  <a:gd name="T3" fmla="*/ 8 h 17"/>
                  <a:gd name="T4" fmla="*/ 24 w 26"/>
                  <a:gd name="T5" fmla="*/ 7 h 17"/>
                  <a:gd name="T6" fmla="*/ 19 w 26"/>
                  <a:gd name="T7" fmla="*/ 1 h 17"/>
                  <a:gd name="T8" fmla="*/ 18 w 26"/>
                  <a:gd name="T9" fmla="*/ 0 h 17"/>
                  <a:gd name="T10" fmla="*/ 18 w 26"/>
                  <a:gd name="T11" fmla="*/ 0 h 17"/>
                  <a:gd name="T12" fmla="*/ 15 w 26"/>
                  <a:gd name="T13" fmla="*/ 0 h 17"/>
                  <a:gd name="T14" fmla="*/ 13 w 26"/>
                  <a:gd name="T15" fmla="*/ 1 h 17"/>
                  <a:gd name="T16" fmla="*/ 10 w 26"/>
                  <a:gd name="T17" fmla="*/ 1 h 17"/>
                  <a:gd name="T18" fmla="*/ 7 w 26"/>
                  <a:gd name="T19" fmla="*/ 2 h 17"/>
                  <a:gd name="T20" fmla="*/ 5 w 26"/>
                  <a:gd name="T21" fmla="*/ 2 h 17"/>
                  <a:gd name="T22" fmla="*/ 1 w 26"/>
                  <a:gd name="T23" fmla="*/ 3 h 17"/>
                  <a:gd name="T24" fmla="*/ 1 w 26"/>
                  <a:gd name="T25" fmla="*/ 5 h 17"/>
                  <a:gd name="T26" fmla="*/ 0 w 26"/>
                  <a:gd name="T27" fmla="*/ 8 h 17"/>
                  <a:gd name="T28" fmla="*/ 0 w 26"/>
                  <a:gd name="T29" fmla="*/ 10 h 17"/>
                  <a:gd name="T30" fmla="*/ 1 w 26"/>
                  <a:gd name="T31" fmla="*/ 12 h 17"/>
                  <a:gd name="T32" fmla="*/ 2 w 26"/>
                  <a:gd name="T33" fmla="*/ 14 h 17"/>
                  <a:gd name="T34" fmla="*/ 3 w 26"/>
                  <a:gd name="T35" fmla="*/ 15 h 17"/>
                  <a:gd name="T36" fmla="*/ 5 w 26"/>
                  <a:gd name="T37" fmla="*/ 17 h 17"/>
                  <a:gd name="T38" fmla="*/ 6 w 26"/>
                  <a:gd name="T39" fmla="*/ 17 h 17"/>
                  <a:gd name="T40" fmla="*/ 8 w 26"/>
                  <a:gd name="T41" fmla="*/ 17 h 17"/>
                  <a:gd name="T42" fmla="*/ 9 w 26"/>
                  <a:gd name="T43" fmla="*/ 17 h 17"/>
                  <a:gd name="T44" fmla="*/ 11 w 26"/>
                  <a:gd name="T45" fmla="*/ 17 h 17"/>
                  <a:gd name="T46" fmla="*/ 14 w 26"/>
                  <a:gd name="T47" fmla="*/ 15 h 17"/>
                  <a:gd name="T48" fmla="*/ 19 w 26"/>
                  <a:gd name="T49" fmla="*/ 13 h 17"/>
                  <a:gd name="T50" fmla="*/ 20 w 26"/>
                  <a:gd name="T51" fmla="*/ 13 h 17"/>
                  <a:gd name="T52" fmla="*/ 21 w 26"/>
                  <a:gd name="T53" fmla="*/ 13 h 17"/>
                  <a:gd name="T54" fmla="*/ 23 w 26"/>
                  <a:gd name="T55" fmla="*/ 12 h 17"/>
                  <a:gd name="T56" fmla="*/ 24 w 26"/>
                  <a:gd name="T57" fmla="*/ 11 h 17"/>
                  <a:gd name="T58" fmla="*/ 25 w 26"/>
                  <a:gd name="T59" fmla="*/ 11 h 17"/>
                  <a:gd name="T60" fmla="*/ 26 w 26"/>
                  <a:gd name="T61" fmla="*/ 10 h 17"/>
                  <a:gd name="T62" fmla="*/ 26 w 26"/>
                  <a:gd name="T63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" h="17">
                    <a:moveTo>
                      <a:pt x="26" y="9"/>
                    </a:moveTo>
                    <a:cubicBezTo>
                      <a:pt x="26" y="9"/>
                      <a:pt x="25" y="9"/>
                      <a:pt x="25" y="9"/>
                    </a:cubicBezTo>
                    <a:quadBezTo>
                      <a:pt x="25" y="9"/>
                      <a:pt x="25" y="9"/>
                    </a:quadBezTo>
                    <a:quadBezTo>
                      <a:pt x="25" y="9"/>
                      <a:pt x="25" y="8"/>
                    </a:quadBezTo>
                    <a:quadBezTo>
                      <a:pt x="25" y="8"/>
                      <a:pt x="25" y="8"/>
                    </a:quadBezTo>
                    <a:cubicBezTo>
                      <a:pt x="25" y="8"/>
                      <a:pt x="24" y="8"/>
                      <a:pt x="24" y="7"/>
                    </a:cubicBezTo>
                    <a:cubicBezTo>
                      <a:pt x="24" y="7"/>
                      <a:pt x="24" y="6"/>
                      <a:pt x="19" y="1"/>
                    </a:cubicBezTo>
                    <a:quadBezTo>
                      <a:pt x="19" y="1"/>
                      <a:pt x="19" y="1"/>
                    </a:quadBezTo>
                    <a:quadBezTo>
                      <a:pt x="18" y="1"/>
                      <a:pt x="18" y="0"/>
                    </a:quadBezTo>
                    <a:quadBezTo>
                      <a:pt x="18" y="0"/>
                      <a:pt x="18" y="0"/>
                    </a:quadBezTo>
                    <a:quadBezTo>
                      <a:pt x="18" y="0"/>
                      <a:pt x="18" y="0"/>
                    </a:quadBezTo>
                    <a:quadBezTo>
                      <a:pt x="18" y="0"/>
                      <a:pt x="18" y="0"/>
                    </a:quadBezTo>
                    <a:cubicBezTo>
                      <a:pt x="17" y="0"/>
                      <a:pt x="16" y="0"/>
                      <a:pt x="16" y="0"/>
                    </a:cubicBezTo>
                    <a:quadBezTo>
                      <a:pt x="15" y="0"/>
                      <a:pt x="15" y="0"/>
                    </a:quadBezTo>
                    <a:cubicBezTo>
                      <a:pt x="15" y="0"/>
                      <a:pt x="14" y="1"/>
                      <a:pt x="13" y="1"/>
                    </a:cubicBezTo>
                    <a:quadBezTo>
                      <a:pt x="13" y="1"/>
                      <a:pt x="13" y="1"/>
                    </a:quadBezTo>
                    <a:cubicBezTo>
                      <a:pt x="12" y="1"/>
                      <a:pt x="11" y="1"/>
                      <a:pt x="10" y="1"/>
                    </a:cubicBezTo>
                    <a:quadBezTo>
                      <a:pt x="10" y="1"/>
                      <a:pt x="10" y="1"/>
                    </a:quadBezTo>
                    <a:cubicBezTo>
                      <a:pt x="9" y="1"/>
                      <a:pt x="9" y="2"/>
                      <a:pt x="8" y="2"/>
                    </a:cubicBezTo>
                    <a:quadBezTo>
                      <a:pt x="8" y="2"/>
                      <a:pt x="7" y="2"/>
                    </a:quadBezTo>
                    <a:quadBezTo>
                      <a:pt x="7" y="2"/>
                      <a:pt x="6" y="2"/>
                    </a:quadBezTo>
                    <a:cubicBezTo>
                      <a:pt x="6" y="2"/>
                      <a:pt x="5" y="2"/>
                      <a:pt x="5" y="2"/>
                    </a:cubicBezTo>
                    <a:quadBezTo>
                      <a:pt x="5" y="2"/>
                      <a:pt x="5" y="2"/>
                    </a:quadBezTo>
                    <a:cubicBezTo>
                      <a:pt x="3" y="3"/>
                      <a:pt x="2" y="3"/>
                      <a:pt x="1" y="3"/>
                    </a:cubicBezTo>
                    <a:quadBezTo>
                      <a:pt x="1" y="3"/>
                      <a:pt x="1" y="3"/>
                    </a:quad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0" y="7"/>
                      <a:pt x="0" y="8"/>
                    </a:cubicBezTo>
                    <a:quadBezTo>
                      <a:pt x="0" y="8"/>
                      <a:pt x="0" y="8"/>
                    </a:quadBezTo>
                    <a:cubicBezTo>
                      <a:pt x="0" y="9"/>
                      <a:pt x="0" y="10"/>
                      <a:pt x="0" y="10"/>
                    </a:cubicBezTo>
                    <a:quadBezTo>
                      <a:pt x="0" y="10"/>
                      <a:pt x="0" y="10"/>
                    </a:quadBezTo>
                    <a:quadBezTo>
                      <a:pt x="0" y="11"/>
                      <a:pt x="1" y="12"/>
                    </a:quadBezTo>
                    <a:cubicBezTo>
                      <a:pt x="1" y="12"/>
                      <a:pt x="1" y="13"/>
                      <a:pt x="1" y="13"/>
                    </a:cubicBezTo>
                    <a:quadBezTo>
                      <a:pt x="1" y="13"/>
                      <a:pt x="2" y="14"/>
                    </a:quadBezTo>
                    <a:quadBezTo>
                      <a:pt x="2" y="14"/>
                      <a:pt x="2" y="14"/>
                    </a:quadBezTo>
                    <a:quadBezTo>
                      <a:pt x="3" y="15"/>
                      <a:pt x="3" y="15"/>
                    </a:quadBezTo>
                    <a:cubicBezTo>
                      <a:pt x="3" y="15"/>
                      <a:pt x="4" y="16"/>
                      <a:pt x="4" y="16"/>
                    </a:cubicBezTo>
                    <a:quadBezTo>
                      <a:pt x="4" y="16"/>
                      <a:pt x="5" y="17"/>
                    </a:quadBezTo>
                    <a:quadBezTo>
                      <a:pt x="5" y="17"/>
                      <a:pt x="6" y="17"/>
                    </a:quadBezTo>
                    <a:quadBezTo>
                      <a:pt x="6" y="17"/>
                      <a:pt x="6" y="17"/>
                    </a:quadBezTo>
                    <a:quadBezTo>
                      <a:pt x="6" y="17"/>
                      <a:pt x="6" y="17"/>
                    </a:quadBezTo>
                    <a:quadBezTo>
                      <a:pt x="7" y="17"/>
                      <a:pt x="8" y="17"/>
                    </a:quadBezTo>
                    <a:quadBezTo>
                      <a:pt x="9" y="17"/>
                      <a:pt x="9" y="17"/>
                    </a:quadBezTo>
                    <a:quadBezTo>
                      <a:pt x="9" y="17"/>
                      <a:pt x="9" y="17"/>
                    </a:quadBezTo>
                    <a:quadBezTo>
                      <a:pt x="10" y="17"/>
                      <a:pt x="10" y="17"/>
                    </a:quadBezTo>
                    <a:quadBezTo>
                      <a:pt x="11" y="17"/>
                      <a:pt x="11" y="17"/>
                    </a:quad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6"/>
                      <a:pt x="14" y="16"/>
                      <a:pt x="14" y="15"/>
                    </a:cubicBezTo>
                    <a:cubicBezTo>
                      <a:pt x="15" y="14"/>
                      <a:pt x="17" y="13"/>
                      <a:pt x="19" y="13"/>
                    </a:cubicBezTo>
                    <a:quadBezTo>
                      <a:pt x="19" y="13"/>
                      <a:pt x="19" y="13"/>
                    </a:quadBezTo>
                    <a:quadBezTo>
                      <a:pt x="19" y="13"/>
                      <a:pt x="20" y="13"/>
                    </a:quadBezTo>
                    <a:quadBezTo>
                      <a:pt x="20" y="13"/>
                      <a:pt x="20" y="13"/>
                    </a:quadBezTo>
                    <a:cubicBezTo>
                      <a:pt x="20" y="13"/>
                      <a:pt x="21" y="13"/>
                      <a:pt x="21" y="13"/>
                    </a:cubicBezTo>
                    <a:quadBezTo>
                      <a:pt x="21" y="13"/>
                      <a:pt x="21" y="13"/>
                    </a:quadBezTo>
                    <a:quadBezTo>
                      <a:pt x="22" y="12"/>
                      <a:pt x="22" y="12"/>
                    </a:quadBezTo>
                    <a:quadBezTo>
                      <a:pt x="22" y="12"/>
                      <a:pt x="23" y="12"/>
                    </a:quadBezTo>
                    <a:quadBezTo>
                      <a:pt x="23" y="12"/>
                      <a:pt x="23" y="12"/>
                    </a:quadBezTo>
                    <a:cubicBezTo>
                      <a:pt x="23" y="12"/>
                      <a:pt x="24" y="11"/>
                      <a:pt x="24" y="11"/>
                    </a:cubicBezTo>
                    <a:quadBezTo>
                      <a:pt x="24" y="11"/>
                      <a:pt x="24" y="11"/>
                    </a:quadBezTo>
                    <a:quadBezTo>
                      <a:pt x="25" y="11"/>
                      <a:pt x="25" y="11"/>
                    </a:quadBezTo>
                    <a:quadBezTo>
                      <a:pt x="25" y="11"/>
                      <a:pt x="25" y="10"/>
                    </a:quadBezTo>
                    <a:quadBezTo>
                      <a:pt x="26" y="10"/>
                      <a:pt x="26" y="10"/>
                    </a:quadBezTo>
                    <a:quadBezTo>
                      <a:pt x="26" y="10"/>
                      <a:pt x="26" y="10"/>
                    </a:quadBezTo>
                    <a:quadBezTo>
                      <a:pt x="26" y="10"/>
                      <a:pt x="26" y="9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57" name="Freeform 1204"/>
              <p:cNvSpPr/>
              <p:nvPr/>
            </p:nvSpPr>
            <p:spPr>
              <a:xfrm>
                <a:off x="2782" y="3191"/>
                <a:ext cx="188" cy="107"/>
              </a:xfrm>
              <a:custGeom>
                <a:avLst/>
                <a:gdLst>
                  <a:gd name="T0" fmla="*/ 101 w 197"/>
                  <a:gd name="T1" fmla="*/ 3 h 111"/>
                  <a:gd name="T2" fmla="*/ 92 w 197"/>
                  <a:gd name="T3" fmla="*/ 9 h 111"/>
                  <a:gd name="T4" fmla="*/ 79 w 197"/>
                  <a:gd name="T5" fmla="*/ 14 h 111"/>
                  <a:gd name="T6" fmla="*/ 72 w 197"/>
                  <a:gd name="T7" fmla="*/ 11 h 111"/>
                  <a:gd name="T8" fmla="*/ 55 w 197"/>
                  <a:gd name="T9" fmla="*/ 10 h 111"/>
                  <a:gd name="T10" fmla="*/ 26 w 197"/>
                  <a:gd name="T11" fmla="*/ 6 h 111"/>
                  <a:gd name="T12" fmla="*/ 18 w 197"/>
                  <a:gd name="T13" fmla="*/ 11 h 111"/>
                  <a:gd name="T14" fmla="*/ 16 w 197"/>
                  <a:gd name="T15" fmla="*/ 12 h 111"/>
                  <a:gd name="T16" fmla="*/ 16 w 197"/>
                  <a:gd name="T17" fmla="*/ 29 h 111"/>
                  <a:gd name="T18" fmla="*/ 5 w 197"/>
                  <a:gd name="T19" fmla="*/ 41 h 111"/>
                  <a:gd name="T20" fmla="*/ 5 w 197"/>
                  <a:gd name="T21" fmla="*/ 47 h 111"/>
                  <a:gd name="T22" fmla="*/ 4 w 197"/>
                  <a:gd name="T23" fmla="*/ 49 h 111"/>
                  <a:gd name="T24" fmla="*/ 0 w 197"/>
                  <a:gd name="T25" fmla="*/ 56 h 111"/>
                  <a:gd name="T26" fmla="*/ 2 w 197"/>
                  <a:gd name="T27" fmla="*/ 58 h 111"/>
                  <a:gd name="T28" fmla="*/ 7 w 197"/>
                  <a:gd name="T29" fmla="*/ 60 h 111"/>
                  <a:gd name="T30" fmla="*/ 20 w 197"/>
                  <a:gd name="T31" fmla="*/ 62 h 111"/>
                  <a:gd name="T32" fmla="*/ 38 w 197"/>
                  <a:gd name="T33" fmla="*/ 62 h 111"/>
                  <a:gd name="T34" fmla="*/ 47 w 197"/>
                  <a:gd name="T35" fmla="*/ 57 h 111"/>
                  <a:gd name="T36" fmla="*/ 51 w 197"/>
                  <a:gd name="T37" fmla="*/ 55 h 111"/>
                  <a:gd name="T38" fmla="*/ 58 w 197"/>
                  <a:gd name="T39" fmla="*/ 54 h 111"/>
                  <a:gd name="T40" fmla="*/ 71 w 197"/>
                  <a:gd name="T41" fmla="*/ 60 h 111"/>
                  <a:gd name="T42" fmla="*/ 86 w 197"/>
                  <a:gd name="T43" fmla="*/ 85 h 111"/>
                  <a:gd name="T44" fmla="*/ 85 w 197"/>
                  <a:gd name="T45" fmla="*/ 87 h 111"/>
                  <a:gd name="T46" fmla="*/ 76 w 197"/>
                  <a:gd name="T47" fmla="*/ 86 h 111"/>
                  <a:gd name="T48" fmla="*/ 74 w 197"/>
                  <a:gd name="T49" fmla="*/ 90 h 111"/>
                  <a:gd name="T50" fmla="*/ 73 w 197"/>
                  <a:gd name="T51" fmla="*/ 92 h 111"/>
                  <a:gd name="T52" fmla="*/ 71 w 197"/>
                  <a:gd name="T53" fmla="*/ 95 h 111"/>
                  <a:gd name="T54" fmla="*/ 72 w 197"/>
                  <a:gd name="T55" fmla="*/ 99 h 111"/>
                  <a:gd name="T56" fmla="*/ 78 w 197"/>
                  <a:gd name="T57" fmla="*/ 98 h 111"/>
                  <a:gd name="T58" fmla="*/ 89 w 197"/>
                  <a:gd name="T59" fmla="*/ 86 h 111"/>
                  <a:gd name="T60" fmla="*/ 112 w 197"/>
                  <a:gd name="T61" fmla="*/ 81 h 111"/>
                  <a:gd name="T62" fmla="*/ 121 w 197"/>
                  <a:gd name="T63" fmla="*/ 87 h 111"/>
                  <a:gd name="T64" fmla="*/ 119 w 197"/>
                  <a:gd name="T65" fmla="*/ 100 h 111"/>
                  <a:gd name="T66" fmla="*/ 126 w 197"/>
                  <a:gd name="T67" fmla="*/ 111 h 111"/>
                  <a:gd name="T68" fmla="*/ 147 w 197"/>
                  <a:gd name="T69" fmla="*/ 103 h 111"/>
                  <a:gd name="T70" fmla="*/ 174 w 197"/>
                  <a:gd name="T71" fmla="*/ 74 h 111"/>
                  <a:gd name="T72" fmla="*/ 174 w 197"/>
                  <a:gd name="T73" fmla="*/ 71 h 111"/>
                  <a:gd name="T74" fmla="*/ 185 w 197"/>
                  <a:gd name="T75" fmla="*/ 62 h 111"/>
                  <a:gd name="T76" fmla="*/ 195 w 197"/>
                  <a:gd name="T77" fmla="*/ 58 h 111"/>
                  <a:gd name="T78" fmla="*/ 195 w 197"/>
                  <a:gd name="T79" fmla="*/ 50 h 111"/>
                  <a:gd name="T80" fmla="*/ 194 w 197"/>
                  <a:gd name="T81" fmla="*/ 42 h 111"/>
                  <a:gd name="T82" fmla="*/ 176 w 197"/>
                  <a:gd name="T83" fmla="*/ 37 h 111"/>
                  <a:gd name="T84" fmla="*/ 163 w 197"/>
                  <a:gd name="T85" fmla="*/ 31 h 111"/>
                  <a:gd name="T86" fmla="*/ 145 w 197"/>
                  <a:gd name="T87" fmla="*/ 28 h 111"/>
                  <a:gd name="T88" fmla="*/ 132 w 197"/>
                  <a:gd name="T89" fmla="*/ 15 h 111"/>
                  <a:gd name="T90" fmla="*/ 124 w 197"/>
                  <a:gd name="T91" fmla="*/ 0 h 111"/>
                  <a:gd name="T92" fmla="*/ 112 w 197"/>
                  <a:gd name="T93" fmla="*/ 1 h 111"/>
                  <a:gd name="T94" fmla="*/ 106 w 197"/>
                  <a:gd name="T95" fmla="*/ 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" h="111">
                    <a:moveTo>
                      <a:pt x="103" y="3"/>
                    </a:moveTo>
                    <a:quadBezTo>
                      <a:pt x="103" y="3"/>
                      <a:pt x="103" y="3"/>
                    </a:quadBezTo>
                    <a:quadBezTo>
                      <a:pt x="102" y="3"/>
                      <a:pt x="101" y="3"/>
                    </a:quadBezTo>
                    <a:quadBezTo>
                      <a:pt x="101" y="3"/>
                      <a:pt x="101" y="3"/>
                    </a:quadBezTo>
                    <a:quadBezTo>
                      <a:pt x="100" y="3"/>
                      <a:pt x="100" y="3"/>
                    </a:quadBezTo>
                    <a:quadBezTo>
                      <a:pt x="99" y="3"/>
                      <a:pt x="99" y="3"/>
                    </a:quadBezTo>
                    <a:cubicBezTo>
                      <a:pt x="99" y="3"/>
                      <a:pt x="98" y="4"/>
                      <a:pt x="98" y="4"/>
                    </a:cubicBezTo>
                    <a:cubicBezTo>
                      <a:pt x="95" y="6"/>
                      <a:pt x="93" y="8"/>
                      <a:pt x="92" y="9"/>
                    </a:cubicBezTo>
                    <a:cubicBezTo>
                      <a:pt x="92" y="13"/>
                      <a:pt x="91" y="15"/>
                      <a:pt x="89" y="15"/>
                    </a:cubicBezTo>
                    <a:quadBezTo>
                      <a:pt x="88" y="15"/>
                      <a:pt x="87" y="14"/>
                    </a:quadBezTo>
                    <a:cubicBezTo>
                      <a:pt x="87" y="14"/>
                      <a:pt x="85" y="13"/>
                      <a:pt x="82" y="13"/>
                    </a:cubicBezTo>
                    <a:cubicBezTo>
                      <a:pt x="80" y="13"/>
                      <a:pt x="79" y="14"/>
                      <a:pt x="79" y="14"/>
                    </a:cubicBezTo>
                    <a:cubicBezTo>
                      <a:pt x="79" y="14"/>
                      <a:pt x="78" y="14"/>
                      <a:pt x="78" y="14"/>
                    </a:cubicBezTo>
                    <a:quadBezTo>
                      <a:pt x="78" y="14"/>
                      <a:pt x="78" y="14"/>
                    </a:quadBezTo>
                    <a:cubicBezTo>
                      <a:pt x="76" y="14"/>
                      <a:pt x="75" y="13"/>
                      <a:pt x="74" y="12"/>
                    </a:cubicBezTo>
                    <a:cubicBezTo>
                      <a:pt x="73" y="12"/>
                      <a:pt x="73" y="11"/>
                      <a:pt x="72" y="11"/>
                    </a:cubicBezTo>
                    <a:cubicBezTo>
                      <a:pt x="69" y="13"/>
                      <a:pt x="67" y="12"/>
                      <a:pt x="65" y="11"/>
                    </a:cubicBezTo>
                    <a:quadBezTo>
                      <a:pt x="65" y="11"/>
                      <a:pt x="65" y="11"/>
                    </a:quadBezTo>
                    <a:cubicBezTo>
                      <a:pt x="64" y="11"/>
                      <a:pt x="63" y="12"/>
                      <a:pt x="62" y="12"/>
                    </a:cubicBezTo>
                    <a:cubicBezTo>
                      <a:pt x="60" y="12"/>
                      <a:pt x="56" y="10"/>
                      <a:pt x="55" y="10"/>
                    </a:cubicBezTo>
                    <a:cubicBezTo>
                      <a:pt x="54" y="9"/>
                      <a:pt x="53" y="9"/>
                      <a:pt x="52" y="9"/>
                    </a:cubicBezTo>
                    <a:cubicBezTo>
                      <a:pt x="52" y="9"/>
                      <a:pt x="51" y="9"/>
                      <a:pt x="51" y="9"/>
                    </a:cubicBezTo>
                    <a:cubicBezTo>
                      <a:pt x="48" y="10"/>
                      <a:pt x="46" y="10"/>
                      <a:pt x="44" y="8"/>
                    </a:cubicBezTo>
                    <a:cubicBezTo>
                      <a:pt x="43" y="7"/>
                      <a:pt x="41" y="6"/>
                      <a:pt x="26" y="6"/>
                    </a:cubicBezTo>
                    <a:cubicBezTo>
                      <a:pt x="23" y="6"/>
                      <a:pt x="23" y="7"/>
                      <a:pt x="21" y="8"/>
                    </a:cubicBezTo>
                    <a:quadBezTo>
                      <a:pt x="21" y="9"/>
                      <a:pt x="20" y="10"/>
                    </a:quadBezTo>
                    <a:cubicBezTo>
                      <a:pt x="20" y="10"/>
                      <a:pt x="19" y="10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quadBezTo>
                      <a:pt x="18" y="11"/>
                      <a:pt x="17" y="11"/>
                    </a:quadBezTo>
                    <a:quadBezTo>
                      <a:pt x="17" y="11"/>
                      <a:pt x="17" y="11"/>
                    </a:quadBezTo>
                    <a:cubicBezTo>
                      <a:pt x="17" y="12"/>
                      <a:pt x="16" y="12"/>
                      <a:pt x="16" y="12"/>
                    </a:cubicBezTo>
                    <a:quadBezTo>
                      <a:pt x="16" y="12"/>
                      <a:pt x="16" y="12"/>
                    </a:quadBezTo>
                    <a:quadBezTo>
                      <a:pt x="15" y="12"/>
                      <a:pt x="15" y="12"/>
                    </a:quadBezTo>
                    <a:quadBezTo>
                      <a:pt x="15" y="12"/>
                      <a:pt x="15" y="12"/>
                    </a:quadBezTo>
                    <a:cubicBezTo>
                      <a:pt x="22" y="22"/>
                      <a:pt x="20" y="24"/>
                      <a:pt x="20" y="25"/>
                    </a:cubicBezTo>
                    <a:cubicBezTo>
                      <a:pt x="19" y="27"/>
                      <a:pt x="17" y="28"/>
                      <a:pt x="16" y="29"/>
                    </a:cubicBezTo>
                    <a:cubicBezTo>
                      <a:pt x="16" y="29"/>
                      <a:pt x="15" y="29"/>
                      <a:pt x="15" y="30"/>
                    </a:cubicBezTo>
                    <a:cubicBezTo>
                      <a:pt x="14" y="30"/>
                      <a:pt x="13" y="32"/>
                      <a:pt x="11" y="34"/>
                    </a:cubicBezTo>
                    <a:cubicBezTo>
                      <a:pt x="9" y="35"/>
                      <a:pt x="6" y="39"/>
                      <a:pt x="5" y="40"/>
                    </a:cubicBezTo>
                    <a:cubicBezTo>
                      <a:pt x="5" y="40"/>
                      <a:pt x="5" y="41"/>
                      <a:pt x="5" y="41"/>
                    </a:cubicBezTo>
                    <a:cubicBezTo>
                      <a:pt x="5" y="43"/>
                      <a:pt x="5" y="44"/>
                      <a:pt x="5" y="45"/>
                    </a:cubicBezTo>
                    <a:quadBezTo>
                      <a:pt x="5" y="45"/>
                      <a:pt x="5" y="45"/>
                    </a:quadBezTo>
                    <a:quadBezTo>
                      <a:pt x="6" y="45"/>
                      <a:pt x="6" y="45"/>
                    </a:quadBezTo>
                    <a:quadBezTo>
                      <a:pt x="5" y="47"/>
                      <a:pt x="5" y="47"/>
                    </a:quadBezTo>
                    <a:quadBezTo>
                      <a:pt x="5" y="47"/>
                      <a:pt x="5" y="47"/>
                    </a:quadBezTo>
                    <a:quadBezTo>
                      <a:pt x="5" y="47"/>
                      <a:pt x="5" y="47"/>
                    </a:quadBezTo>
                    <a:quadBezTo>
                      <a:pt x="4" y="49"/>
                      <a:pt x="4" y="49"/>
                    </a:quadBezTo>
                    <a:quadBezTo>
                      <a:pt x="4" y="49"/>
                      <a:pt x="4" y="49"/>
                    </a:quadBezTo>
                    <a:cubicBezTo>
                      <a:pt x="3" y="50"/>
                      <a:pt x="1" y="53"/>
                      <a:pt x="0" y="54"/>
                    </a:cubicBezTo>
                    <a:quadBezTo>
                      <a:pt x="0" y="55"/>
                      <a:pt x="0" y="55"/>
                    </a:quadBezTo>
                    <a:cubicBezTo>
                      <a:pt x="0" y="55"/>
                      <a:pt x="0" y="56"/>
                      <a:pt x="0" y="56"/>
                    </a:cubicBezTo>
                    <a:quadBezTo>
                      <a:pt x="0" y="56"/>
                      <a:pt x="0" y="56"/>
                    </a:quadBezTo>
                    <a:cubicBezTo>
                      <a:pt x="0" y="56"/>
                      <a:pt x="1" y="57"/>
                      <a:pt x="1" y="57"/>
                    </a:cubicBezTo>
                    <a:quadBezTo>
                      <a:pt x="1" y="57"/>
                      <a:pt x="1" y="57"/>
                    </a:quadBezTo>
                    <a:cubicBezTo>
                      <a:pt x="1" y="57"/>
                      <a:pt x="2" y="58"/>
                      <a:pt x="2" y="58"/>
                    </a:cubicBezTo>
                    <a:quadBezTo>
                      <a:pt x="2" y="58"/>
                      <a:pt x="2" y="58"/>
                    </a:quadBezTo>
                    <a:cubicBezTo>
                      <a:pt x="3" y="58"/>
                      <a:pt x="3" y="59"/>
                      <a:pt x="4" y="59"/>
                    </a:cubicBezTo>
                    <a:cubicBezTo>
                      <a:pt x="4" y="59"/>
                      <a:pt x="5" y="59"/>
                      <a:pt x="5" y="60"/>
                    </a:cubicBezTo>
                    <a:cubicBezTo>
                      <a:pt x="5" y="60"/>
                      <a:pt x="6" y="60"/>
                      <a:pt x="6" y="60"/>
                    </a:cubicBezTo>
                    <a:quadBezTo>
                      <a:pt x="6" y="60"/>
                      <a:pt x="7" y="60"/>
                    </a:quadBezTo>
                    <a:quadBezTo>
                      <a:pt x="7" y="60"/>
                      <a:pt x="7" y="60"/>
                    </a:quadBezTo>
                    <a:cubicBezTo>
                      <a:pt x="8" y="60"/>
                      <a:pt x="9" y="60"/>
                      <a:pt x="9" y="60"/>
                    </a:cubicBezTo>
                    <a:cubicBezTo>
                      <a:pt x="10" y="60"/>
                      <a:pt x="12" y="60"/>
                      <a:pt x="14" y="61"/>
                    </a:cubicBezTo>
                    <a:cubicBezTo>
                      <a:pt x="17" y="61"/>
                      <a:pt x="19" y="62"/>
                      <a:pt x="20" y="62"/>
                    </a:cubicBezTo>
                    <a:cubicBezTo>
                      <a:pt x="23" y="62"/>
                      <a:pt x="27" y="63"/>
                      <a:pt x="28" y="64"/>
                    </a:cubicBezTo>
                    <a:cubicBezTo>
                      <a:pt x="29" y="64"/>
                      <a:pt x="30" y="64"/>
                      <a:pt x="31" y="63"/>
                    </a:cubicBezTo>
                    <a:cubicBezTo>
                      <a:pt x="32" y="61"/>
                      <a:pt x="34" y="61"/>
                      <a:pt x="36" y="61"/>
                    </a:cubicBezTo>
                    <a:quadBezTo>
                      <a:pt x="37" y="62"/>
                      <a:pt x="38" y="62"/>
                    </a:quadBezTo>
                    <a:cubicBezTo>
                      <a:pt x="39" y="62"/>
                      <a:pt x="42" y="60"/>
                      <a:pt x="42" y="59"/>
                    </a:cubicBezTo>
                    <a:cubicBezTo>
                      <a:pt x="43" y="59"/>
                      <a:pt x="44" y="58"/>
                      <a:pt x="46" y="57"/>
                    </a:cubicBezTo>
                    <a:quadBezTo>
                      <a:pt x="46" y="57"/>
                      <a:pt x="47" y="57"/>
                    </a:quadBezTo>
                    <a:quadBezTo>
                      <a:pt x="47" y="57"/>
                      <a:pt x="47" y="57"/>
                    </a:quadBezTo>
                    <a:quadBezTo>
                      <a:pt x="48" y="56"/>
                      <a:pt x="48" y="56"/>
                    </a:quadBezTo>
                    <a:cubicBezTo>
                      <a:pt x="48" y="56"/>
                      <a:pt x="49" y="56"/>
                      <a:pt x="50" y="55"/>
                    </a:cubicBezTo>
                    <a:quadBezTo>
                      <a:pt x="51" y="55"/>
                      <a:pt x="51" y="55"/>
                    </a:quadBezTo>
                    <a:quadBezTo>
                      <a:pt x="51" y="55"/>
                      <a:pt x="51" y="55"/>
                    </a:quadBezTo>
                    <a:cubicBezTo>
                      <a:pt x="51" y="55"/>
                      <a:pt x="52" y="55"/>
                      <a:pt x="52" y="55"/>
                    </a:cubicBezTo>
                    <a:cubicBezTo>
                      <a:pt x="54" y="54"/>
                      <a:pt x="56" y="54"/>
                      <a:pt x="57" y="54"/>
                    </a:cubicBezTo>
                    <a:quadBezTo>
                      <a:pt x="57" y="54"/>
                      <a:pt x="57" y="54"/>
                    </a:quadBezTo>
                    <a:quadBezTo>
                      <a:pt x="58" y="54"/>
                      <a:pt x="58" y="54"/>
                    </a:quadBezTo>
                    <a:cubicBezTo>
                      <a:pt x="60" y="54"/>
                      <a:pt x="62" y="55"/>
                      <a:pt x="64" y="57"/>
                    </a:cubicBezTo>
                    <a:cubicBezTo>
                      <a:pt x="65" y="57"/>
                      <a:pt x="66" y="59"/>
                      <a:pt x="67" y="59"/>
                    </a:cubicBezTo>
                    <a:quadBezTo>
                      <a:pt x="67" y="59"/>
                      <a:pt x="67" y="59"/>
                    </a:quadBezTo>
                    <a:cubicBezTo>
                      <a:pt x="68" y="59"/>
                      <a:pt x="69" y="59"/>
                      <a:pt x="71" y="60"/>
                    </a:cubicBezTo>
                    <a:cubicBezTo>
                      <a:pt x="73" y="61"/>
                      <a:pt x="76" y="63"/>
                      <a:pt x="77" y="66"/>
                    </a:cubicBezTo>
                    <a:cubicBezTo>
                      <a:pt x="78" y="69"/>
                      <a:pt x="80" y="72"/>
                      <a:pt x="82" y="75"/>
                    </a:cubicBezTo>
                    <a:cubicBezTo>
                      <a:pt x="82" y="75"/>
                      <a:pt x="83" y="76"/>
                      <a:pt x="83" y="76"/>
                    </a:cubicBezTo>
                    <a:cubicBezTo>
                      <a:pt x="85" y="79"/>
                      <a:pt x="86" y="84"/>
                      <a:pt x="86" y="85"/>
                    </a:cubicBezTo>
                    <a:quadBezTo>
                      <a:pt x="86" y="86"/>
                      <a:pt x="86" y="86"/>
                    </a:quadBezTo>
                    <a:quadBezTo>
                      <a:pt x="86" y="86"/>
                      <a:pt x="86" y="87"/>
                    </a:quadBezTo>
                    <a:quadBezTo>
                      <a:pt x="86" y="87"/>
                      <a:pt x="85" y="87"/>
                    </a:quadBezTo>
                    <a:quadBezTo>
                      <a:pt x="85" y="87"/>
                      <a:pt x="85" y="87"/>
                    </a:quadBezTo>
                    <a:quadBezTo>
                      <a:pt x="85" y="87"/>
                      <a:pt x="85" y="87"/>
                    </a:quadBezTo>
                    <a:cubicBezTo>
                      <a:pt x="85" y="88"/>
                      <a:pt x="84" y="88"/>
                      <a:pt x="84" y="88"/>
                    </a:cubicBezTo>
                    <a:cubicBezTo>
                      <a:pt x="83" y="88"/>
                      <a:pt x="81" y="87"/>
                      <a:pt x="79" y="87"/>
                    </a:cubicBezTo>
                    <a:cubicBezTo>
                      <a:pt x="78" y="86"/>
                      <a:pt x="77" y="86"/>
                      <a:pt x="76" y="86"/>
                    </a:cubicBezTo>
                    <a:quadBezTo>
                      <a:pt x="76" y="86"/>
                      <a:pt x="76" y="86"/>
                    </a:quadBezTo>
                    <a:cubicBezTo>
                      <a:pt x="75" y="86"/>
                      <a:pt x="74" y="87"/>
                      <a:pt x="74" y="89"/>
                    </a:cubicBezTo>
                    <a:quadBezTo>
                      <a:pt x="74" y="89"/>
                      <a:pt x="74" y="90"/>
                    </a:quadBezTo>
                    <a:quadBezTo>
                      <a:pt x="74" y="90"/>
                      <a:pt x="74" y="90"/>
                    </a:quadBezTo>
                    <a:quadBezTo>
                      <a:pt x="74" y="90"/>
                      <a:pt x="74" y="90"/>
                    </a:quadBezTo>
                    <a:quadBezTo>
                      <a:pt x="74" y="91"/>
                      <a:pt x="74" y="91"/>
                    </a:quadBezTo>
                    <a:quadBezTo>
                      <a:pt x="74" y="91"/>
                      <a:pt x="74" y="91"/>
                    </a:quadBezTo>
                    <a:quadBezTo>
                      <a:pt x="73" y="92"/>
                      <a:pt x="73" y="92"/>
                    </a:quadBezTo>
                    <a:cubicBezTo>
                      <a:pt x="73" y="92"/>
                      <a:pt x="73" y="93"/>
                      <a:pt x="73" y="93"/>
                    </a:cubicBezTo>
                    <a:quadBezTo>
                      <a:pt x="73" y="93"/>
                      <a:pt x="72" y="94"/>
                    </a:quadBezTo>
                    <a:quadBezTo>
                      <a:pt x="72" y="94"/>
                      <a:pt x="72" y="94"/>
                    </a:quadBezTo>
                    <a:cubicBezTo>
                      <a:pt x="72" y="94"/>
                      <a:pt x="71" y="95"/>
                      <a:pt x="71" y="95"/>
                    </a:cubicBezTo>
                    <a:quadBezTo>
                      <a:pt x="71" y="95"/>
                      <a:pt x="71" y="95"/>
                    </a:quadBezTo>
                    <a:cubicBezTo>
                      <a:pt x="70" y="97"/>
                      <a:pt x="69" y="98"/>
                      <a:pt x="68" y="99"/>
                    </a:cubicBezTo>
                    <a:quadBezTo>
                      <a:pt x="69" y="100"/>
                      <a:pt x="70" y="100"/>
                    </a:quadBezTo>
                    <a:cubicBezTo>
                      <a:pt x="70" y="100"/>
                      <a:pt x="71" y="99"/>
                      <a:pt x="72" y="99"/>
                    </a:cubicBezTo>
                    <a:cubicBezTo>
                      <a:pt x="74" y="98"/>
                      <a:pt x="75" y="97"/>
                      <a:pt x="76" y="97"/>
                    </a:cubicBezTo>
                    <a:quadBezTo>
                      <a:pt x="77" y="97"/>
                      <a:pt x="77" y="97"/>
                    </a:quadBezTo>
                    <a:cubicBezTo>
                      <a:pt x="77" y="97"/>
                      <a:pt x="77" y="98"/>
                      <a:pt x="78" y="98"/>
                    </a:cubicBezTo>
                    <a:quadBezTo>
                      <a:pt x="78" y="98"/>
                      <a:pt x="78" y="98"/>
                    </a:quadBezTo>
                    <a:quadBezTo>
                      <a:pt x="78" y="98"/>
                      <a:pt x="79" y="98"/>
                    </a:quadBezTo>
                    <a:cubicBezTo>
                      <a:pt x="79" y="96"/>
                      <a:pt x="80" y="95"/>
                      <a:pt x="83" y="93"/>
                    </a:cubicBezTo>
                    <a:cubicBezTo>
                      <a:pt x="83" y="93"/>
                      <a:pt x="84" y="93"/>
                      <a:pt x="85" y="92"/>
                    </a:cubicBezTo>
                    <a:cubicBezTo>
                      <a:pt x="86" y="91"/>
                      <a:pt x="88" y="88"/>
                      <a:pt x="89" y="86"/>
                    </a:cubicBezTo>
                    <a:cubicBezTo>
                      <a:pt x="90" y="84"/>
                      <a:pt x="92" y="81"/>
                      <a:pt x="95" y="80"/>
                    </a:cubicBezTo>
                    <a:cubicBezTo>
                      <a:pt x="96" y="80"/>
                      <a:pt x="97" y="80"/>
                      <a:pt x="98" y="79"/>
                    </a:cubicBezTo>
                    <a:cubicBezTo>
                      <a:pt x="101" y="79"/>
                      <a:pt x="104" y="78"/>
                      <a:pt x="108" y="78"/>
                    </a:cubicBezTo>
                    <a:cubicBezTo>
                      <a:pt x="110" y="79"/>
                      <a:pt x="111" y="79"/>
                      <a:pt x="112" y="81"/>
                    </a:cubicBezTo>
                    <a:cubicBezTo>
                      <a:pt x="113" y="82"/>
                      <a:pt x="112" y="84"/>
                      <a:pt x="111" y="85"/>
                    </a:cubicBezTo>
                    <a:cubicBezTo>
                      <a:pt x="111" y="85"/>
                      <a:pt x="110" y="86"/>
                      <a:pt x="110" y="86"/>
                    </a:cubicBezTo>
                    <a:cubicBezTo>
                      <a:pt x="112" y="87"/>
                      <a:pt x="115" y="87"/>
                      <a:pt x="116" y="87"/>
                    </a:cubicBezTo>
                    <a:quadBezTo>
                      <a:pt x="121" y="87"/>
                      <a:pt x="121" y="87"/>
                    </a:quadBezTo>
                    <a:cubicBezTo>
                      <a:pt x="124" y="87"/>
                      <a:pt x="129" y="87"/>
                      <a:pt x="129" y="90"/>
                    </a:cubicBezTo>
                    <a:cubicBezTo>
                      <a:pt x="130" y="94"/>
                      <a:pt x="125" y="96"/>
                      <a:pt x="119" y="98"/>
                    </a:cubicBezTo>
                    <a:cubicBezTo>
                      <a:pt x="118" y="98"/>
                      <a:pt x="117" y="98"/>
                      <a:pt x="116" y="99"/>
                    </a:cubicBezTo>
                    <a:cubicBezTo>
                      <a:pt x="117" y="99"/>
                      <a:pt x="118" y="99"/>
                      <a:pt x="119" y="100"/>
                    </a:cubicBezTo>
                    <a:cubicBezTo>
                      <a:pt x="121" y="101"/>
                      <a:pt x="123" y="101"/>
                      <a:pt x="125" y="102"/>
                    </a:cubicBezTo>
                    <a:cubicBezTo>
                      <a:pt x="128" y="104"/>
                      <a:pt x="127" y="107"/>
                      <a:pt x="126" y="110"/>
                    </a:cubicBezTo>
                    <a:cubicBezTo>
                      <a:pt x="126" y="110"/>
                      <a:pt x="126" y="111"/>
                      <a:pt x="126" y="111"/>
                    </a:cubicBezTo>
                    <a:quadBezTo>
                      <a:pt x="126" y="111"/>
                      <a:pt x="126" y="111"/>
                    </a:quadBezTo>
                    <a:cubicBezTo>
                      <a:pt x="128" y="111"/>
                      <a:pt x="130" y="110"/>
                      <a:pt x="132" y="109"/>
                    </a:cubicBezTo>
                    <a:cubicBezTo>
                      <a:pt x="134" y="107"/>
                      <a:pt x="136" y="107"/>
                      <a:pt x="138" y="106"/>
                    </a:cubicBezTo>
                    <a:cubicBezTo>
                      <a:pt x="139" y="106"/>
                      <a:pt x="141" y="105"/>
                      <a:pt x="143" y="104"/>
                    </a:cubicBezTo>
                    <a:cubicBezTo>
                      <a:pt x="144" y="103"/>
                      <a:pt x="146" y="103"/>
                      <a:pt x="147" y="103"/>
                    </a:cubicBezTo>
                    <a:cubicBezTo>
                      <a:pt x="139" y="103"/>
                      <a:pt x="137" y="97"/>
                      <a:pt x="137" y="91"/>
                    </a:cubicBezTo>
                    <a:cubicBezTo>
                      <a:pt x="137" y="88"/>
                      <a:pt x="148" y="81"/>
                      <a:pt x="153" y="80"/>
                    </a:cubicBezTo>
                    <a:cubicBezTo>
                      <a:pt x="158" y="80"/>
                      <a:pt x="162" y="78"/>
                      <a:pt x="166" y="76"/>
                    </a:cubicBezTo>
                    <a:cubicBezTo>
                      <a:pt x="168" y="75"/>
                      <a:pt x="171" y="75"/>
                      <a:pt x="174" y="74"/>
                    </a:cubicBezTo>
                    <a:quadBezTo>
                      <a:pt x="174" y="73"/>
                      <a:pt x="174" y="72"/>
                    </a:quadBezTo>
                    <a:quadBezTo>
                      <a:pt x="174" y="72"/>
                      <a:pt x="174" y="72"/>
                    </a:quadBezTo>
                    <a:cubicBezTo>
                      <a:pt x="174" y="72"/>
                      <a:pt x="174" y="71"/>
                      <a:pt x="174" y="71"/>
                    </a:cubicBezTo>
                    <a:quadBezTo>
                      <a:pt x="174" y="71"/>
                      <a:pt x="174" y="71"/>
                    </a:quadBezTo>
                    <a:quadBezTo>
                      <a:pt x="174" y="70"/>
                      <a:pt x="174" y="69"/>
                    </a:quadBezTo>
                    <a:cubicBezTo>
                      <a:pt x="175" y="69"/>
                      <a:pt x="176" y="68"/>
                      <a:pt x="176" y="68"/>
                    </a:cubicBezTo>
                    <a:cubicBezTo>
                      <a:pt x="177" y="68"/>
                      <a:pt x="178" y="67"/>
                      <a:pt x="179" y="66"/>
                    </a:cubicBezTo>
                    <a:cubicBezTo>
                      <a:pt x="182" y="63"/>
                      <a:pt x="184" y="62"/>
                      <a:pt x="185" y="62"/>
                    </a:cubicBezTo>
                    <a:cubicBezTo>
                      <a:pt x="186" y="62"/>
                      <a:pt x="187" y="62"/>
                      <a:pt x="188" y="62"/>
                    </a:cubicBezTo>
                    <a:cubicBezTo>
                      <a:pt x="190" y="63"/>
                      <a:pt x="192" y="63"/>
                      <a:pt x="193" y="63"/>
                    </a:cubicBezTo>
                    <a:quadBezTo>
                      <a:pt x="193" y="62"/>
                      <a:pt x="194" y="61"/>
                    </a:quadBezTo>
                    <a:cubicBezTo>
                      <a:pt x="194" y="60"/>
                      <a:pt x="195" y="59"/>
                      <a:pt x="195" y="58"/>
                    </a:cubicBezTo>
                    <a:cubicBezTo>
                      <a:pt x="195" y="58"/>
                      <a:pt x="194" y="58"/>
                      <a:pt x="194" y="57"/>
                    </a:cubicBezTo>
                    <a:cubicBezTo>
                      <a:pt x="193" y="56"/>
                      <a:pt x="192" y="55"/>
                      <a:pt x="192" y="53"/>
                    </a:cubicBezTo>
                    <a:cubicBezTo>
                      <a:pt x="193" y="51"/>
                      <a:pt x="194" y="51"/>
                      <a:pt x="195" y="50"/>
                    </a:cubicBezTo>
                    <a:quadBezTo>
                      <a:pt x="195" y="50"/>
                      <a:pt x="195" y="50"/>
                    </a:quadBezTo>
                    <a:cubicBezTo>
                      <a:pt x="195" y="50"/>
                      <a:pt x="193" y="49"/>
                      <a:pt x="193" y="47"/>
                    </a:cubicBezTo>
                    <a:cubicBezTo>
                      <a:pt x="193" y="46"/>
                      <a:pt x="194" y="45"/>
                      <a:pt x="195" y="44"/>
                    </a:cubicBezTo>
                    <a:cubicBezTo>
                      <a:pt x="196" y="44"/>
                      <a:pt x="197" y="43"/>
                      <a:pt x="197" y="43"/>
                    </a:cubicBezTo>
                    <a:cubicBezTo>
                      <a:pt x="196" y="43"/>
                      <a:pt x="195" y="42"/>
                      <a:pt x="194" y="42"/>
                    </a:cubicBezTo>
                    <a:cubicBezTo>
                      <a:pt x="193" y="41"/>
                      <a:pt x="192" y="41"/>
                      <a:pt x="191" y="40"/>
                    </a:cubicBezTo>
                    <a:cubicBezTo>
                      <a:pt x="190" y="40"/>
                      <a:pt x="188" y="39"/>
                      <a:pt x="187" y="39"/>
                    </a:cubicBezTo>
                    <a:cubicBezTo>
                      <a:pt x="185" y="39"/>
                      <a:pt x="183" y="39"/>
                      <a:pt x="182" y="38"/>
                    </a:cubicBezTo>
                    <a:cubicBezTo>
                      <a:pt x="181" y="37"/>
                      <a:pt x="178" y="37"/>
                      <a:pt x="176" y="37"/>
                    </a:cubicBezTo>
                    <a:cubicBezTo>
                      <a:pt x="174" y="37"/>
                      <a:pt x="172" y="37"/>
                      <a:pt x="171" y="35"/>
                    </a:cubicBezTo>
                    <a:cubicBezTo>
                      <a:pt x="171" y="35"/>
                      <a:pt x="170" y="34"/>
                      <a:pt x="170" y="33"/>
                    </a:cubicBezTo>
                    <a:cubicBezTo>
                      <a:pt x="168" y="32"/>
                      <a:pt x="167" y="31"/>
                      <a:pt x="167" y="30"/>
                    </a:cubicBezTo>
                    <a:cubicBezTo>
                      <a:pt x="166" y="30"/>
                      <a:pt x="164" y="30"/>
                      <a:pt x="163" y="31"/>
                    </a:cubicBezTo>
                    <a:cubicBezTo>
                      <a:pt x="161" y="32"/>
                      <a:pt x="158" y="33"/>
                      <a:pt x="155" y="31"/>
                    </a:cubicBezTo>
                    <a:cubicBezTo>
                      <a:pt x="155" y="31"/>
                      <a:pt x="154" y="31"/>
                      <a:pt x="154" y="30"/>
                    </a:cubicBezTo>
                    <a:cubicBezTo>
                      <a:pt x="153" y="30"/>
                      <a:pt x="152" y="29"/>
                      <a:pt x="152" y="29"/>
                    </a:cubicBezTo>
                    <a:cubicBezTo>
                      <a:pt x="150" y="30"/>
                      <a:pt x="146" y="29"/>
                      <a:pt x="145" y="28"/>
                    </a:cubicBezTo>
                    <a:cubicBezTo>
                      <a:pt x="145" y="27"/>
                      <a:pt x="144" y="26"/>
                      <a:pt x="145" y="24"/>
                    </a:cubicBezTo>
                    <a:cubicBezTo>
                      <a:pt x="145" y="23"/>
                      <a:pt x="142" y="19"/>
                      <a:pt x="141" y="18"/>
                    </a:cubicBezTo>
                    <a:cubicBezTo>
                      <a:pt x="141" y="18"/>
                      <a:pt x="140" y="18"/>
                      <a:pt x="139" y="18"/>
                    </a:cubicBezTo>
                    <a:cubicBezTo>
                      <a:pt x="136" y="18"/>
                      <a:pt x="133" y="18"/>
                      <a:pt x="132" y="15"/>
                    </a:cubicBezTo>
                    <a:quadBezTo>
                      <a:pt x="131" y="14"/>
                      <a:pt x="130" y="13"/>
                    </a:quadBezTo>
                    <a:cubicBezTo>
                      <a:pt x="129" y="11"/>
                      <a:pt x="128" y="9"/>
                      <a:pt x="129" y="7"/>
                    </a:cubicBezTo>
                    <a:cubicBezTo>
                      <a:pt x="130" y="6"/>
                      <a:pt x="129" y="2"/>
                      <a:pt x="128" y="0"/>
                    </a:cubicBezTo>
                    <a:cubicBezTo>
                      <a:pt x="128" y="0"/>
                      <a:pt x="126" y="0"/>
                      <a:pt x="124" y="0"/>
                    </a:cubicBezTo>
                    <a:cubicBezTo>
                      <a:pt x="123" y="0"/>
                      <a:pt x="121" y="0"/>
                      <a:pt x="121" y="0"/>
                    </a:cubicBezTo>
                    <a:cubicBezTo>
                      <a:pt x="120" y="1"/>
                      <a:pt x="118" y="1"/>
                      <a:pt x="116" y="0"/>
                    </a:cubicBezTo>
                    <a:cubicBezTo>
                      <a:pt x="115" y="0"/>
                      <a:pt x="114" y="0"/>
                      <a:pt x="114" y="0"/>
                    </a:cubicBezTo>
                    <a:quadBezTo>
                      <a:pt x="113" y="1"/>
                      <a:pt x="112" y="1"/>
                    </a:quadBezTo>
                    <a:cubicBezTo>
                      <a:pt x="112" y="2"/>
                      <a:pt x="111" y="3"/>
                      <a:pt x="109" y="3"/>
                    </a:cubicBezTo>
                    <a:cubicBezTo>
                      <a:pt x="109" y="3"/>
                      <a:pt x="108" y="3"/>
                      <a:pt x="107" y="3"/>
                    </a:cubicBezTo>
                    <a:cubicBezTo>
                      <a:pt x="107" y="3"/>
                      <a:pt x="106" y="3"/>
                      <a:pt x="106" y="3"/>
                    </a:cubicBezTo>
                    <a:quadBezTo>
                      <a:pt x="106" y="3"/>
                      <a:pt x="106" y="3"/>
                    </a:quadBezTo>
                    <a:cubicBezTo>
                      <a:pt x="105" y="3"/>
                      <a:pt x="104" y="3"/>
                      <a:pt x="104" y="2"/>
                    </a:cubicBezTo>
                    <a:cubicBezTo>
                      <a:pt x="104" y="2"/>
                      <a:pt x="104" y="3"/>
                      <a:pt x="10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58" name="Freeform 1205"/>
              <p:cNvSpPr/>
              <p:nvPr/>
            </p:nvSpPr>
            <p:spPr>
              <a:xfrm>
                <a:off x="2792" y="3134"/>
                <a:ext cx="98" cy="67"/>
              </a:xfrm>
              <a:custGeom>
                <a:avLst/>
                <a:gdLst>
                  <a:gd name="T0" fmla="*/ 53 w 102"/>
                  <a:gd name="T1" fmla="*/ 0 h 70"/>
                  <a:gd name="T2" fmla="*/ 51 w 102"/>
                  <a:gd name="T3" fmla="*/ 2 h 70"/>
                  <a:gd name="T4" fmla="*/ 45 w 102"/>
                  <a:gd name="T5" fmla="*/ 5 h 70"/>
                  <a:gd name="T6" fmla="*/ 39 w 102"/>
                  <a:gd name="T7" fmla="*/ 7 h 70"/>
                  <a:gd name="T8" fmla="*/ 39 w 102"/>
                  <a:gd name="T9" fmla="*/ 8 h 70"/>
                  <a:gd name="T10" fmla="*/ 38 w 102"/>
                  <a:gd name="T11" fmla="*/ 13 h 70"/>
                  <a:gd name="T12" fmla="*/ 37 w 102"/>
                  <a:gd name="T13" fmla="*/ 15 h 70"/>
                  <a:gd name="T14" fmla="*/ 35 w 102"/>
                  <a:gd name="T15" fmla="*/ 17 h 70"/>
                  <a:gd name="T16" fmla="*/ 27 w 102"/>
                  <a:gd name="T17" fmla="*/ 23 h 70"/>
                  <a:gd name="T18" fmla="*/ 24 w 102"/>
                  <a:gd name="T19" fmla="*/ 30 h 70"/>
                  <a:gd name="T20" fmla="*/ 12 w 102"/>
                  <a:gd name="T21" fmla="*/ 35 h 70"/>
                  <a:gd name="T22" fmla="*/ 10 w 102"/>
                  <a:gd name="T23" fmla="*/ 35 h 70"/>
                  <a:gd name="T24" fmla="*/ 10 w 102"/>
                  <a:gd name="T25" fmla="*/ 35 h 70"/>
                  <a:gd name="T26" fmla="*/ 9 w 102"/>
                  <a:gd name="T27" fmla="*/ 35 h 70"/>
                  <a:gd name="T28" fmla="*/ 8 w 102"/>
                  <a:gd name="T29" fmla="*/ 35 h 70"/>
                  <a:gd name="T30" fmla="*/ 7 w 102"/>
                  <a:gd name="T31" fmla="*/ 35 h 70"/>
                  <a:gd name="T32" fmla="*/ 6 w 102"/>
                  <a:gd name="T33" fmla="*/ 35 h 70"/>
                  <a:gd name="T34" fmla="*/ 4 w 102"/>
                  <a:gd name="T35" fmla="*/ 35 h 70"/>
                  <a:gd name="T36" fmla="*/ 4 w 102"/>
                  <a:gd name="T37" fmla="*/ 35 h 70"/>
                  <a:gd name="T38" fmla="*/ 4 w 102"/>
                  <a:gd name="T39" fmla="*/ 37 h 70"/>
                  <a:gd name="T40" fmla="*/ 4 w 102"/>
                  <a:gd name="T41" fmla="*/ 38 h 70"/>
                  <a:gd name="T42" fmla="*/ 5 w 102"/>
                  <a:gd name="T43" fmla="*/ 40 h 70"/>
                  <a:gd name="T44" fmla="*/ 8 w 102"/>
                  <a:gd name="T45" fmla="*/ 50 h 70"/>
                  <a:gd name="T46" fmla="*/ 0 w 102"/>
                  <a:gd name="T47" fmla="*/ 58 h 70"/>
                  <a:gd name="T48" fmla="*/ 4 w 102"/>
                  <a:gd name="T49" fmla="*/ 64 h 70"/>
                  <a:gd name="T50" fmla="*/ 4 w 102"/>
                  <a:gd name="T51" fmla="*/ 65 h 70"/>
                  <a:gd name="T52" fmla="*/ 4 w 102"/>
                  <a:gd name="T53" fmla="*/ 68 h 70"/>
                  <a:gd name="T54" fmla="*/ 4 w 102"/>
                  <a:gd name="T55" fmla="*/ 68 h 70"/>
                  <a:gd name="T56" fmla="*/ 5 w 102"/>
                  <a:gd name="T57" fmla="*/ 68 h 70"/>
                  <a:gd name="T58" fmla="*/ 7 w 102"/>
                  <a:gd name="T59" fmla="*/ 66 h 70"/>
                  <a:gd name="T60" fmla="*/ 36 w 102"/>
                  <a:gd name="T61" fmla="*/ 65 h 70"/>
                  <a:gd name="T62" fmla="*/ 40 w 102"/>
                  <a:gd name="T63" fmla="*/ 65 h 70"/>
                  <a:gd name="T64" fmla="*/ 51 w 102"/>
                  <a:gd name="T65" fmla="*/ 68 h 70"/>
                  <a:gd name="T66" fmla="*/ 59 w 102"/>
                  <a:gd name="T67" fmla="*/ 68 h 70"/>
                  <a:gd name="T68" fmla="*/ 66 w 102"/>
                  <a:gd name="T69" fmla="*/ 69 h 70"/>
                  <a:gd name="T70" fmla="*/ 71 w 102"/>
                  <a:gd name="T71" fmla="*/ 69 h 70"/>
                  <a:gd name="T72" fmla="*/ 77 w 102"/>
                  <a:gd name="T73" fmla="*/ 69 h 70"/>
                  <a:gd name="T74" fmla="*/ 85 w 102"/>
                  <a:gd name="T75" fmla="*/ 60 h 70"/>
                  <a:gd name="T76" fmla="*/ 87 w 102"/>
                  <a:gd name="T77" fmla="*/ 59 h 70"/>
                  <a:gd name="T78" fmla="*/ 89 w 102"/>
                  <a:gd name="T79" fmla="*/ 59 h 70"/>
                  <a:gd name="T80" fmla="*/ 91 w 102"/>
                  <a:gd name="T81" fmla="*/ 59 h 70"/>
                  <a:gd name="T82" fmla="*/ 90 w 102"/>
                  <a:gd name="T83" fmla="*/ 57 h 70"/>
                  <a:gd name="T84" fmla="*/ 88 w 102"/>
                  <a:gd name="T85" fmla="*/ 51 h 70"/>
                  <a:gd name="T86" fmla="*/ 91 w 102"/>
                  <a:gd name="T87" fmla="*/ 42 h 70"/>
                  <a:gd name="T88" fmla="*/ 97 w 102"/>
                  <a:gd name="T89" fmla="*/ 44 h 70"/>
                  <a:gd name="T90" fmla="*/ 98 w 102"/>
                  <a:gd name="T91" fmla="*/ 37 h 70"/>
                  <a:gd name="T92" fmla="*/ 93 w 102"/>
                  <a:gd name="T93" fmla="*/ 34 h 70"/>
                  <a:gd name="T94" fmla="*/ 86 w 102"/>
                  <a:gd name="T95" fmla="*/ 26 h 70"/>
                  <a:gd name="T96" fmla="*/ 82 w 102"/>
                  <a:gd name="T97" fmla="*/ 16 h 70"/>
                  <a:gd name="T98" fmla="*/ 82 w 102"/>
                  <a:gd name="T99" fmla="*/ 11 h 70"/>
                  <a:gd name="T100" fmla="*/ 82 w 102"/>
                  <a:gd name="T101" fmla="*/ 8 h 70"/>
                  <a:gd name="T102" fmla="*/ 74 w 102"/>
                  <a:gd name="T103" fmla="*/ 5 h 70"/>
                  <a:gd name="T104" fmla="*/ 65 w 102"/>
                  <a:gd name="T105" fmla="*/ 4 h 70"/>
                  <a:gd name="T106" fmla="*/ 54 w 102"/>
                  <a:gd name="T107" fmla="*/ 0 h 70"/>
                  <a:gd name="T108" fmla="*/ 54 w 102"/>
                  <a:gd name="T10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2" h="70">
                    <a:moveTo>
                      <a:pt x="54" y="0"/>
                    </a:moveTo>
                    <a:quadBezTo>
                      <a:pt x="53" y="0"/>
                      <a:pt x="53" y="0"/>
                    </a:quadBezTo>
                    <a:cubicBezTo>
                      <a:pt x="53" y="0"/>
                      <a:pt x="53" y="1"/>
                      <a:pt x="52" y="1"/>
                    </a:cubicBezTo>
                    <a:cubicBezTo>
                      <a:pt x="52" y="1"/>
                      <a:pt x="52" y="2"/>
                      <a:pt x="51" y="2"/>
                    </a:cubicBezTo>
                    <a:cubicBezTo>
                      <a:pt x="50" y="3"/>
                      <a:pt x="49" y="5"/>
                      <a:pt x="47" y="5"/>
                    </a:cubicBezTo>
                    <a:cubicBezTo>
                      <a:pt x="46" y="5"/>
                      <a:pt x="45" y="5"/>
                      <a:pt x="45" y="5"/>
                    </a:cubicBezTo>
                    <a:cubicBezTo>
                      <a:pt x="43" y="5"/>
                      <a:pt x="41" y="5"/>
                      <a:pt x="40" y="6"/>
                    </a:cubicBezTo>
                    <a:quadBezTo>
                      <a:pt x="40" y="6"/>
                      <a:pt x="39" y="7"/>
                    </a:quadBezTo>
                    <a:quadBezTo>
                      <a:pt x="39" y="7"/>
                      <a:pt x="39" y="8"/>
                    </a:quadBezTo>
                    <a:quadBezTo>
                      <a:pt x="39" y="8"/>
                      <a:pt x="39" y="8"/>
                    </a:quadBezTo>
                    <a:cubicBezTo>
                      <a:pt x="38" y="8"/>
                      <a:pt x="38" y="9"/>
                      <a:pt x="38" y="10"/>
                    </a:cubicBezTo>
                    <a:cubicBezTo>
                      <a:pt x="38" y="11"/>
                      <a:pt x="38" y="12"/>
                      <a:pt x="38" y="13"/>
                    </a:cubicBezTo>
                    <a:cubicBezTo>
                      <a:pt x="38" y="13"/>
                      <a:pt x="38" y="14"/>
                      <a:pt x="38" y="14"/>
                    </a:cubicBezTo>
                    <a:quadBezTo>
                      <a:pt x="38" y="15"/>
                      <a:pt x="37" y="15"/>
                    </a:quadBezTo>
                    <a:cubicBezTo>
                      <a:pt x="37" y="16"/>
                      <a:pt x="36" y="17"/>
                      <a:pt x="35" y="17"/>
                    </a:cubicBezTo>
                    <a:quadBezTo>
                      <a:pt x="35" y="17"/>
                      <a:pt x="35" y="17"/>
                    </a:quadBezTo>
                    <a:cubicBezTo>
                      <a:pt x="34" y="18"/>
                      <a:pt x="33" y="19"/>
                      <a:pt x="32" y="19"/>
                    </a:cubicBezTo>
                    <a:cubicBezTo>
                      <a:pt x="30" y="20"/>
                      <a:pt x="28" y="22"/>
                      <a:pt x="27" y="23"/>
                    </a:cubicBezTo>
                    <a:quadBezTo>
                      <a:pt x="27" y="24"/>
                      <a:pt x="27" y="25"/>
                    </a:quadBezTo>
                    <a:cubicBezTo>
                      <a:pt x="27" y="27"/>
                      <a:pt x="27" y="30"/>
                      <a:pt x="24" y="30"/>
                    </a:cubicBezTo>
                    <a:cubicBezTo>
                      <a:pt x="22" y="30"/>
                      <a:pt x="19" y="31"/>
                      <a:pt x="18" y="32"/>
                    </a:cubicBezTo>
                    <a:cubicBezTo>
                      <a:pt x="17" y="34"/>
                      <a:pt x="15" y="35"/>
                      <a:pt x="12" y="35"/>
                    </a:cubicBezTo>
                    <a:quadBezTo>
                      <a:pt x="11" y="35"/>
                      <a:pt x="10" y="35"/>
                    </a:quadBezTo>
                    <a:quadBezTo>
                      <a:pt x="10" y="35"/>
                      <a:pt x="10" y="35"/>
                    </a:quadBezTo>
                    <a:quadBezTo>
                      <a:pt x="10" y="35"/>
                      <a:pt x="10" y="35"/>
                    </a:quadBezTo>
                    <a:quadBezTo>
                      <a:pt x="10" y="35"/>
                      <a:pt x="10" y="35"/>
                    </a:quadBezTo>
                    <a:quadBezTo>
                      <a:pt x="10" y="35"/>
                      <a:pt x="10" y="35"/>
                    </a:quadBezTo>
                    <a:quadBezTo>
                      <a:pt x="9" y="35"/>
                      <a:pt x="9" y="35"/>
                    </a:quadBezTo>
                    <a:quadBezTo>
                      <a:pt x="9" y="35"/>
                      <a:pt x="9" y="35"/>
                    </a:quadBezTo>
                    <a:quadBezTo>
                      <a:pt x="9" y="35"/>
                      <a:pt x="8" y="35"/>
                    </a:quadBezTo>
                    <a:quadBezTo>
                      <a:pt x="8" y="35"/>
                      <a:pt x="8" y="35"/>
                    </a:quadBezTo>
                    <a:quadBezTo>
                      <a:pt x="8" y="35"/>
                      <a:pt x="7" y="35"/>
                    </a:quadBezTo>
                    <a:quadBezTo>
                      <a:pt x="7" y="35"/>
                      <a:pt x="7" y="35"/>
                    </a:quadBezTo>
                    <a:quadBezTo>
                      <a:pt x="7" y="35"/>
                      <a:pt x="6" y="35"/>
                    </a:quadBezTo>
                    <a:quadBezTo>
                      <a:pt x="6" y="35"/>
                      <a:pt x="6" y="35"/>
                    </a:quadBezTo>
                    <a:quadBezTo>
                      <a:pt x="5" y="35"/>
                      <a:pt x="4" y="35"/>
                    </a:quadBezTo>
                    <a:quadBezTo>
                      <a:pt x="4" y="35"/>
                      <a:pt x="4" y="35"/>
                    </a:quadBezTo>
                    <a:quadBezTo>
                      <a:pt x="4" y="35"/>
                      <a:pt x="4" y="35"/>
                    </a:quadBezTo>
                    <a:quadBezTo>
                      <a:pt x="4" y="35"/>
                      <a:pt x="4" y="36"/>
                    </a:quadBezTo>
                    <a:quadBezTo>
                      <a:pt x="4" y="36"/>
                      <a:pt x="4" y="37"/>
                    </a:quadBezTo>
                    <a:quadBezTo>
                      <a:pt x="4" y="37"/>
                      <a:pt x="4" y="38"/>
                    </a:quadBezTo>
                    <a:quadBezTo>
                      <a:pt x="4" y="38"/>
                      <a:pt x="4" y="38"/>
                    </a:quadBezTo>
                    <a:quadBezTo>
                      <a:pt x="4" y="39"/>
                      <a:pt x="4" y="39"/>
                    </a:quadBezTo>
                    <a:cubicBezTo>
                      <a:pt x="5" y="39"/>
                      <a:pt x="5" y="40"/>
                      <a:pt x="5" y="40"/>
                    </a:cubicBezTo>
                    <a:quadBezTo>
                      <a:pt x="5" y="40"/>
                      <a:pt x="5" y="41"/>
                    </a:quadBezTo>
                    <a:cubicBezTo>
                      <a:pt x="7" y="42"/>
                      <a:pt x="8" y="47"/>
                      <a:pt x="8" y="50"/>
                    </a:cubicBezTo>
                    <a:cubicBezTo>
                      <a:pt x="8" y="52"/>
                      <a:pt x="6" y="53"/>
                      <a:pt x="5" y="54"/>
                    </a:cubicBezTo>
                    <a:cubicBezTo>
                      <a:pt x="4" y="55"/>
                      <a:pt x="1" y="57"/>
                      <a:pt x="0" y="58"/>
                    </a:cubicBezTo>
                    <a:quadBezTo>
                      <a:pt x="1" y="58"/>
                      <a:pt x="1" y="58"/>
                    </a:quadBezTo>
                    <a:cubicBezTo>
                      <a:pt x="2" y="59"/>
                      <a:pt x="5" y="61"/>
                      <a:pt x="4" y="64"/>
                    </a:cubicBezTo>
                    <a:quadBezTo>
                      <a:pt x="4" y="64"/>
                      <a:pt x="4" y="65"/>
                    </a:quadBezTo>
                    <a:quadBezTo>
                      <a:pt x="4" y="65"/>
                      <a:pt x="4" y="65"/>
                    </a:quadBezTo>
                    <a:quadBezTo>
                      <a:pt x="4" y="66"/>
                      <a:pt x="4" y="66"/>
                    </a:quadBezTo>
                    <a:cubicBezTo>
                      <a:pt x="4" y="66"/>
                      <a:pt x="4" y="67"/>
                      <a:pt x="4" y="68"/>
                    </a:cubicBezTo>
                    <a:quadBezTo>
                      <a:pt x="4" y="68"/>
                      <a:pt x="4" y="68"/>
                    </a:quadBezTo>
                    <a:quadBezTo>
                      <a:pt x="4" y="68"/>
                      <a:pt x="4" y="68"/>
                    </a:quadBezTo>
                    <a:quadBezTo>
                      <a:pt x="4" y="68"/>
                      <a:pt x="5" y="68"/>
                    </a:quadBezTo>
                    <a:quadBezTo>
                      <a:pt x="5" y="68"/>
                      <a:pt x="5" y="68"/>
                    </a:quadBezTo>
                    <a:quadBezTo>
                      <a:pt x="6" y="67"/>
                      <a:pt x="6" y="67"/>
                    </a:quadBezTo>
                    <a:quadBezTo>
                      <a:pt x="7" y="66"/>
                      <a:pt x="7" y="66"/>
                    </a:quadBezTo>
                    <a:cubicBezTo>
                      <a:pt x="9" y="64"/>
                      <a:pt x="11" y="62"/>
                      <a:pt x="15" y="62"/>
                    </a:cubicBezTo>
                    <a:cubicBezTo>
                      <a:pt x="28" y="62"/>
                      <a:pt x="34" y="63"/>
                      <a:pt x="36" y="65"/>
                    </a:cubicBezTo>
                    <a:cubicBezTo>
                      <a:pt x="36" y="65"/>
                      <a:pt x="38" y="65"/>
                      <a:pt x="39" y="65"/>
                    </a:cubicBezTo>
                    <a:quadBezTo>
                      <a:pt x="39" y="65"/>
                      <a:pt x="40" y="65"/>
                    </a:quadBezTo>
                    <a:cubicBezTo>
                      <a:pt x="42" y="65"/>
                      <a:pt x="44" y="65"/>
                      <a:pt x="46" y="66"/>
                    </a:cubicBezTo>
                    <a:cubicBezTo>
                      <a:pt x="48" y="67"/>
                      <a:pt x="50" y="68"/>
                      <a:pt x="51" y="68"/>
                    </a:cubicBezTo>
                    <a:cubicBezTo>
                      <a:pt x="52" y="66"/>
                      <a:pt x="53" y="66"/>
                      <a:pt x="55" y="67"/>
                    </a:cubicBezTo>
                    <a:cubicBezTo>
                      <a:pt x="56" y="68"/>
                      <a:pt x="58" y="68"/>
                      <a:pt x="59" y="68"/>
                    </a:cubicBezTo>
                    <a:cubicBezTo>
                      <a:pt x="59" y="67"/>
                      <a:pt x="60" y="67"/>
                      <a:pt x="61" y="67"/>
                    </a:cubicBezTo>
                    <a:cubicBezTo>
                      <a:pt x="63" y="67"/>
                      <a:pt x="64" y="68"/>
                      <a:pt x="66" y="69"/>
                    </a:cubicBezTo>
                    <a:cubicBezTo>
                      <a:pt x="66" y="69"/>
                      <a:pt x="66" y="70"/>
                      <a:pt x="67" y="70"/>
                    </a:cubicBezTo>
                    <a:cubicBezTo>
                      <a:pt x="68" y="69"/>
                      <a:pt x="70" y="69"/>
                      <a:pt x="71" y="69"/>
                    </a:cubicBezTo>
                    <a:cubicBezTo>
                      <a:pt x="73" y="69"/>
                      <a:pt x="75" y="69"/>
                      <a:pt x="77" y="70"/>
                    </a:cubicBezTo>
                    <a:cubicBezTo>
                      <a:pt x="77" y="70"/>
                      <a:pt x="77" y="69"/>
                      <a:pt x="77" y="69"/>
                    </a:cubicBezTo>
                    <a:cubicBezTo>
                      <a:pt x="77" y="67"/>
                      <a:pt x="80" y="64"/>
                      <a:pt x="85" y="60"/>
                    </a:cubicBezTo>
                    <a:quadBezTo>
                      <a:pt x="85" y="60"/>
                      <a:pt x="85" y="60"/>
                    </a:quadBezTo>
                    <a:quadBezTo>
                      <a:pt x="86" y="60"/>
                      <a:pt x="86" y="60"/>
                    </a:quadBezTo>
                    <a:cubicBezTo>
                      <a:pt x="86" y="60"/>
                      <a:pt x="87" y="60"/>
                      <a:pt x="87" y="59"/>
                    </a:cubicBezTo>
                    <a:quadBezTo>
                      <a:pt x="87" y="59"/>
                      <a:pt x="87" y="59"/>
                    </a:quadBezTo>
                    <a:quadBezTo>
                      <a:pt x="88" y="59"/>
                      <a:pt x="89" y="59"/>
                    </a:quadBezTo>
                    <a:quadBezTo>
                      <a:pt x="89" y="59"/>
                      <a:pt x="89" y="59"/>
                    </a:quadBezTo>
                    <a:quadBezTo>
                      <a:pt x="90" y="59"/>
                      <a:pt x="91" y="59"/>
                    </a:quadBezTo>
                    <a:quadBezTo>
                      <a:pt x="91" y="59"/>
                      <a:pt x="91" y="59"/>
                    </a:quadBezTo>
                    <a:quadBezTo>
                      <a:pt x="90" y="58"/>
                      <a:pt x="90" y="57"/>
                    </a:quadBezTo>
                    <a:cubicBezTo>
                      <a:pt x="90" y="57"/>
                      <a:pt x="90" y="56"/>
                      <a:pt x="90" y="56"/>
                    </a:cubicBezTo>
                    <a:cubicBezTo>
                      <a:pt x="89" y="54"/>
                      <a:pt x="89" y="53"/>
                      <a:pt x="88" y="51"/>
                    </a:cubicBezTo>
                    <a:cubicBezTo>
                      <a:pt x="87" y="48"/>
                      <a:pt x="87" y="46"/>
                      <a:pt x="88" y="44"/>
                    </a:cubicBezTo>
                    <a:cubicBezTo>
                      <a:pt x="89" y="43"/>
                      <a:pt x="90" y="42"/>
                      <a:pt x="91" y="42"/>
                    </a:cubicBezTo>
                    <a:cubicBezTo>
                      <a:pt x="92" y="42"/>
                      <a:pt x="93" y="43"/>
                      <a:pt x="95" y="44"/>
                    </a:cubicBezTo>
                    <a:cubicBezTo>
                      <a:pt x="95" y="44"/>
                      <a:pt x="97" y="44"/>
                      <a:pt x="97" y="44"/>
                    </a:cubicBezTo>
                    <a:cubicBezTo>
                      <a:pt x="101" y="42"/>
                      <a:pt x="102" y="41"/>
                      <a:pt x="102" y="41"/>
                    </a:cubicBezTo>
                    <a:cubicBezTo>
                      <a:pt x="101" y="40"/>
                      <a:pt x="99" y="38"/>
                      <a:pt x="98" y="37"/>
                    </a:cubicBezTo>
                    <a:quadBezTo>
                      <a:pt x="97" y="37"/>
                      <a:pt x="97" y="37"/>
                    </a:quadBezTo>
                    <a:cubicBezTo>
                      <a:pt x="95" y="37"/>
                      <a:pt x="94" y="35"/>
                      <a:pt x="93" y="34"/>
                    </a:cubicBezTo>
                    <a:cubicBezTo>
                      <a:pt x="92" y="33"/>
                      <a:pt x="91" y="31"/>
                      <a:pt x="90" y="31"/>
                    </a:cubicBezTo>
                    <a:cubicBezTo>
                      <a:pt x="88" y="30"/>
                      <a:pt x="87" y="28"/>
                      <a:pt x="86" y="26"/>
                    </a:cubicBezTo>
                    <a:cubicBezTo>
                      <a:pt x="86" y="25"/>
                      <a:pt x="85" y="24"/>
                      <a:pt x="85" y="24"/>
                    </a:cubicBezTo>
                    <a:cubicBezTo>
                      <a:pt x="82" y="22"/>
                      <a:pt x="82" y="18"/>
                      <a:pt x="82" y="16"/>
                    </a:cubicBezTo>
                    <a:cubicBezTo>
                      <a:pt x="82" y="16"/>
                      <a:pt x="82" y="15"/>
                      <a:pt x="82" y="14"/>
                    </a:cubicBezTo>
                    <a:cubicBezTo>
                      <a:pt x="82" y="13"/>
                      <a:pt x="82" y="12"/>
                      <a:pt x="82" y="11"/>
                    </a:cubicBezTo>
                    <a:cubicBezTo>
                      <a:pt x="82" y="10"/>
                      <a:pt x="82" y="8"/>
                      <a:pt x="82" y="8"/>
                    </a:cubicBezTo>
                    <a:quadBezTo>
                      <a:pt x="82" y="8"/>
                      <a:pt x="82" y="8"/>
                    </a:quadBezTo>
                    <a:cubicBezTo>
                      <a:pt x="80" y="7"/>
                      <a:pt x="77" y="5"/>
                      <a:pt x="74" y="5"/>
                    </a:cubicBezTo>
                    <a:quadBezTo>
                      <a:pt x="74" y="5"/>
                      <a:pt x="74" y="5"/>
                    </a:quadBezTo>
                    <a:cubicBezTo>
                      <a:pt x="72" y="6"/>
                      <a:pt x="70" y="7"/>
                      <a:pt x="69" y="7"/>
                    </a:cubicBezTo>
                    <a:cubicBezTo>
                      <a:pt x="68" y="7"/>
                      <a:pt x="66" y="6"/>
                      <a:pt x="65" y="4"/>
                    </a:cubicBezTo>
                    <a:cubicBezTo>
                      <a:pt x="64" y="2"/>
                      <a:pt x="63" y="2"/>
                      <a:pt x="62" y="2"/>
                    </a:cubicBezTo>
                    <a:cubicBezTo>
                      <a:pt x="58" y="3"/>
                      <a:pt x="55" y="1"/>
                      <a:pt x="54" y="0"/>
                    </a:cubicBezTo>
                    <a:quadBezTo>
                      <a:pt x="54" y="0"/>
                      <a:pt x="54" y="0"/>
                    </a:quadBezTo>
                    <a:quadBezTo>
                      <a:pt x="54" y="0"/>
                      <a:pt x="54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59" name="Freeform 1206"/>
              <p:cNvSpPr/>
              <p:nvPr/>
            </p:nvSpPr>
            <p:spPr>
              <a:xfrm>
                <a:off x="2767" y="3105"/>
                <a:ext cx="75" cy="33"/>
              </a:xfrm>
              <a:custGeom>
                <a:avLst/>
                <a:gdLst>
                  <a:gd name="T0" fmla="*/ 66 w 78"/>
                  <a:gd name="T1" fmla="*/ 32 h 34"/>
                  <a:gd name="T2" fmla="*/ 69 w 78"/>
                  <a:gd name="T3" fmla="*/ 31 h 34"/>
                  <a:gd name="T4" fmla="*/ 73 w 78"/>
                  <a:gd name="T5" fmla="*/ 31 h 34"/>
                  <a:gd name="T6" fmla="*/ 76 w 78"/>
                  <a:gd name="T7" fmla="*/ 28 h 34"/>
                  <a:gd name="T8" fmla="*/ 78 w 78"/>
                  <a:gd name="T9" fmla="*/ 27 h 34"/>
                  <a:gd name="T10" fmla="*/ 78 w 78"/>
                  <a:gd name="T11" fmla="*/ 26 h 34"/>
                  <a:gd name="T12" fmla="*/ 73 w 78"/>
                  <a:gd name="T13" fmla="*/ 14 h 34"/>
                  <a:gd name="T14" fmla="*/ 71 w 78"/>
                  <a:gd name="T15" fmla="*/ 8 h 34"/>
                  <a:gd name="T16" fmla="*/ 70 w 78"/>
                  <a:gd name="T17" fmla="*/ 7 h 34"/>
                  <a:gd name="T18" fmla="*/ 61 w 78"/>
                  <a:gd name="T19" fmla="*/ 6 h 34"/>
                  <a:gd name="T20" fmla="*/ 49 w 78"/>
                  <a:gd name="T21" fmla="*/ 0 h 34"/>
                  <a:gd name="T22" fmla="*/ 46 w 78"/>
                  <a:gd name="T23" fmla="*/ 0 h 34"/>
                  <a:gd name="T24" fmla="*/ 44 w 78"/>
                  <a:gd name="T25" fmla="*/ 0 h 34"/>
                  <a:gd name="T26" fmla="*/ 42 w 78"/>
                  <a:gd name="T27" fmla="*/ 0 h 34"/>
                  <a:gd name="T28" fmla="*/ 40 w 78"/>
                  <a:gd name="T29" fmla="*/ 0 h 34"/>
                  <a:gd name="T30" fmla="*/ 38 w 78"/>
                  <a:gd name="T31" fmla="*/ 4 h 34"/>
                  <a:gd name="T32" fmla="*/ 30 w 78"/>
                  <a:gd name="T33" fmla="*/ 16 h 34"/>
                  <a:gd name="T34" fmla="*/ 27 w 78"/>
                  <a:gd name="T35" fmla="*/ 16 h 34"/>
                  <a:gd name="T36" fmla="*/ 16 w 78"/>
                  <a:gd name="T37" fmla="*/ 3 h 34"/>
                  <a:gd name="T38" fmla="*/ 7 w 78"/>
                  <a:gd name="T39" fmla="*/ 9 h 34"/>
                  <a:gd name="T40" fmla="*/ 3 w 78"/>
                  <a:gd name="T41" fmla="*/ 17 h 34"/>
                  <a:gd name="T42" fmla="*/ 2 w 78"/>
                  <a:gd name="T43" fmla="*/ 25 h 34"/>
                  <a:gd name="T44" fmla="*/ 4 w 78"/>
                  <a:gd name="T45" fmla="*/ 25 h 34"/>
                  <a:gd name="T46" fmla="*/ 6 w 78"/>
                  <a:gd name="T47" fmla="*/ 24 h 34"/>
                  <a:gd name="T48" fmla="*/ 7 w 78"/>
                  <a:gd name="T49" fmla="*/ 24 h 34"/>
                  <a:gd name="T50" fmla="*/ 14 w 78"/>
                  <a:gd name="T51" fmla="*/ 22 h 34"/>
                  <a:gd name="T52" fmla="*/ 26 w 78"/>
                  <a:gd name="T53" fmla="*/ 23 h 34"/>
                  <a:gd name="T54" fmla="*/ 39 w 78"/>
                  <a:gd name="T55" fmla="*/ 23 h 34"/>
                  <a:gd name="T56" fmla="*/ 46 w 78"/>
                  <a:gd name="T57" fmla="*/ 25 h 34"/>
                  <a:gd name="T58" fmla="*/ 47 w 78"/>
                  <a:gd name="T59" fmla="*/ 25 h 34"/>
                  <a:gd name="T60" fmla="*/ 61 w 78"/>
                  <a:gd name="T61" fmla="*/ 33 h 34"/>
                  <a:gd name="T62" fmla="*/ 62 w 78"/>
                  <a:gd name="T63" fmla="*/ 34 h 34"/>
                  <a:gd name="T64" fmla="*/ 64 w 78"/>
                  <a:gd name="T65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8" h="34">
                    <a:moveTo>
                      <a:pt x="64" y="33"/>
                    </a:moveTo>
                    <a:cubicBezTo>
                      <a:pt x="64" y="32"/>
                      <a:pt x="65" y="32"/>
                      <a:pt x="66" y="32"/>
                    </a:cubicBezTo>
                    <a:cubicBezTo>
                      <a:pt x="67" y="31"/>
                      <a:pt x="68" y="31"/>
                      <a:pt x="69" y="31"/>
                    </a:cubicBezTo>
                    <a:quadBezTo>
                      <a:pt x="69" y="31"/>
                      <a:pt x="69" y="31"/>
                    </a:quadBezTo>
                    <a:cubicBezTo>
                      <a:pt x="70" y="31"/>
                      <a:pt x="71" y="31"/>
                      <a:pt x="71" y="31"/>
                    </a:cubicBezTo>
                    <a:quadBezTo>
                      <a:pt x="72" y="31"/>
                      <a:pt x="73" y="31"/>
                    </a:quadBezTo>
                    <a:quadBezTo>
                      <a:pt x="73" y="31"/>
                      <a:pt x="74" y="30"/>
                    </a:quadBezTo>
                    <a:cubicBezTo>
                      <a:pt x="74" y="29"/>
                      <a:pt x="75" y="28"/>
                      <a:pt x="76" y="28"/>
                    </a:cubicBezTo>
                    <a:cubicBezTo>
                      <a:pt x="76" y="27"/>
                      <a:pt x="77" y="27"/>
                      <a:pt x="77" y="27"/>
                    </a:cubicBezTo>
                    <a:quadBezTo>
                      <a:pt x="78" y="27"/>
                      <a:pt x="78" y="27"/>
                    </a:quadBezTo>
                    <a:quadBezTo>
                      <a:pt x="78" y="27"/>
                      <a:pt x="78" y="26"/>
                    </a:quadBezTo>
                    <a:quadBezTo>
                      <a:pt x="78" y="26"/>
                      <a:pt x="78" y="26"/>
                    </a:quadBezTo>
                    <a:cubicBezTo>
                      <a:pt x="78" y="24"/>
                      <a:pt x="77" y="23"/>
                      <a:pt x="77" y="22"/>
                    </a:cubicBezTo>
                    <a:cubicBezTo>
                      <a:pt x="73" y="19"/>
                      <a:pt x="72" y="16"/>
                      <a:pt x="73" y="14"/>
                    </a:cubicBezTo>
                    <a:cubicBezTo>
                      <a:pt x="73" y="13"/>
                      <a:pt x="74" y="11"/>
                      <a:pt x="72" y="10"/>
                    </a:cubicBezTo>
                    <a:cubicBezTo>
                      <a:pt x="72" y="9"/>
                      <a:pt x="71" y="9"/>
                      <a:pt x="71" y="8"/>
                    </a:cubicBezTo>
                    <a:quadBezTo>
                      <a:pt x="71" y="8"/>
                      <a:pt x="70" y="8"/>
                    </a:quadBezTo>
                    <a:quadBezTo>
                      <a:pt x="70" y="7"/>
                      <a:pt x="70" y="7"/>
                    </a:quadBezTo>
                    <a:cubicBezTo>
                      <a:pt x="66" y="7"/>
                      <a:pt x="63" y="7"/>
                      <a:pt x="62" y="6"/>
                    </a:cubicBezTo>
                    <a:cubicBezTo>
                      <a:pt x="62" y="6"/>
                      <a:pt x="61" y="6"/>
                      <a:pt x="61" y="6"/>
                    </a:cubicBezTo>
                    <a:quadBezTo>
                      <a:pt x="61" y="7"/>
                      <a:pt x="61" y="7"/>
                    </a:quadBezTo>
                    <a:cubicBezTo>
                      <a:pt x="59" y="7"/>
                      <a:pt x="55" y="5"/>
                      <a:pt x="49" y="0"/>
                    </a:cubicBezTo>
                    <a:quadBezTo>
                      <a:pt x="48" y="0"/>
                      <a:pt x="48" y="0"/>
                    </a:quadBezTo>
                    <a:quadBezTo>
                      <a:pt x="48" y="0"/>
                      <a:pt x="46" y="0"/>
                    </a:quadBezTo>
                    <a:cubicBezTo>
                      <a:pt x="46" y="0"/>
                      <a:pt x="45" y="0"/>
                      <a:pt x="45" y="0"/>
                    </a:cubicBezTo>
                    <a:quadBezTo>
                      <a:pt x="44" y="0"/>
                      <a:pt x="44" y="0"/>
                    </a:quadBezTo>
                    <a:cubicBezTo>
                      <a:pt x="44" y="0"/>
                      <a:pt x="43" y="0"/>
                      <a:pt x="43" y="0"/>
                    </a:cubicBezTo>
                    <a:quadBezTo>
                      <a:pt x="42" y="0"/>
                      <a:pt x="42" y="0"/>
                    </a:quadBezTo>
                    <a:quadBezTo>
                      <a:pt x="41" y="0"/>
                      <a:pt x="40" y="0"/>
                    </a:quadBezTo>
                    <a:quadBezTo>
                      <a:pt x="40" y="0"/>
                      <a:pt x="40" y="0"/>
                    </a:quadBezTo>
                    <a:quadBezTo>
                      <a:pt x="39" y="0"/>
                      <a:pt x="38" y="0"/>
                    </a:quadBezTo>
                    <a:cubicBezTo>
                      <a:pt x="37" y="1"/>
                      <a:pt x="38" y="2"/>
                      <a:pt x="38" y="4"/>
                    </a:cubicBezTo>
                    <a:cubicBezTo>
                      <a:pt x="38" y="6"/>
                      <a:pt x="38" y="7"/>
                      <a:pt x="38" y="9"/>
                    </a:cubicBezTo>
                    <a:cubicBezTo>
                      <a:pt x="38" y="14"/>
                      <a:pt x="35" y="16"/>
                      <a:pt x="30" y="16"/>
                    </a:cubicBezTo>
                    <a:quadBezTo>
                      <a:pt x="29" y="16"/>
                      <a:pt x="28" y="16"/>
                    </a:quadBezTo>
                    <a:cubicBezTo>
                      <a:pt x="28" y="16"/>
                      <a:pt x="27" y="16"/>
                      <a:pt x="27" y="16"/>
                    </a:cubicBezTo>
                    <a:cubicBezTo>
                      <a:pt x="24" y="16"/>
                      <a:pt x="21" y="11"/>
                      <a:pt x="17" y="5"/>
                    </a:cubicBezTo>
                    <a:cubicBezTo>
                      <a:pt x="16" y="5"/>
                      <a:pt x="16" y="4"/>
                      <a:pt x="16" y="3"/>
                    </a:cubicBezTo>
                    <a:cubicBezTo>
                      <a:pt x="15" y="4"/>
                      <a:pt x="12" y="5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9"/>
                      <a:pt x="6" y="10"/>
                      <a:pt x="5" y="12"/>
                    </a:cubicBezTo>
                    <a:cubicBezTo>
                      <a:pt x="5" y="14"/>
                      <a:pt x="5" y="16"/>
                      <a:pt x="3" y="17"/>
                    </a:cubicBezTo>
                    <a:cubicBezTo>
                      <a:pt x="1" y="19"/>
                      <a:pt x="0" y="21"/>
                      <a:pt x="2" y="25"/>
                    </a:cubicBezTo>
                    <a:quadBezTo>
                      <a:pt x="2" y="25"/>
                      <a:pt x="2" y="25"/>
                    </a:quadBezTo>
                    <a:cubicBezTo>
                      <a:pt x="2" y="25"/>
                      <a:pt x="3" y="25"/>
                      <a:pt x="4" y="25"/>
                    </a:cubicBezTo>
                    <a:quadBezTo>
                      <a:pt x="4" y="25"/>
                      <a:pt x="4" y="25"/>
                    </a:quadBezTo>
                    <a:cubicBezTo>
                      <a:pt x="5" y="25"/>
                      <a:pt x="5" y="24"/>
                      <a:pt x="6" y="24"/>
                    </a:cubicBezTo>
                    <a:quadBezTo>
                      <a:pt x="6" y="24"/>
                      <a:pt x="6" y="24"/>
                    </a:quadBezTo>
                    <a:quadBezTo>
                      <a:pt x="7" y="24"/>
                      <a:pt x="7" y="24"/>
                    </a:quadBezTo>
                    <a:quadBezTo>
                      <a:pt x="7" y="24"/>
                      <a:pt x="7" y="24"/>
                    </a:quadBezTo>
                    <a:cubicBezTo>
                      <a:pt x="8" y="24"/>
                      <a:pt x="8" y="23"/>
                      <a:pt x="8" y="23"/>
                    </a:cubicBezTo>
                    <a:cubicBezTo>
                      <a:pt x="10" y="22"/>
                      <a:pt x="12" y="22"/>
                      <a:pt x="14" y="22"/>
                    </a:cubicBezTo>
                    <a:cubicBezTo>
                      <a:pt x="17" y="22"/>
                      <a:pt x="20" y="22"/>
                      <a:pt x="22" y="22"/>
                    </a:cubicBezTo>
                    <a:cubicBezTo>
                      <a:pt x="24" y="23"/>
                      <a:pt x="25" y="23"/>
                      <a:pt x="26" y="23"/>
                    </a:cubicBezTo>
                    <a:cubicBezTo>
                      <a:pt x="27" y="23"/>
                      <a:pt x="28" y="23"/>
                      <a:pt x="29" y="23"/>
                    </a:cubicBezTo>
                    <a:cubicBezTo>
                      <a:pt x="33" y="23"/>
                      <a:pt x="37" y="24"/>
                      <a:pt x="39" y="23"/>
                    </a:cubicBezTo>
                    <a:cubicBezTo>
                      <a:pt x="40" y="23"/>
                      <a:pt x="41" y="23"/>
                      <a:pt x="41" y="23"/>
                    </a:cubicBezTo>
                    <a:cubicBezTo>
                      <a:pt x="44" y="23"/>
                      <a:pt x="45" y="24"/>
                      <a:pt x="46" y="25"/>
                    </a:cubicBezTo>
                    <a:quadBezTo>
                      <a:pt x="46" y="25"/>
                      <a:pt x="46" y="25"/>
                    </a:quadBezTo>
                    <a:cubicBezTo>
                      <a:pt x="46" y="25"/>
                      <a:pt x="47" y="25"/>
                      <a:pt x="47" y="25"/>
                    </a:cubicBezTo>
                    <a:cubicBezTo>
                      <a:pt x="51" y="25"/>
                      <a:pt x="56" y="29"/>
                      <a:pt x="58" y="31"/>
                    </a:cubicBezTo>
                    <a:cubicBezTo>
                      <a:pt x="59" y="32"/>
                      <a:pt x="60" y="32"/>
                      <a:pt x="61" y="33"/>
                    </a:cubicBezTo>
                    <a:quadBezTo>
                      <a:pt x="61" y="33"/>
                      <a:pt x="61" y="34"/>
                    </a:quadBezTo>
                    <a:quadBezTo>
                      <a:pt x="62" y="34"/>
                      <a:pt x="62" y="34"/>
                    </a:quadBezTo>
                    <a:cubicBezTo>
                      <a:pt x="63" y="34"/>
                      <a:pt x="63" y="33"/>
                      <a:pt x="64" y="33"/>
                    </a:cubicBezTo>
                    <a:quadBezTo>
                      <a:pt x="64" y="33"/>
                      <a:pt x="64" y="33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60" name="Freeform 1207"/>
              <p:cNvSpPr/>
              <p:nvPr/>
            </p:nvSpPr>
            <p:spPr>
              <a:xfrm>
                <a:off x="2768" y="3130"/>
                <a:ext cx="57" cy="34"/>
              </a:xfrm>
              <a:custGeom>
                <a:avLst/>
                <a:gdLst>
                  <a:gd name="T0" fmla="*/ 26 w 59"/>
                  <a:gd name="T1" fmla="*/ 32 h 36"/>
                  <a:gd name="T2" fmla="*/ 27 w 59"/>
                  <a:gd name="T3" fmla="*/ 33 h 36"/>
                  <a:gd name="T4" fmla="*/ 28 w 59"/>
                  <a:gd name="T5" fmla="*/ 34 h 36"/>
                  <a:gd name="T6" fmla="*/ 29 w 59"/>
                  <a:gd name="T7" fmla="*/ 34 h 36"/>
                  <a:gd name="T8" fmla="*/ 29 w 59"/>
                  <a:gd name="T9" fmla="*/ 35 h 36"/>
                  <a:gd name="T10" fmla="*/ 30 w 59"/>
                  <a:gd name="T11" fmla="*/ 35 h 36"/>
                  <a:gd name="T12" fmla="*/ 32 w 59"/>
                  <a:gd name="T13" fmla="*/ 35 h 36"/>
                  <a:gd name="T14" fmla="*/ 33 w 59"/>
                  <a:gd name="T15" fmla="*/ 35 h 36"/>
                  <a:gd name="T16" fmla="*/ 34 w 59"/>
                  <a:gd name="T17" fmla="*/ 35 h 36"/>
                  <a:gd name="T18" fmla="*/ 35 w 59"/>
                  <a:gd name="T19" fmla="*/ 35 h 36"/>
                  <a:gd name="T20" fmla="*/ 36 w 59"/>
                  <a:gd name="T21" fmla="*/ 35 h 36"/>
                  <a:gd name="T22" fmla="*/ 36 w 59"/>
                  <a:gd name="T23" fmla="*/ 35 h 36"/>
                  <a:gd name="T24" fmla="*/ 40 w 59"/>
                  <a:gd name="T25" fmla="*/ 33 h 36"/>
                  <a:gd name="T26" fmla="*/ 48 w 59"/>
                  <a:gd name="T27" fmla="*/ 28 h 36"/>
                  <a:gd name="T28" fmla="*/ 54 w 59"/>
                  <a:gd name="T29" fmla="*/ 20 h 36"/>
                  <a:gd name="T30" fmla="*/ 56 w 59"/>
                  <a:gd name="T31" fmla="*/ 19 h 36"/>
                  <a:gd name="T32" fmla="*/ 59 w 59"/>
                  <a:gd name="T33" fmla="*/ 15 h 36"/>
                  <a:gd name="T34" fmla="*/ 59 w 59"/>
                  <a:gd name="T35" fmla="*/ 12 h 36"/>
                  <a:gd name="T36" fmla="*/ 58 w 59"/>
                  <a:gd name="T37" fmla="*/ 11 h 36"/>
                  <a:gd name="T38" fmla="*/ 55 w 59"/>
                  <a:gd name="T39" fmla="*/ 9 h 36"/>
                  <a:gd name="T40" fmla="*/ 45 w 59"/>
                  <a:gd name="T41" fmla="*/ 3 h 36"/>
                  <a:gd name="T42" fmla="*/ 45 w 59"/>
                  <a:gd name="T43" fmla="*/ 3 h 36"/>
                  <a:gd name="T44" fmla="*/ 42 w 59"/>
                  <a:gd name="T45" fmla="*/ 1 h 36"/>
                  <a:gd name="T46" fmla="*/ 41 w 59"/>
                  <a:gd name="T47" fmla="*/ 1 h 36"/>
                  <a:gd name="T48" fmla="*/ 40 w 59"/>
                  <a:gd name="T49" fmla="*/ 1 h 36"/>
                  <a:gd name="T50" fmla="*/ 28 w 59"/>
                  <a:gd name="T51" fmla="*/ 1 h 36"/>
                  <a:gd name="T52" fmla="*/ 13 w 59"/>
                  <a:gd name="T53" fmla="*/ 0 h 36"/>
                  <a:gd name="T54" fmla="*/ 8 w 59"/>
                  <a:gd name="T55" fmla="*/ 1 h 36"/>
                  <a:gd name="T56" fmla="*/ 6 w 59"/>
                  <a:gd name="T57" fmla="*/ 2 h 36"/>
                  <a:gd name="T58" fmla="*/ 3 w 59"/>
                  <a:gd name="T59" fmla="*/ 3 h 36"/>
                  <a:gd name="T60" fmla="*/ 2 w 59"/>
                  <a:gd name="T61" fmla="*/ 3 h 36"/>
                  <a:gd name="T62" fmla="*/ 3 w 59"/>
                  <a:gd name="T63" fmla="*/ 14 h 36"/>
                  <a:gd name="T64" fmla="*/ 11 w 59"/>
                  <a:gd name="T65" fmla="*/ 18 h 36"/>
                  <a:gd name="T66" fmla="*/ 21 w 59"/>
                  <a:gd name="T67" fmla="*/ 23 h 36"/>
                  <a:gd name="T68" fmla="*/ 20 w 59"/>
                  <a:gd name="T69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36">
                    <a:moveTo>
                      <a:pt x="20" y="30"/>
                    </a:moveTo>
                    <a:cubicBezTo>
                      <a:pt x="22" y="30"/>
                      <a:pt x="24" y="31"/>
                      <a:pt x="26" y="32"/>
                    </a:cubicBezTo>
                    <a:quadBezTo>
                      <a:pt x="26" y="32"/>
                      <a:pt x="26" y="32"/>
                    </a:quadBezTo>
                    <a:cubicBezTo>
                      <a:pt x="26" y="32"/>
                      <a:pt x="27" y="33"/>
                      <a:pt x="27" y="33"/>
                    </a:cubicBezTo>
                    <a:quadBezTo>
                      <a:pt x="27" y="33"/>
                      <a:pt x="27" y="33"/>
                    </a:quadBezTo>
                    <a:cubicBezTo>
                      <a:pt x="27" y="33"/>
                      <a:pt x="28" y="33"/>
                      <a:pt x="28" y="34"/>
                    </a:cubicBezTo>
                    <a:quadBezTo>
                      <a:pt x="28" y="34"/>
                      <a:pt x="28" y="34"/>
                    </a:quadBezTo>
                    <a:quadBezTo>
                      <a:pt x="28" y="34"/>
                      <a:pt x="29" y="34"/>
                    </a:quadBezTo>
                    <a:quadBezTo>
                      <a:pt x="29" y="35"/>
                      <a:pt x="29" y="35"/>
                    </a:quadBezTo>
                    <a:quadBezTo>
                      <a:pt x="29" y="35"/>
                      <a:pt x="29" y="35"/>
                    </a:quadBezTo>
                    <a:quadBezTo>
                      <a:pt x="29" y="35"/>
                      <a:pt x="29" y="35"/>
                    </a:quadBezTo>
                    <a:quadBezTo>
                      <a:pt x="30" y="35"/>
                      <a:pt x="30" y="35"/>
                    </a:quadBezTo>
                    <a:quadBezTo>
                      <a:pt x="31" y="35"/>
                      <a:pt x="31" y="35"/>
                    </a:quadBezTo>
                    <a:quadBezTo>
                      <a:pt x="32" y="35"/>
                      <a:pt x="32" y="35"/>
                    </a:quadBezTo>
                    <a:quadBezTo>
                      <a:pt x="32" y="35"/>
                      <a:pt x="33" y="35"/>
                    </a:quadBezTo>
                    <a:quadBezTo>
                      <a:pt x="33" y="35"/>
                      <a:pt x="33" y="35"/>
                    </a:quadBezTo>
                    <a:quadBezTo>
                      <a:pt x="34" y="35"/>
                      <a:pt x="34" y="35"/>
                    </a:quadBezTo>
                    <a:quadBezTo>
                      <a:pt x="34" y="35"/>
                      <a:pt x="34" y="35"/>
                    </a:quadBezTo>
                    <a:quadBezTo>
                      <a:pt x="35" y="35"/>
                      <a:pt x="35" y="35"/>
                    </a:quadBezTo>
                    <a:quadBezTo>
                      <a:pt x="35" y="35"/>
                      <a:pt x="35" y="35"/>
                    </a:quadBezTo>
                    <a:quadBezTo>
                      <a:pt x="35" y="35"/>
                      <a:pt x="35" y="35"/>
                    </a:quadBezTo>
                    <a:quadBezTo>
                      <a:pt x="36" y="35"/>
                      <a:pt x="36" y="35"/>
                    </a:quadBezTo>
                    <a:quadBezTo>
                      <a:pt x="36" y="35"/>
                      <a:pt x="36" y="35"/>
                    </a:quadBezTo>
                    <a:quadBezTo>
                      <a:pt x="36" y="35"/>
                      <a:pt x="36" y="35"/>
                    </a:quadBezTo>
                    <a:quadBezTo>
                      <a:pt x="36" y="35"/>
                      <a:pt x="36" y="35"/>
                    </a:quadBezTo>
                    <a:cubicBezTo>
                      <a:pt x="37" y="36"/>
                      <a:pt x="38" y="35"/>
                      <a:pt x="40" y="33"/>
                    </a:cubicBezTo>
                    <a:cubicBezTo>
                      <a:pt x="42" y="31"/>
                      <a:pt x="46" y="30"/>
                      <a:pt x="48" y="30"/>
                    </a:cubicBezTo>
                    <a:cubicBezTo>
                      <a:pt x="48" y="30"/>
                      <a:pt x="48" y="29"/>
                      <a:pt x="48" y="28"/>
                    </a:cubicBezTo>
                    <a:cubicBezTo>
                      <a:pt x="48" y="28"/>
                      <a:pt x="48" y="27"/>
                      <a:pt x="48" y="27"/>
                    </a:cubicBezTo>
                    <a:cubicBezTo>
                      <a:pt x="49" y="24"/>
                      <a:pt x="52" y="21"/>
                      <a:pt x="54" y="20"/>
                    </a:cubicBezTo>
                    <a:quadBezTo>
                      <a:pt x="55" y="20"/>
                      <a:pt x="55" y="20"/>
                    </a:quadBezTo>
                    <a:cubicBezTo>
                      <a:pt x="56" y="20"/>
                      <a:pt x="56" y="19"/>
                      <a:pt x="56" y="19"/>
                    </a:cubicBezTo>
                    <a:cubicBezTo>
                      <a:pt x="57" y="18"/>
                      <a:pt x="57" y="17"/>
                      <a:pt x="59" y="17"/>
                    </a:cubicBezTo>
                    <a:quadBezTo>
                      <a:pt x="59" y="16"/>
                      <a:pt x="59" y="15"/>
                    </a:quadBezTo>
                    <a:cubicBezTo>
                      <a:pt x="59" y="14"/>
                      <a:pt x="59" y="13"/>
                      <a:pt x="59" y="13"/>
                    </a:cubicBezTo>
                    <a:cubicBezTo>
                      <a:pt x="59" y="13"/>
                      <a:pt x="59" y="12"/>
                      <a:pt x="59" y="12"/>
                    </a:cubicBezTo>
                    <a:quadBezTo>
                      <a:pt x="59" y="12"/>
                      <a:pt x="59" y="12"/>
                    </a:quadBezTo>
                    <a:quadBezTo>
                      <a:pt x="59" y="11"/>
                      <a:pt x="58" y="11"/>
                    </a:quadBezTo>
                    <a:quadBezTo>
                      <a:pt x="58" y="11"/>
                      <a:pt x="57" y="10"/>
                    </a:quadBezTo>
                    <a:cubicBezTo>
                      <a:pt x="56" y="10"/>
                      <a:pt x="56" y="9"/>
                      <a:pt x="55" y="9"/>
                    </a:cubicBezTo>
                    <a:cubicBezTo>
                      <a:pt x="51" y="5"/>
                      <a:pt x="48" y="3"/>
                      <a:pt x="46" y="3"/>
                    </a:cubicBezTo>
                    <a:quadBezTo>
                      <a:pt x="45" y="3"/>
                      <a:pt x="45" y="3"/>
                    </a:quadBezTo>
                    <a:quadBezTo>
                      <a:pt x="45" y="3"/>
                      <a:pt x="45" y="3"/>
                    </a:quadBezTo>
                    <a:quadBezTo>
                      <a:pt x="45" y="3"/>
                      <a:pt x="45" y="3"/>
                    </a:quadBezTo>
                    <a:cubicBezTo>
                      <a:pt x="44" y="3"/>
                      <a:pt x="43" y="3"/>
                      <a:pt x="42" y="2"/>
                    </a:cubicBezTo>
                    <a:quadBezTo>
                      <a:pt x="42" y="2"/>
                      <a:pt x="42" y="1"/>
                    </a:quadBezTo>
                    <a:quadBezTo>
                      <a:pt x="41" y="1"/>
                      <a:pt x="41" y="1"/>
                    </a:quadBezTo>
                    <a:quadBezTo>
                      <a:pt x="41" y="1"/>
                      <a:pt x="41" y="1"/>
                    </a:quadBezTo>
                    <a:quadBezTo>
                      <a:pt x="41" y="1"/>
                      <a:pt x="40" y="1"/>
                    </a:quadBezTo>
                    <a:quadBezTo>
                      <a:pt x="40" y="1"/>
                      <a:pt x="40" y="1"/>
                    </a:quadBezTo>
                    <a:cubicBezTo>
                      <a:pt x="38" y="1"/>
                      <a:pt x="36" y="2"/>
                      <a:pt x="34" y="2"/>
                    </a:cubicBezTo>
                    <a:cubicBezTo>
                      <a:pt x="32" y="2"/>
                      <a:pt x="30" y="1"/>
                      <a:pt x="28" y="1"/>
                    </a:cubicBezTo>
                    <a:cubicBezTo>
                      <a:pt x="25" y="1"/>
                      <a:pt x="24" y="1"/>
                      <a:pt x="21" y="0"/>
                    </a:cubicBezTo>
                    <a:cubicBezTo>
                      <a:pt x="18" y="0"/>
                      <a:pt x="16" y="0"/>
                      <a:pt x="13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3"/>
                      <a:pt x="3" y="3"/>
                    </a:cubicBezTo>
                    <a:quadBezTo>
                      <a:pt x="3" y="3"/>
                      <a:pt x="2" y="3"/>
                    </a:quadBezTo>
                    <a:quadBezTo>
                      <a:pt x="2" y="3"/>
                      <a:pt x="2" y="3"/>
                    </a:quadBezTo>
                    <a:cubicBezTo>
                      <a:pt x="3" y="7"/>
                      <a:pt x="3" y="11"/>
                      <a:pt x="0" y="14"/>
                    </a:cubicBezTo>
                    <a:cubicBezTo>
                      <a:pt x="1" y="14"/>
                      <a:pt x="2" y="14"/>
                      <a:pt x="3" y="14"/>
                    </a:cubicBezTo>
                    <a:cubicBezTo>
                      <a:pt x="4" y="14"/>
                      <a:pt x="6" y="14"/>
                      <a:pt x="7" y="16"/>
                    </a:cubicBezTo>
                    <a:cubicBezTo>
                      <a:pt x="8" y="17"/>
                      <a:pt x="10" y="18"/>
                      <a:pt x="11" y="18"/>
                    </a:cubicBezTo>
                    <a:cubicBezTo>
                      <a:pt x="12" y="18"/>
                      <a:pt x="13" y="18"/>
                      <a:pt x="13" y="18"/>
                    </a:cubicBezTo>
                    <a:cubicBezTo>
                      <a:pt x="16" y="18"/>
                      <a:pt x="21" y="20"/>
                      <a:pt x="21" y="23"/>
                    </a:cubicBezTo>
                    <a:cubicBezTo>
                      <a:pt x="21" y="24"/>
                      <a:pt x="21" y="25"/>
                      <a:pt x="20" y="26"/>
                    </a:cubicBezTo>
                    <a:cubicBezTo>
                      <a:pt x="20" y="27"/>
                      <a:pt x="20" y="29"/>
                      <a:pt x="20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61" name="Freeform 1208"/>
              <p:cNvSpPr/>
              <p:nvPr/>
            </p:nvSpPr>
            <p:spPr>
              <a:xfrm>
                <a:off x="2613" y="3258"/>
                <a:ext cx="42" cy="22"/>
              </a:xfrm>
              <a:custGeom>
                <a:avLst/>
                <a:gdLst>
                  <a:gd name="T0" fmla="*/ 9 w 44"/>
                  <a:gd name="T1" fmla="*/ 22 h 22"/>
                  <a:gd name="T2" fmla="*/ 11 w 44"/>
                  <a:gd name="T3" fmla="*/ 22 h 22"/>
                  <a:gd name="T4" fmla="*/ 12 w 44"/>
                  <a:gd name="T5" fmla="*/ 22 h 22"/>
                  <a:gd name="T6" fmla="*/ 14 w 44"/>
                  <a:gd name="T7" fmla="*/ 22 h 22"/>
                  <a:gd name="T8" fmla="*/ 14 w 44"/>
                  <a:gd name="T9" fmla="*/ 22 h 22"/>
                  <a:gd name="T10" fmla="*/ 15 w 44"/>
                  <a:gd name="T11" fmla="*/ 22 h 22"/>
                  <a:gd name="T12" fmla="*/ 16 w 44"/>
                  <a:gd name="T13" fmla="*/ 22 h 22"/>
                  <a:gd name="T14" fmla="*/ 17 w 44"/>
                  <a:gd name="T15" fmla="*/ 22 h 22"/>
                  <a:gd name="T16" fmla="*/ 19 w 44"/>
                  <a:gd name="T17" fmla="*/ 18 h 22"/>
                  <a:gd name="T18" fmla="*/ 21 w 44"/>
                  <a:gd name="T19" fmla="*/ 14 h 22"/>
                  <a:gd name="T20" fmla="*/ 22 w 44"/>
                  <a:gd name="T21" fmla="*/ 14 h 22"/>
                  <a:gd name="T22" fmla="*/ 23 w 44"/>
                  <a:gd name="T23" fmla="*/ 14 h 22"/>
                  <a:gd name="T24" fmla="*/ 27 w 44"/>
                  <a:gd name="T25" fmla="*/ 18 h 22"/>
                  <a:gd name="T26" fmla="*/ 30 w 44"/>
                  <a:gd name="T27" fmla="*/ 22 h 22"/>
                  <a:gd name="T28" fmla="*/ 30 w 44"/>
                  <a:gd name="T29" fmla="*/ 20 h 22"/>
                  <a:gd name="T30" fmla="*/ 35 w 44"/>
                  <a:gd name="T31" fmla="*/ 15 h 22"/>
                  <a:gd name="T32" fmla="*/ 36 w 44"/>
                  <a:gd name="T33" fmla="*/ 15 h 22"/>
                  <a:gd name="T34" fmla="*/ 39 w 44"/>
                  <a:gd name="T35" fmla="*/ 16 h 22"/>
                  <a:gd name="T36" fmla="*/ 44 w 44"/>
                  <a:gd name="T37" fmla="*/ 13 h 22"/>
                  <a:gd name="T38" fmla="*/ 44 w 44"/>
                  <a:gd name="T39" fmla="*/ 13 h 22"/>
                  <a:gd name="T40" fmla="*/ 44 w 44"/>
                  <a:gd name="T41" fmla="*/ 12 h 22"/>
                  <a:gd name="T42" fmla="*/ 44 w 44"/>
                  <a:gd name="T43" fmla="*/ 12 h 22"/>
                  <a:gd name="T44" fmla="*/ 44 w 44"/>
                  <a:gd name="T45" fmla="*/ 12 h 22"/>
                  <a:gd name="T46" fmla="*/ 44 w 44"/>
                  <a:gd name="T47" fmla="*/ 11 h 22"/>
                  <a:gd name="T48" fmla="*/ 44 w 44"/>
                  <a:gd name="T49" fmla="*/ 11 h 22"/>
                  <a:gd name="T50" fmla="*/ 44 w 44"/>
                  <a:gd name="T51" fmla="*/ 11 h 22"/>
                  <a:gd name="T52" fmla="*/ 43 w 44"/>
                  <a:gd name="T53" fmla="*/ 11 h 22"/>
                  <a:gd name="T54" fmla="*/ 43 w 44"/>
                  <a:gd name="T55" fmla="*/ 11 h 22"/>
                  <a:gd name="T56" fmla="*/ 42 w 44"/>
                  <a:gd name="T57" fmla="*/ 11 h 22"/>
                  <a:gd name="T58" fmla="*/ 37 w 44"/>
                  <a:gd name="T59" fmla="*/ 9 h 22"/>
                  <a:gd name="T60" fmla="*/ 36 w 44"/>
                  <a:gd name="T61" fmla="*/ 9 h 22"/>
                  <a:gd name="T62" fmla="*/ 36 w 44"/>
                  <a:gd name="T63" fmla="*/ 9 h 22"/>
                  <a:gd name="T64" fmla="*/ 36 w 44"/>
                  <a:gd name="T65" fmla="*/ 8 h 22"/>
                  <a:gd name="T66" fmla="*/ 35 w 44"/>
                  <a:gd name="T67" fmla="*/ 8 h 22"/>
                  <a:gd name="T68" fmla="*/ 35 w 44"/>
                  <a:gd name="T69" fmla="*/ 7 h 22"/>
                  <a:gd name="T70" fmla="*/ 35 w 44"/>
                  <a:gd name="T71" fmla="*/ 6 h 22"/>
                  <a:gd name="T72" fmla="*/ 35 w 44"/>
                  <a:gd name="T73" fmla="*/ 6 h 22"/>
                  <a:gd name="T74" fmla="*/ 35 w 44"/>
                  <a:gd name="T75" fmla="*/ 4 h 22"/>
                  <a:gd name="T76" fmla="*/ 35 w 44"/>
                  <a:gd name="T77" fmla="*/ 4 h 22"/>
                  <a:gd name="T78" fmla="*/ 35 w 44"/>
                  <a:gd name="T79" fmla="*/ 3 h 22"/>
                  <a:gd name="T80" fmla="*/ 35 w 44"/>
                  <a:gd name="T81" fmla="*/ 3 h 22"/>
                  <a:gd name="T82" fmla="*/ 35 w 44"/>
                  <a:gd name="T83" fmla="*/ 2 h 22"/>
                  <a:gd name="T84" fmla="*/ 32 w 44"/>
                  <a:gd name="T85" fmla="*/ 1 h 22"/>
                  <a:gd name="T86" fmla="*/ 32 w 44"/>
                  <a:gd name="T87" fmla="*/ 1 h 22"/>
                  <a:gd name="T88" fmla="*/ 30 w 44"/>
                  <a:gd name="T89" fmla="*/ 1 h 22"/>
                  <a:gd name="T90" fmla="*/ 24 w 44"/>
                  <a:gd name="T91" fmla="*/ 1 h 22"/>
                  <a:gd name="T92" fmla="*/ 18 w 44"/>
                  <a:gd name="T93" fmla="*/ 2 h 22"/>
                  <a:gd name="T94" fmla="*/ 15 w 44"/>
                  <a:gd name="T95" fmla="*/ 1 h 22"/>
                  <a:gd name="T96" fmla="*/ 14 w 44"/>
                  <a:gd name="T97" fmla="*/ 1 h 22"/>
                  <a:gd name="T98" fmla="*/ 13 w 44"/>
                  <a:gd name="T99" fmla="*/ 3 h 22"/>
                  <a:gd name="T100" fmla="*/ 12 w 44"/>
                  <a:gd name="T101" fmla="*/ 3 h 22"/>
                  <a:gd name="T102" fmla="*/ 8 w 44"/>
                  <a:gd name="T103" fmla="*/ 6 h 22"/>
                  <a:gd name="T104" fmla="*/ 4 w 44"/>
                  <a:gd name="T105" fmla="*/ 10 h 22"/>
                  <a:gd name="T106" fmla="*/ 1 w 44"/>
                  <a:gd name="T107" fmla="*/ 15 h 22"/>
                  <a:gd name="T108" fmla="*/ 0 w 44"/>
                  <a:gd name="T109" fmla="*/ 15 h 22"/>
                  <a:gd name="T110" fmla="*/ 3 w 44"/>
                  <a:gd name="T111" fmla="*/ 15 h 22"/>
                  <a:gd name="T112" fmla="*/ 7 w 44"/>
                  <a:gd name="T113" fmla="*/ 19 h 22"/>
                  <a:gd name="T114" fmla="*/ 8 w 44"/>
                  <a:gd name="T115" fmla="*/ 20 h 22"/>
                  <a:gd name="T116" fmla="*/ 9 w 44"/>
                  <a:gd name="T117" fmla="*/ 21 h 22"/>
                  <a:gd name="T118" fmla="*/ 9 w 44"/>
                  <a:gd name="T119" fmla="*/ 21 h 22"/>
                  <a:gd name="T120" fmla="*/ 9 w 44"/>
                  <a:gd name="T121" fmla="*/ 22 h 22"/>
                  <a:gd name="T122" fmla="*/ 9 w 44"/>
                  <a:gd name="T123" fmla="*/ 22 h 22"/>
                  <a:gd name="T124" fmla="*/ 9 w 44"/>
                  <a:gd name="T1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4" h="22">
                    <a:moveTo>
                      <a:pt x="9" y="22"/>
                    </a:moveTo>
                    <a:cubicBezTo>
                      <a:pt x="10" y="22"/>
                      <a:pt x="11" y="22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22"/>
                      <a:pt x="13" y="22"/>
                      <a:pt x="14" y="22"/>
                    </a:cubicBezTo>
                    <a:quadBezTo>
                      <a:pt x="14" y="22"/>
                      <a:pt x="14" y="22"/>
                    </a:quadBezTo>
                    <a:cubicBezTo>
                      <a:pt x="14" y="22"/>
                      <a:pt x="15" y="22"/>
                      <a:pt x="15" y="22"/>
                    </a:cubicBezTo>
                    <a:quadBezTo>
                      <a:pt x="15" y="22"/>
                      <a:pt x="16" y="22"/>
                    </a:quadBezTo>
                    <a:quadBezTo>
                      <a:pt x="16" y="22"/>
                      <a:pt x="17" y="22"/>
                    </a:quadBezTo>
                    <a:cubicBezTo>
                      <a:pt x="17" y="22"/>
                      <a:pt x="19" y="19"/>
                      <a:pt x="19" y="18"/>
                    </a:cubicBezTo>
                    <a:cubicBezTo>
                      <a:pt x="20" y="16"/>
                      <a:pt x="21" y="15"/>
                      <a:pt x="21" y="14"/>
                    </a:cubicBezTo>
                    <a:quadBezTo>
                      <a:pt x="22" y="14"/>
                      <a:pt x="22" y="14"/>
                    </a:quadBezTo>
                    <a:quadBezTo>
                      <a:pt x="23" y="14"/>
                      <a:pt x="23" y="14"/>
                    </a:quadBezTo>
                    <a:cubicBezTo>
                      <a:pt x="24" y="14"/>
                      <a:pt x="25" y="15"/>
                      <a:pt x="27" y="18"/>
                    </a:cubicBezTo>
                    <a:cubicBezTo>
                      <a:pt x="28" y="19"/>
                      <a:pt x="29" y="21"/>
                      <a:pt x="30" y="22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30" y="17"/>
                      <a:pt x="32" y="15"/>
                      <a:pt x="35" y="15"/>
                    </a:cubicBezTo>
                    <a:cubicBezTo>
                      <a:pt x="35" y="15"/>
                      <a:pt x="36" y="15"/>
                      <a:pt x="36" y="15"/>
                    </a:cubicBezTo>
                    <a:cubicBezTo>
                      <a:pt x="37" y="15"/>
                      <a:pt x="38" y="16"/>
                      <a:pt x="39" y="16"/>
                    </a:cubicBezTo>
                    <a:cubicBezTo>
                      <a:pt x="39" y="13"/>
                      <a:pt x="41" y="12"/>
                      <a:pt x="44" y="13"/>
                    </a:cubicBezTo>
                    <a:quadBezTo>
                      <a:pt x="44" y="13"/>
                      <a:pt x="44" y="13"/>
                    </a:quadBezTo>
                    <a:quadBezTo>
                      <a:pt x="44" y="12"/>
                      <a:pt x="44" y="12"/>
                    </a:quadBezTo>
                    <a:quadBezTo>
                      <a:pt x="44" y="12"/>
                      <a:pt x="44" y="12"/>
                    </a:quadBezTo>
                    <a:quadBezTo>
                      <a:pt x="44" y="12"/>
                      <a:pt x="44" y="12"/>
                    </a:quadBezTo>
                    <a:quadBezTo>
                      <a:pt x="44" y="11"/>
                      <a:pt x="44" y="11"/>
                    </a:quadBezTo>
                    <a:quadBezTo>
                      <a:pt x="44" y="11"/>
                      <a:pt x="44" y="11"/>
                    </a:quadBezTo>
                    <a:quadBezTo>
                      <a:pt x="44" y="11"/>
                      <a:pt x="44" y="11"/>
                    </a:quadBezTo>
                    <a:quadBezTo>
                      <a:pt x="44" y="11"/>
                      <a:pt x="43" y="11"/>
                    </a:quadBezTo>
                    <a:quadBezTo>
                      <a:pt x="43" y="11"/>
                      <a:pt x="43" y="11"/>
                    </a:quadBezTo>
                    <a:cubicBezTo>
                      <a:pt x="43" y="11"/>
                      <a:pt x="42" y="11"/>
                      <a:pt x="42" y="11"/>
                    </a:cubicBezTo>
                    <a:cubicBezTo>
                      <a:pt x="40" y="11"/>
                      <a:pt x="38" y="10"/>
                      <a:pt x="37" y="9"/>
                    </a:cubicBezTo>
                    <a:quadBezTo>
                      <a:pt x="37" y="9"/>
                      <a:pt x="36" y="9"/>
                    </a:quadBezTo>
                    <a:quadBezTo>
                      <a:pt x="36" y="9"/>
                      <a:pt x="36" y="9"/>
                    </a:quadBezTo>
                    <a:quadBezTo>
                      <a:pt x="36" y="8"/>
                      <a:pt x="36" y="8"/>
                    </a:quadBezTo>
                    <a:cubicBezTo>
                      <a:pt x="36" y="8"/>
                      <a:pt x="35" y="8"/>
                      <a:pt x="35" y="8"/>
                    </a:cubicBezTo>
                    <a:quadBezTo>
                      <a:pt x="35" y="7"/>
                      <a:pt x="35" y="7"/>
                    </a:quadBezTo>
                    <a:cubicBezTo>
                      <a:pt x="35" y="7"/>
                      <a:pt x="35" y="6"/>
                      <a:pt x="35" y="6"/>
                    </a:cubicBezTo>
                    <a:quadBezTo>
                      <a:pt x="35" y="6"/>
                      <a:pt x="35" y="6"/>
                    </a:quadBezTo>
                    <a:quadBezTo>
                      <a:pt x="35" y="5"/>
                      <a:pt x="35" y="4"/>
                    </a:quadBezTo>
                    <a:quadBezTo>
                      <a:pt x="35" y="4"/>
                      <a:pt x="35" y="4"/>
                    </a:quadBezTo>
                    <a:cubicBezTo>
                      <a:pt x="35" y="4"/>
                      <a:pt x="35" y="3"/>
                      <a:pt x="35" y="3"/>
                    </a:cubicBezTo>
                    <a:quadBezTo>
                      <a:pt x="35" y="3"/>
                      <a:pt x="35" y="3"/>
                    </a:quadBezTo>
                    <a:cubicBezTo>
                      <a:pt x="35" y="3"/>
                      <a:pt x="35" y="2"/>
                      <a:pt x="35" y="2"/>
                    </a:cubicBezTo>
                    <a:cubicBezTo>
                      <a:pt x="34" y="2"/>
                      <a:pt x="33" y="2"/>
                      <a:pt x="32" y="1"/>
                    </a:cubicBezTo>
                    <a:quadBezTo>
                      <a:pt x="32" y="1"/>
                      <a:pt x="32" y="1"/>
                    </a:quadBezTo>
                    <a:cubicBezTo>
                      <a:pt x="31" y="1"/>
                      <a:pt x="30" y="1"/>
                      <a:pt x="30" y="1"/>
                    </a:cubicBezTo>
                    <a:cubicBezTo>
                      <a:pt x="27" y="0"/>
                      <a:pt x="26" y="0"/>
                      <a:pt x="24" y="1"/>
                    </a:cubicBezTo>
                    <a:cubicBezTo>
                      <a:pt x="23" y="1"/>
                      <a:pt x="21" y="2"/>
                      <a:pt x="18" y="2"/>
                    </a:cubicBezTo>
                    <a:cubicBezTo>
                      <a:pt x="17" y="2"/>
                      <a:pt x="16" y="1"/>
                      <a:pt x="15" y="1"/>
                    </a:cubicBezTo>
                    <a:quadBezTo>
                      <a:pt x="15" y="1"/>
                      <a:pt x="14" y="1"/>
                    </a:quadBezTo>
                    <a:cubicBezTo>
                      <a:pt x="14" y="2"/>
                      <a:pt x="13" y="3"/>
                      <a:pt x="13" y="3"/>
                    </a:cubicBezTo>
                    <a:quadBezTo>
                      <a:pt x="12" y="3"/>
                      <a:pt x="12" y="3"/>
                    </a:quadBezTo>
                    <a:cubicBezTo>
                      <a:pt x="10" y="3"/>
                      <a:pt x="8" y="4"/>
                      <a:pt x="8" y="6"/>
                    </a:cubicBezTo>
                    <a:cubicBezTo>
                      <a:pt x="8" y="8"/>
                      <a:pt x="6" y="9"/>
                      <a:pt x="4" y="10"/>
                    </a:cubicBezTo>
                    <a:cubicBezTo>
                      <a:pt x="3" y="12"/>
                      <a:pt x="1" y="13"/>
                      <a:pt x="1" y="15"/>
                    </a:cubicBezTo>
                    <a:quadBezTo>
                      <a:pt x="1" y="15"/>
                      <a:pt x="0" y="15"/>
                    </a:quadBezTo>
                    <a:cubicBezTo>
                      <a:pt x="1" y="15"/>
                      <a:pt x="2" y="15"/>
                      <a:pt x="3" y="15"/>
                    </a:cubicBezTo>
                    <a:cubicBezTo>
                      <a:pt x="5" y="15"/>
                      <a:pt x="7" y="17"/>
                      <a:pt x="7" y="19"/>
                    </a:cubicBezTo>
                    <a:quadBezTo>
                      <a:pt x="7" y="19"/>
                      <a:pt x="8" y="20"/>
                    </a:quadBezTo>
                    <a:quadBezTo>
                      <a:pt x="8" y="20"/>
                      <a:pt x="9" y="21"/>
                    </a:quadBezTo>
                    <a:quadBezTo>
                      <a:pt x="9" y="21"/>
                      <a:pt x="9" y="21"/>
                    </a:quadBezTo>
                    <a:cubicBezTo>
                      <a:pt x="9" y="21"/>
                      <a:pt x="9" y="22"/>
                      <a:pt x="9" y="22"/>
                    </a:cubicBezTo>
                    <a:quadBezTo>
                      <a:pt x="9" y="22"/>
                      <a:pt x="9" y="22"/>
                    </a:quadBezTo>
                    <a:quadBezTo>
                      <a:pt x="9" y="22"/>
                      <a:pt x="9" y="22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62" name="Freeform 1209"/>
              <p:cNvSpPr/>
              <p:nvPr/>
            </p:nvSpPr>
            <p:spPr>
              <a:xfrm>
                <a:off x="2611" y="3155"/>
                <a:ext cx="92" cy="103"/>
              </a:xfrm>
              <a:custGeom>
                <a:avLst/>
                <a:gdLst>
                  <a:gd name="T0" fmla="*/ 0 w 96"/>
                  <a:gd name="T1" fmla="*/ 60 h 108"/>
                  <a:gd name="T2" fmla="*/ 0 w 96"/>
                  <a:gd name="T3" fmla="*/ 60 h 108"/>
                  <a:gd name="T4" fmla="*/ 4 w 96"/>
                  <a:gd name="T5" fmla="*/ 65 h 108"/>
                  <a:gd name="T6" fmla="*/ 2 w 96"/>
                  <a:gd name="T7" fmla="*/ 70 h 108"/>
                  <a:gd name="T8" fmla="*/ 2 w 96"/>
                  <a:gd name="T9" fmla="*/ 72 h 108"/>
                  <a:gd name="T10" fmla="*/ 3 w 96"/>
                  <a:gd name="T11" fmla="*/ 74 h 108"/>
                  <a:gd name="T12" fmla="*/ 4 w 96"/>
                  <a:gd name="T13" fmla="*/ 79 h 108"/>
                  <a:gd name="T14" fmla="*/ 6 w 96"/>
                  <a:gd name="T15" fmla="*/ 80 h 108"/>
                  <a:gd name="T16" fmla="*/ 17 w 96"/>
                  <a:gd name="T17" fmla="*/ 85 h 108"/>
                  <a:gd name="T18" fmla="*/ 24 w 96"/>
                  <a:gd name="T19" fmla="*/ 88 h 108"/>
                  <a:gd name="T20" fmla="*/ 18 w 96"/>
                  <a:gd name="T21" fmla="*/ 101 h 108"/>
                  <a:gd name="T22" fmla="*/ 18 w 96"/>
                  <a:gd name="T23" fmla="*/ 105 h 108"/>
                  <a:gd name="T24" fmla="*/ 24 w 96"/>
                  <a:gd name="T25" fmla="*/ 105 h 108"/>
                  <a:gd name="T26" fmla="*/ 36 w 96"/>
                  <a:gd name="T27" fmla="*/ 106 h 108"/>
                  <a:gd name="T28" fmla="*/ 39 w 96"/>
                  <a:gd name="T29" fmla="*/ 106 h 108"/>
                  <a:gd name="T30" fmla="*/ 40 w 96"/>
                  <a:gd name="T31" fmla="*/ 106 h 108"/>
                  <a:gd name="T32" fmla="*/ 45 w 96"/>
                  <a:gd name="T33" fmla="*/ 108 h 108"/>
                  <a:gd name="T34" fmla="*/ 58 w 96"/>
                  <a:gd name="T35" fmla="*/ 107 h 108"/>
                  <a:gd name="T36" fmla="*/ 74 w 96"/>
                  <a:gd name="T37" fmla="*/ 105 h 108"/>
                  <a:gd name="T38" fmla="*/ 79 w 96"/>
                  <a:gd name="T39" fmla="*/ 95 h 108"/>
                  <a:gd name="T40" fmla="*/ 83 w 96"/>
                  <a:gd name="T41" fmla="*/ 92 h 108"/>
                  <a:gd name="T42" fmla="*/ 82 w 96"/>
                  <a:gd name="T43" fmla="*/ 90 h 108"/>
                  <a:gd name="T44" fmla="*/ 80 w 96"/>
                  <a:gd name="T45" fmla="*/ 88 h 108"/>
                  <a:gd name="T46" fmla="*/ 76 w 96"/>
                  <a:gd name="T47" fmla="*/ 85 h 108"/>
                  <a:gd name="T48" fmla="*/ 69 w 96"/>
                  <a:gd name="T49" fmla="*/ 74 h 108"/>
                  <a:gd name="T50" fmla="*/ 70 w 96"/>
                  <a:gd name="T51" fmla="*/ 65 h 108"/>
                  <a:gd name="T52" fmla="*/ 87 w 96"/>
                  <a:gd name="T53" fmla="*/ 58 h 108"/>
                  <a:gd name="T54" fmla="*/ 93 w 96"/>
                  <a:gd name="T55" fmla="*/ 55 h 108"/>
                  <a:gd name="T56" fmla="*/ 96 w 96"/>
                  <a:gd name="T57" fmla="*/ 56 h 108"/>
                  <a:gd name="T58" fmla="*/ 96 w 96"/>
                  <a:gd name="T59" fmla="*/ 55 h 108"/>
                  <a:gd name="T60" fmla="*/ 96 w 96"/>
                  <a:gd name="T61" fmla="*/ 53 h 108"/>
                  <a:gd name="T62" fmla="*/ 92 w 96"/>
                  <a:gd name="T63" fmla="*/ 39 h 108"/>
                  <a:gd name="T64" fmla="*/ 87 w 96"/>
                  <a:gd name="T65" fmla="*/ 30 h 108"/>
                  <a:gd name="T66" fmla="*/ 88 w 96"/>
                  <a:gd name="T67" fmla="*/ 14 h 108"/>
                  <a:gd name="T68" fmla="*/ 83 w 96"/>
                  <a:gd name="T69" fmla="*/ 10 h 108"/>
                  <a:gd name="T70" fmla="*/ 73 w 96"/>
                  <a:gd name="T71" fmla="*/ 6 h 108"/>
                  <a:gd name="T72" fmla="*/ 53 w 96"/>
                  <a:gd name="T73" fmla="*/ 12 h 108"/>
                  <a:gd name="T74" fmla="*/ 42 w 96"/>
                  <a:gd name="T75" fmla="*/ 5 h 108"/>
                  <a:gd name="T76" fmla="*/ 41 w 96"/>
                  <a:gd name="T77" fmla="*/ 1 h 108"/>
                  <a:gd name="T78" fmla="*/ 39 w 96"/>
                  <a:gd name="T79" fmla="*/ 1 h 108"/>
                  <a:gd name="T80" fmla="*/ 36 w 96"/>
                  <a:gd name="T81" fmla="*/ 0 h 108"/>
                  <a:gd name="T82" fmla="*/ 31 w 96"/>
                  <a:gd name="T83" fmla="*/ 0 h 108"/>
                  <a:gd name="T84" fmla="*/ 35 w 96"/>
                  <a:gd name="T85" fmla="*/ 12 h 108"/>
                  <a:gd name="T86" fmla="*/ 30 w 96"/>
                  <a:gd name="T87" fmla="*/ 18 h 108"/>
                  <a:gd name="T88" fmla="*/ 17 w 96"/>
                  <a:gd name="T89" fmla="*/ 18 h 108"/>
                  <a:gd name="T90" fmla="*/ 13 w 96"/>
                  <a:gd name="T91" fmla="*/ 21 h 108"/>
                  <a:gd name="T92" fmla="*/ 14 w 96"/>
                  <a:gd name="T93" fmla="*/ 25 h 108"/>
                  <a:gd name="T94" fmla="*/ 13 w 96"/>
                  <a:gd name="T95" fmla="*/ 29 h 108"/>
                  <a:gd name="T96" fmla="*/ 9 w 96"/>
                  <a:gd name="T97" fmla="*/ 42 h 108"/>
                  <a:gd name="T98" fmla="*/ 2 w 96"/>
                  <a:gd name="T99" fmla="*/ 52 h 108"/>
                  <a:gd name="T100" fmla="*/ 1 w 96"/>
                  <a:gd name="T101" fmla="*/ 5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6" h="108">
                    <a:moveTo>
                      <a:pt x="1" y="59"/>
                    </a:moveTo>
                    <a:quadBezTo>
                      <a:pt x="1" y="59"/>
                      <a:pt x="1" y="59"/>
                    </a:quadBezTo>
                    <a:quadBezTo>
                      <a:pt x="0" y="60"/>
                      <a:pt x="0" y="60"/>
                    </a:quadBezTo>
                    <a:quadBezTo>
                      <a:pt x="0" y="60"/>
                      <a:pt x="0" y="60"/>
                    </a:quadBezTo>
                    <a:quadBezTo>
                      <a:pt x="0" y="60"/>
                      <a:pt x="0" y="60"/>
                    </a:quadBezTo>
                    <a:quadBezTo>
                      <a:pt x="0" y="60"/>
                      <a:pt x="0" y="60"/>
                    </a:quadBezTo>
                    <a:cubicBezTo>
                      <a:pt x="0" y="61"/>
                      <a:pt x="1" y="62"/>
                      <a:pt x="2" y="63"/>
                    </a:cubicBezTo>
                    <a:cubicBezTo>
                      <a:pt x="2" y="64"/>
                      <a:pt x="3" y="65"/>
                      <a:pt x="3" y="66"/>
                    </a:cubicBezTo>
                    <a:quadBezTo>
                      <a:pt x="4" y="65"/>
                      <a:pt x="4" y="65"/>
                    </a:quadBezTo>
                    <a:quadBezTo>
                      <a:pt x="3" y="66"/>
                      <a:pt x="3" y="66"/>
                    </a:quadBezTo>
                    <a:quadBezTo>
                      <a:pt x="3" y="67"/>
                      <a:pt x="3" y="67"/>
                    </a:quadBezTo>
                    <a:cubicBezTo>
                      <a:pt x="3" y="69"/>
                      <a:pt x="2" y="70"/>
                      <a:pt x="2" y="70"/>
                    </a:cubicBezTo>
                    <a:cubicBezTo>
                      <a:pt x="1" y="70"/>
                      <a:pt x="1" y="71"/>
                      <a:pt x="1" y="71"/>
                    </a:cubicBezTo>
                    <a:quadBezTo>
                      <a:pt x="1" y="71"/>
                      <a:pt x="1" y="71"/>
                    </a:quadBezTo>
                    <a:cubicBezTo>
                      <a:pt x="2" y="71"/>
                      <a:pt x="2" y="72"/>
                      <a:pt x="2" y="72"/>
                    </a:cubicBezTo>
                    <a:quadBezTo>
                      <a:pt x="2" y="72"/>
                      <a:pt x="2" y="72"/>
                    </a:quadBezTo>
                    <a:cubicBezTo>
                      <a:pt x="2" y="73"/>
                      <a:pt x="3" y="73"/>
                      <a:pt x="3" y="74"/>
                    </a:cubicBezTo>
                    <a:quadBezTo>
                      <a:pt x="3" y="74"/>
                      <a:pt x="3" y="74"/>
                    </a:quadBezTo>
                    <a:cubicBezTo>
                      <a:pt x="3" y="75"/>
                      <a:pt x="4" y="75"/>
                      <a:pt x="4" y="76"/>
                    </a:cubicBezTo>
                    <a:quadBezTo>
                      <a:pt x="4" y="76"/>
                      <a:pt x="4" y="76"/>
                    </a:quadBezTo>
                    <a:cubicBezTo>
                      <a:pt x="4" y="77"/>
                      <a:pt x="4" y="78"/>
                      <a:pt x="4" y="79"/>
                    </a:cubicBezTo>
                    <a:quadBezTo>
                      <a:pt x="4" y="79"/>
                      <a:pt x="4" y="79"/>
                    </a:quadBezTo>
                    <a:quadBezTo>
                      <a:pt x="5" y="79"/>
                      <a:pt x="5" y="79"/>
                    </a:quadBezTo>
                    <a:cubicBezTo>
                      <a:pt x="5" y="80"/>
                      <a:pt x="6" y="80"/>
                      <a:pt x="6" y="80"/>
                    </a:cubicBezTo>
                    <a:cubicBezTo>
                      <a:pt x="6" y="80"/>
                      <a:pt x="7" y="80"/>
                      <a:pt x="7" y="81"/>
                    </a:cubicBezTo>
                    <a:cubicBezTo>
                      <a:pt x="8" y="82"/>
                      <a:pt x="9" y="83"/>
                      <a:pt x="12" y="83"/>
                    </a:cubicBezTo>
                    <a:cubicBezTo>
                      <a:pt x="15" y="83"/>
                      <a:pt x="16" y="84"/>
                      <a:pt x="17" y="85"/>
                    </a:cubicBezTo>
                    <a:quadBezTo>
                      <a:pt x="18" y="85"/>
                      <a:pt x="18" y="85"/>
                    </a:quadBezTo>
                    <a:cubicBezTo>
                      <a:pt x="18" y="85"/>
                      <a:pt x="19" y="85"/>
                      <a:pt x="19" y="85"/>
                    </a:cubicBezTo>
                    <a:cubicBezTo>
                      <a:pt x="20" y="85"/>
                      <a:pt x="23" y="86"/>
                      <a:pt x="24" y="88"/>
                    </a:cubicBezTo>
                    <a:cubicBezTo>
                      <a:pt x="24" y="89"/>
                      <a:pt x="24" y="91"/>
                      <a:pt x="22" y="93"/>
                    </a:cubicBezTo>
                    <a:cubicBezTo>
                      <a:pt x="19" y="95"/>
                      <a:pt x="19" y="97"/>
                      <a:pt x="18" y="100"/>
                    </a:cubicBezTo>
                    <a:quadBezTo>
                      <a:pt x="18" y="101"/>
                      <a:pt x="18" y="101"/>
                    </a:quadBezTo>
                    <a:cubicBezTo>
                      <a:pt x="18" y="102"/>
                      <a:pt x="18" y="103"/>
                      <a:pt x="18" y="104"/>
                    </a:cubicBezTo>
                    <a:cubicBezTo>
                      <a:pt x="18" y="104"/>
                      <a:pt x="18" y="105"/>
                      <a:pt x="18" y="105"/>
                    </a:cubicBezTo>
                    <a:quadBezTo>
                      <a:pt x="18" y="105"/>
                      <a:pt x="18" y="105"/>
                    </a:quadBezTo>
                    <a:quadBezTo>
                      <a:pt x="18" y="105"/>
                      <a:pt x="18" y="105"/>
                    </a:quadBezTo>
                    <a:cubicBezTo>
                      <a:pt x="18" y="105"/>
                      <a:pt x="19" y="106"/>
                      <a:pt x="20" y="106"/>
                    </a:cubicBezTo>
                    <a:cubicBezTo>
                      <a:pt x="23" y="106"/>
                      <a:pt x="24" y="105"/>
                      <a:pt x="24" y="105"/>
                    </a:cubicBezTo>
                    <a:cubicBezTo>
                      <a:pt x="27" y="104"/>
                      <a:pt x="29" y="103"/>
                      <a:pt x="33" y="105"/>
                    </a:cubicBezTo>
                    <a:cubicBezTo>
                      <a:pt x="34" y="105"/>
                      <a:pt x="35" y="105"/>
                      <a:pt x="35" y="106"/>
                    </a:cubicBezTo>
                    <a:quadBezTo>
                      <a:pt x="36" y="106"/>
                      <a:pt x="36" y="106"/>
                    </a:quadBezTo>
                    <a:cubicBezTo>
                      <a:pt x="37" y="106"/>
                      <a:pt x="38" y="107"/>
                      <a:pt x="38" y="107"/>
                    </a:cubicBezTo>
                    <a:quadBezTo>
                      <a:pt x="38" y="107"/>
                      <a:pt x="38" y="107"/>
                    </a:quadBezTo>
                    <a:quadBezTo>
                      <a:pt x="39" y="107"/>
                      <a:pt x="39" y="106"/>
                    </a:quadBezTo>
                    <a:cubicBezTo>
                      <a:pt x="39" y="106"/>
                      <a:pt x="40" y="106"/>
                      <a:pt x="40" y="106"/>
                    </a:cubicBezTo>
                    <a:quadBezTo>
                      <a:pt x="40" y="106"/>
                      <a:pt x="40" y="106"/>
                    </a:quadBezTo>
                    <a:quadBezTo>
                      <a:pt x="40" y="106"/>
                      <a:pt x="40" y="106"/>
                    </a:quadBezTo>
                    <a:quadBezTo>
                      <a:pt x="40" y="106"/>
                      <a:pt x="40" y="106"/>
                    </a:quadBezTo>
                    <a:cubicBezTo>
                      <a:pt x="42" y="106"/>
                      <a:pt x="43" y="107"/>
                      <a:pt x="44" y="108"/>
                    </a:cubicBezTo>
                    <a:quadBezTo>
                      <a:pt x="45" y="108"/>
                      <a:pt x="45" y="108"/>
                    </a:quadBezTo>
                    <a:cubicBezTo>
                      <a:pt x="46" y="107"/>
                      <a:pt x="48" y="106"/>
                      <a:pt x="50" y="106"/>
                    </a:cubicBezTo>
                    <a:cubicBezTo>
                      <a:pt x="52" y="106"/>
                      <a:pt x="53" y="106"/>
                      <a:pt x="54" y="107"/>
                    </a:cubicBezTo>
                    <a:cubicBezTo>
                      <a:pt x="56" y="108"/>
                      <a:pt x="57" y="108"/>
                      <a:pt x="58" y="107"/>
                    </a:cubicBezTo>
                    <a:cubicBezTo>
                      <a:pt x="61" y="105"/>
                      <a:pt x="67" y="104"/>
                      <a:pt x="69" y="104"/>
                    </a:cubicBezTo>
                    <a:cubicBezTo>
                      <a:pt x="71" y="104"/>
                      <a:pt x="72" y="104"/>
                      <a:pt x="72" y="104"/>
                    </a:cubicBezTo>
                    <a:cubicBezTo>
                      <a:pt x="73" y="105"/>
                      <a:pt x="74" y="105"/>
                      <a:pt x="74" y="105"/>
                    </a:cubicBezTo>
                    <a:cubicBezTo>
                      <a:pt x="74" y="105"/>
                      <a:pt x="74" y="104"/>
                      <a:pt x="74" y="103"/>
                    </a:cubicBezTo>
                    <a:cubicBezTo>
                      <a:pt x="72" y="98"/>
                      <a:pt x="76" y="96"/>
                      <a:pt x="78" y="96"/>
                    </a:cubicBezTo>
                    <a:quadBezTo>
                      <a:pt x="78" y="95"/>
                      <a:pt x="79" y="95"/>
                    </a:quadBezTo>
                    <a:cubicBezTo>
                      <a:pt x="79" y="95"/>
                      <a:pt x="79" y="94"/>
                      <a:pt x="79" y="94"/>
                    </a:cubicBezTo>
                    <a:quadBezTo>
                      <a:pt x="79" y="94"/>
                      <a:pt x="80" y="94"/>
                    </a:quadBezTo>
                    <a:cubicBezTo>
                      <a:pt x="80" y="93"/>
                      <a:pt x="82" y="92"/>
                      <a:pt x="83" y="92"/>
                    </a:cubicBezTo>
                    <a:cubicBezTo>
                      <a:pt x="83" y="91"/>
                      <a:pt x="84" y="91"/>
                      <a:pt x="84" y="91"/>
                    </a:cubicBezTo>
                    <a:quadBezTo>
                      <a:pt x="84" y="91"/>
                      <a:pt x="84" y="91"/>
                    </a:quadBezTo>
                    <a:cubicBezTo>
                      <a:pt x="84" y="91"/>
                      <a:pt x="83" y="90"/>
                      <a:pt x="82" y="90"/>
                    </a:cubicBezTo>
                    <a:quadBezTo>
                      <a:pt x="82" y="90"/>
                      <a:pt x="82" y="90"/>
                    </a:quadBezTo>
                    <a:quadBezTo>
                      <a:pt x="81" y="89"/>
                      <a:pt x="80" y="88"/>
                    </a:quadBezTo>
                    <a:quadBezTo>
                      <a:pt x="80" y="88"/>
                      <a:pt x="80" y="88"/>
                    </a:quadBezTo>
                    <a:cubicBezTo>
                      <a:pt x="79" y="87"/>
                      <a:pt x="78" y="87"/>
                      <a:pt x="78" y="87"/>
                    </a:cubicBezTo>
                    <a:quadBezTo>
                      <a:pt x="78" y="86"/>
                      <a:pt x="77" y="86"/>
                    </a:quadBezTo>
                    <a:cubicBezTo>
                      <a:pt x="77" y="86"/>
                      <a:pt x="76" y="86"/>
                      <a:pt x="76" y="85"/>
                    </a:cubicBezTo>
                    <a:cubicBezTo>
                      <a:pt x="75" y="85"/>
                      <a:pt x="74" y="84"/>
                      <a:pt x="74" y="84"/>
                    </a:cubicBezTo>
                    <a:cubicBezTo>
                      <a:pt x="72" y="82"/>
                      <a:pt x="71" y="79"/>
                      <a:pt x="70" y="77"/>
                    </a:cubicBezTo>
                    <a:cubicBezTo>
                      <a:pt x="70" y="75"/>
                      <a:pt x="70" y="74"/>
                      <a:pt x="69" y="74"/>
                    </a:cubicBezTo>
                    <a:quadBezTo>
                      <a:pt x="69" y="73"/>
                      <a:pt x="69" y="72"/>
                    </a:quadBezTo>
                    <a:cubicBezTo>
                      <a:pt x="68" y="71"/>
                      <a:pt x="66" y="69"/>
                      <a:pt x="67" y="67"/>
                    </a:cubicBezTo>
                    <a:cubicBezTo>
                      <a:pt x="67" y="66"/>
                      <a:pt x="68" y="65"/>
                      <a:pt x="70" y="65"/>
                    </a:cubicBezTo>
                    <a:cubicBezTo>
                      <a:pt x="73" y="64"/>
                      <a:pt x="79" y="63"/>
                      <a:pt x="81" y="61"/>
                    </a:cubicBezTo>
                    <a:cubicBezTo>
                      <a:pt x="81" y="60"/>
                      <a:pt x="82" y="60"/>
                      <a:pt x="82" y="60"/>
                    </a:cubicBezTo>
                    <a:cubicBezTo>
                      <a:pt x="84" y="59"/>
                      <a:pt x="86" y="58"/>
                      <a:pt x="87" y="58"/>
                    </a:cubicBezTo>
                    <a:cubicBezTo>
                      <a:pt x="88" y="57"/>
                      <a:pt x="89" y="57"/>
                      <a:pt x="90" y="57"/>
                    </a:cubicBezTo>
                    <a:quadBezTo>
                      <a:pt x="90" y="57"/>
                      <a:pt x="90" y="56"/>
                    </a:quadBezTo>
                    <a:cubicBezTo>
                      <a:pt x="90" y="56"/>
                      <a:pt x="91" y="55"/>
                      <a:pt x="93" y="55"/>
                    </a:cubicBezTo>
                    <a:cubicBezTo>
                      <a:pt x="94" y="55"/>
                      <a:pt x="94" y="56"/>
                      <a:pt x="95" y="56"/>
                    </a:cubicBezTo>
                    <a:cubicBezTo>
                      <a:pt x="95" y="56"/>
                      <a:pt x="96" y="56"/>
                      <a:pt x="96" y="56"/>
                    </a:cubicBezTo>
                    <a:quadBezTo>
                      <a:pt x="96" y="56"/>
                      <a:pt x="96" y="56"/>
                    </a:quadBezTo>
                    <a:quadBezTo>
                      <a:pt x="96" y="56"/>
                      <a:pt x="96" y="56"/>
                    </a:quadBezTo>
                    <a:quadBezTo>
                      <a:pt x="96" y="55"/>
                      <a:pt x="96" y="55"/>
                    </a:quadBezTo>
                    <a:quadBezTo>
                      <a:pt x="96" y="55"/>
                      <a:pt x="96" y="55"/>
                    </a:quadBezTo>
                    <a:cubicBezTo>
                      <a:pt x="96" y="55"/>
                      <a:pt x="96" y="54"/>
                      <a:pt x="96" y="54"/>
                    </a:cubicBezTo>
                    <a:quadBezTo>
                      <a:pt x="96" y="54"/>
                      <a:pt x="96" y="54"/>
                    </a:quadBezTo>
                    <a:cubicBezTo>
                      <a:pt x="96" y="54"/>
                      <a:pt x="96" y="53"/>
                      <a:pt x="96" y="53"/>
                    </a:cubicBezTo>
                    <a:quadBezTo>
                      <a:pt x="96" y="53"/>
                      <a:pt x="96" y="53"/>
                    </a:quadBezTo>
                    <a:cubicBezTo>
                      <a:pt x="94" y="51"/>
                      <a:pt x="93" y="47"/>
                      <a:pt x="93" y="43"/>
                    </a:cubicBezTo>
                    <a:cubicBezTo>
                      <a:pt x="93" y="40"/>
                      <a:pt x="92" y="40"/>
                      <a:pt x="92" y="39"/>
                    </a:cubicBezTo>
                    <a:cubicBezTo>
                      <a:pt x="92" y="39"/>
                      <a:pt x="91" y="38"/>
                      <a:pt x="91" y="36"/>
                    </a:cubicBezTo>
                    <a:cubicBezTo>
                      <a:pt x="91" y="35"/>
                      <a:pt x="91" y="33"/>
                      <a:pt x="90" y="33"/>
                    </a:cubicBezTo>
                    <a:cubicBezTo>
                      <a:pt x="89" y="32"/>
                      <a:pt x="88" y="31"/>
                      <a:pt x="87" y="30"/>
                    </a:cubicBezTo>
                    <a:cubicBezTo>
                      <a:pt x="87" y="28"/>
                      <a:pt x="88" y="27"/>
                      <a:pt x="88" y="25"/>
                    </a:cubicBezTo>
                    <a:cubicBezTo>
                      <a:pt x="90" y="23"/>
                      <a:pt x="89" y="17"/>
                      <a:pt x="89" y="15"/>
                    </a:cubicBezTo>
                    <a:quadBezTo>
                      <a:pt x="88" y="15"/>
                      <a:pt x="88" y="14"/>
                    </a:quadBezTo>
                    <a:quadBezTo>
                      <a:pt x="88" y="14"/>
                      <a:pt x="88" y="14"/>
                    </a:quadBezTo>
                    <a:cubicBezTo>
                      <a:pt x="88" y="14"/>
                      <a:pt x="88" y="13"/>
                      <a:pt x="87" y="12"/>
                    </a:cubicBezTo>
                    <a:cubicBezTo>
                      <a:pt x="87" y="11"/>
                      <a:pt x="87" y="10"/>
                      <a:pt x="83" y="10"/>
                    </a:cubicBezTo>
                    <a:cubicBezTo>
                      <a:pt x="81" y="10"/>
                      <a:pt x="80" y="10"/>
                      <a:pt x="80" y="9"/>
                    </a:cubicBezTo>
                    <a:cubicBezTo>
                      <a:pt x="79" y="7"/>
                      <a:pt x="80" y="6"/>
                      <a:pt x="81" y="4"/>
                    </a:cubicBezTo>
                    <a:cubicBezTo>
                      <a:pt x="79" y="6"/>
                      <a:pt x="76" y="7"/>
                      <a:pt x="73" y="6"/>
                    </a:cubicBezTo>
                    <a:cubicBezTo>
                      <a:pt x="71" y="6"/>
                      <a:pt x="68" y="9"/>
                      <a:pt x="65" y="11"/>
                    </a:cubicBezTo>
                    <a:cubicBezTo>
                      <a:pt x="64" y="12"/>
                      <a:pt x="63" y="13"/>
                      <a:pt x="62" y="13"/>
                    </a:cubicBezTo>
                    <a:cubicBezTo>
                      <a:pt x="59" y="16"/>
                      <a:pt x="55" y="15"/>
                      <a:pt x="53" y="12"/>
                    </a:cubicBezTo>
                    <a:cubicBezTo>
                      <a:pt x="52" y="10"/>
                      <a:pt x="52" y="8"/>
                      <a:pt x="53" y="7"/>
                    </a:cubicBezTo>
                    <a:cubicBezTo>
                      <a:pt x="53" y="7"/>
                      <a:pt x="52" y="7"/>
                      <a:pt x="52" y="7"/>
                    </a:cubicBezTo>
                    <a:cubicBezTo>
                      <a:pt x="48" y="9"/>
                      <a:pt x="44" y="8"/>
                      <a:pt x="42" y="5"/>
                    </a:cubicBezTo>
                    <a:cubicBezTo>
                      <a:pt x="41" y="4"/>
                      <a:pt x="41" y="3"/>
                      <a:pt x="41" y="1"/>
                    </a:cubicBezTo>
                    <a:quadBezTo>
                      <a:pt x="41" y="1"/>
                      <a:pt x="41" y="1"/>
                    </a:quadBezTo>
                    <a:quadBezTo>
                      <a:pt x="41" y="1"/>
                      <a:pt x="41" y="1"/>
                    </a:quadBezTo>
                    <a:quadBezTo>
                      <a:pt x="40" y="1"/>
                      <a:pt x="39" y="1"/>
                    </a:quadBezTo>
                    <a:quadBezTo>
                      <a:pt x="39" y="1"/>
                      <a:pt x="39" y="1"/>
                    </a:quadBezTo>
                    <a:quadBezTo>
                      <a:pt x="39" y="1"/>
                      <a:pt x="39" y="1"/>
                    </a:quadBezTo>
                    <a:quadBezTo>
                      <a:pt x="38" y="1"/>
                      <a:pt x="37" y="1"/>
                    </a:quadBezTo>
                    <a:quadBezTo>
                      <a:pt x="37" y="1"/>
                      <a:pt x="36" y="1"/>
                    </a:quadBezTo>
                    <a:quadBezTo>
                      <a:pt x="36" y="0"/>
                      <a:pt x="36" y="0"/>
                    </a:quadBezTo>
                    <a:quadBezTo>
                      <a:pt x="35" y="0"/>
                      <a:pt x="34" y="0"/>
                    </a:quadBezTo>
                    <a:quadBezTo>
                      <a:pt x="34" y="0"/>
                      <a:pt x="34" y="0"/>
                    </a:quadBezTo>
                    <a:cubicBezTo>
                      <a:pt x="33" y="0"/>
                      <a:pt x="32" y="0"/>
                      <a:pt x="31" y="0"/>
                    </a:cubicBezTo>
                    <a:cubicBezTo>
                      <a:pt x="32" y="1"/>
                      <a:pt x="32" y="3"/>
                      <a:pt x="32" y="4"/>
                    </a:cubicBezTo>
                    <a:cubicBezTo>
                      <a:pt x="31" y="5"/>
                      <a:pt x="31" y="7"/>
                      <a:pt x="33" y="10"/>
                    </a:cubicBezTo>
                    <a:cubicBezTo>
                      <a:pt x="34" y="10"/>
                      <a:pt x="34" y="11"/>
                      <a:pt x="35" y="12"/>
                    </a:cubicBezTo>
                    <a:cubicBezTo>
                      <a:pt x="35" y="13"/>
                      <a:pt x="35" y="15"/>
                      <a:pt x="35" y="16"/>
                    </a:cubicBezTo>
                    <a:cubicBezTo>
                      <a:pt x="34" y="17"/>
                      <a:pt x="32" y="18"/>
                      <a:pt x="31" y="18"/>
                    </a:cubicBezTo>
                    <a:cubicBezTo>
                      <a:pt x="31" y="18"/>
                      <a:pt x="30" y="18"/>
                      <a:pt x="30" y="18"/>
                    </a:cubicBezTo>
                    <a:cubicBezTo>
                      <a:pt x="30" y="19"/>
                      <a:pt x="29" y="21"/>
                      <a:pt x="26" y="21"/>
                    </a:cubicBezTo>
                    <a:cubicBezTo>
                      <a:pt x="24" y="21"/>
                      <a:pt x="21" y="19"/>
                      <a:pt x="19" y="18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8"/>
                    </a:cubicBezTo>
                    <a:quadBezTo>
                      <a:pt x="13" y="19"/>
                      <a:pt x="13" y="20"/>
                    </a:quadBezTo>
                    <a:cubicBezTo>
                      <a:pt x="13" y="20"/>
                      <a:pt x="13" y="21"/>
                      <a:pt x="13" y="21"/>
                    </a:cubicBezTo>
                    <a:quadBezTo>
                      <a:pt x="13" y="22"/>
                      <a:pt x="13" y="23"/>
                    </a:quadBezTo>
                    <a:cubicBezTo>
                      <a:pt x="13" y="23"/>
                      <a:pt x="14" y="24"/>
                      <a:pt x="14" y="24"/>
                    </a:cubicBezTo>
                    <a:cubicBezTo>
                      <a:pt x="14" y="24"/>
                      <a:pt x="14" y="25"/>
                      <a:pt x="14" y="25"/>
                    </a:cubicBezTo>
                    <a:quadBezTo>
                      <a:pt x="14" y="26"/>
                      <a:pt x="13" y="26"/>
                    </a:quadBezTo>
                    <a:quadBezTo>
                      <a:pt x="13" y="27"/>
                      <a:pt x="13" y="27"/>
                    </a:quadBezTo>
                    <a:quadBezTo>
                      <a:pt x="13" y="28"/>
                      <a:pt x="13" y="29"/>
                    </a:quadBezTo>
                    <a:cubicBezTo>
                      <a:pt x="11" y="31"/>
                      <a:pt x="9" y="32"/>
                      <a:pt x="8" y="33"/>
                    </a:cubicBezTo>
                    <a:cubicBezTo>
                      <a:pt x="10" y="35"/>
                      <a:pt x="12" y="38"/>
                      <a:pt x="11" y="40"/>
                    </a:cubicBezTo>
                    <a:cubicBezTo>
                      <a:pt x="10" y="41"/>
                      <a:pt x="9" y="41"/>
                      <a:pt x="9" y="42"/>
                    </a:cubicBezTo>
                    <a:quadBezTo>
                      <a:pt x="9" y="42"/>
                      <a:pt x="9" y="43"/>
                    </a:quadBezTo>
                    <a:cubicBezTo>
                      <a:pt x="9" y="46"/>
                      <a:pt x="6" y="47"/>
                      <a:pt x="2" y="48"/>
                    </a:cubicBezTo>
                    <a:cubicBezTo>
                      <a:pt x="2" y="49"/>
                      <a:pt x="2" y="50"/>
                      <a:pt x="2" y="52"/>
                    </a:cubicBezTo>
                    <a:cubicBezTo>
                      <a:pt x="1" y="52"/>
                      <a:pt x="1" y="53"/>
                      <a:pt x="1" y="53"/>
                    </a:cubicBezTo>
                    <a:cubicBezTo>
                      <a:pt x="1" y="55"/>
                      <a:pt x="1" y="56"/>
                      <a:pt x="1" y="58"/>
                    </a:cubicBezTo>
                    <a:quadBezTo>
                      <a:pt x="1" y="58"/>
                      <a:pt x="1" y="59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63" name="Freeform 1210"/>
              <p:cNvSpPr/>
              <p:nvPr/>
            </p:nvSpPr>
            <p:spPr>
              <a:xfrm>
                <a:off x="2769" y="2894"/>
                <a:ext cx="109" cy="176"/>
              </a:xfrm>
              <a:custGeom>
                <a:avLst/>
                <a:gdLst>
                  <a:gd name="T0" fmla="*/ 77 w 114"/>
                  <a:gd name="T1" fmla="*/ 1 h 183"/>
                  <a:gd name="T2" fmla="*/ 65 w 114"/>
                  <a:gd name="T3" fmla="*/ 3 h 183"/>
                  <a:gd name="T4" fmla="*/ 56 w 114"/>
                  <a:gd name="T5" fmla="*/ 8 h 183"/>
                  <a:gd name="T6" fmla="*/ 55 w 114"/>
                  <a:gd name="T7" fmla="*/ 17 h 183"/>
                  <a:gd name="T8" fmla="*/ 48 w 114"/>
                  <a:gd name="T9" fmla="*/ 22 h 183"/>
                  <a:gd name="T10" fmla="*/ 43 w 114"/>
                  <a:gd name="T11" fmla="*/ 29 h 183"/>
                  <a:gd name="T12" fmla="*/ 37 w 114"/>
                  <a:gd name="T13" fmla="*/ 27 h 183"/>
                  <a:gd name="T14" fmla="*/ 27 w 114"/>
                  <a:gd name="T15" fmla="*/ 27 h 183"/>
                  <a:gd name="T16" fmla="*/ 9 w 114"/>
                  <a:gd name="T17" fmla="*/ 20 h 183"/>
                  <a:gd name="T18" fmla="*/ 3 w 114"/>
                  <a:gd name="T19" fmla="*/ 17 h 183"/>
                  <a:gd name="T20" fmla="*/ 1 w 114"/>
                  <a:gd name="T21" fmla="*/ 19 h 183"/>
                  <a:gd name="T22" fmla="*/ 0 w 114"/>
                  <a:gd name="T23" fmla="*/ 19 h 183"/>
                  <a:gd name="T24" fmla="*/ 11 w 114"/>
                  <a:gd name="T25" fmla="*/ 27 h 183"/>
                  <a:gd name="T26" fmla="*/ 28 w 114"/>
                  <a:gd name="T27" fmla="*/ 41 h 183"/>
                  <a:gd name="T28" fmla="*/ 30 w 114"/>
                  <a:gd name="T29" fmla="*/ 57 h 183"/>
                  <a:gd name="T30" fmla="*/ 32 w 114"/>
                  <a:gd name="T31" fmla="*/ 73 h 183"/>
                  <a:gd name="T32" fmla="*/ 34 w 114"/>
                  <a:gd name="T33" fmla="*/ 76 h 183"/>
                  <a:gd name="T34" fmla="*/ 34 w 114"/>
                  <a:gd name="T35" fmla="*/ 79 h 183"/>
                  <a:gd name="T36" fmla="*/ 42 w 114"/>
                  <a:gd name="T37" fmla="*/ 82 h 183"/>
                  <a:gd name="T38" fmla="*/ 47 w 114"/>
                  <a:gd name="T39" fmla="*/ 98 h 183"/>
                  <a:gd name="T40" fmla="*/ 39 w 114"/>
                  <a:gd name="T41" fmla="*/ 102 h 183"/>
                  <a:gd name="T42" fmla="*/ 20 w 114"/>
                  <a:gd name="T43" fmla="*/ 120 h 183"/>
                  <a:gd name="T44" fmla="*/ 5 w 114"/>
                  <a:gd name="T45" fmla="*/ 130 h 183"/>
                  <a:gd name="T46" fmla="*/ 1 w 114"/>
                  <a:gd name="T47" fmla="*/ 138 h 183"/>
                  <a:gd name="T48" fmla="*/ 4 w 114"/>
                  <a:gd name="T49" fmla="*/ 149 h 183"/>
                  <a:gd name="T50" fmla="*/ 2 w 114"/>
                  <a:gd name="T51" fmla="*/ 172 h 183"/>
                  <a:gd name="T52" fmla="*/ 12 w 114"/>
                  <a:gd name="T53" fmla="*/ 176 h 183"/>
                  <a:gd name="T54" fmla="*/ 19 w 114"/>
                  <a:gd name="T55" fmla="*/ 180 h 183"/>
                  <a:gd name="T56" fmla="*/ 31 w 114"/>
                  <a:gd name="T57" fmla="*/ 183 h 183"/>
                  <a:gd name="T58" fmla="*/ 74 w 114"/>
                  <a:gd name="T59" fmla="*/ 174 h 183"/>
                  <a:gd name="T60" fmla="*/ 77 w 114"/>
                  <a:gd name="T61" fmla="*/ 170 h 183"/>
                  <a:gd name="T62" fmla="*/ 97 w 114"/>
                  <a:gd name="T63" fmla="*/ 154 h 183"/>
                  <a:gd name="T64" fmla="*/ 111 w 114"/>
                  <a:gd name="T65" fmla="*/ 131 h 183"/>
                  <a:gd name="T66" fmla="*/ 96 w 114"/>
                  <a:gd name="T67" fmla="*/ 117 h 183"/>
                  <a:gd name="T68" fmla="*/ 103 w 114"/>
                  <a:gd name="T69" fmla="*/ 112 h 183"/>
                  <a:gd name="T70" fmla="*/ 98 w 114"/>
                  <a:gd name="T71" fmla="*/ 101 h 183"/>
                  <a:gd name="T72" fmla="*/ 95 w 114"/>
                  <a:gd name="T73" fmla="*/ 94 h 183"/>
                  <a:gd name="T74" fmla="*/ 94 w 114"/>
                  <a:gd name="T75" fmla="*/ 84 h 183"/>
                  <a:gd name="T76" fmla="*/ 98 w 114"/>
                  <a:gd name="T77" fmla="*/ 79 h 183"/>
                  <a:gd name="T78" fmla="*/ 87 w 114"/>
                  <a:gd name="T79" fmla="*/ 62 h 183"/>
                  <a:gd name="T80" fmla="*/ 91 w 114"/>
                  <a:gd name="T81" fmla="*/ 53 h 183"/>
                  <a:gd name="T82" fmla="*/ 90 w 114"/>
                  <a:gd name="T83" fmla="*/ 40 h 183"/>
                  <a:gd name="T84" fmla="*/ 81 w 114"/>
                  <a:gd name="T85" fmla="*/ 33 h 183"/>
                  <a:gd name="T86" fmla="*/ 85 w 114"/>
                  <a:gd name="T87" fmla="*/ 18 h 183"/>
                  <a:gd name="T88" fmla="*/ 87 w 114"/>
                  <a:gd name="T89" fmla="*/ 15 h 183"/>
                  <a:gd name="T90" fmla="*/ 89 w 114"/>
                  <a:gd name="T91" fmla="*/ 8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4" h="183">
                    <a:moveTo>
                      <a:pt x="89" y="8"/>
                    </a:moveTo>
                    <a:cubicBezTo>
                      <a:pt x="89" y="8"/>
                      <a:pt x="86" y="6"/>
                      <a:pt x="85" y="6"/>
                    </a:cubicBezTo>
                    <a:cubicBezTo>
                      <a:pt x="82" y="5"/>
                      <a:pt x="79" y="3"/>
                      <a:pt x="77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0"/>
                      <a:pt x="72" y="0"/>
                      <a:pt x="72" y="1"/>
                    </a:cubicBezTo>
                    <a:cubicBezTo>
                      <a:pt x="70" y="3"/>
                      <a:pt x="68" y="3"/>
                      <a:pt x="65" y="3"/>
                    </a:cubicBezTo>
                    <a:quadBezTo>
                      <a:pt x="64" y="3"/>
                      <a:pt x="64" y="3"/>
                    </a:quadBezTo>
                    <a:cubicBezTo>
                      <a:pt x="62" y="3"/>
                      <a:pt x="61" y="3"/>
                      <a:pt x="61" y="3"/>
                    </a:cubicBezTo>
                    <a:cubicBezTo>
                      <a:pt x="60" y="5"/>
                      <a:pt x="58" y="7"/>
                      <a:pt x="56" y="8"/>
                    </a:cubicBezTo>
                    <a:cubicBezTo>
                      <a:pt x="55" y="9"/>
                      <a:pt x="54" y="9"/>
                      <a:pt x="54" y="10"/>
                    </a:cubicBezTo>
                    <a:cubicBezTo>
                      <a:pt x="54" y="11"/>
                      <a:pt x="54" y="12"/>
                      <a:pt x="54" y="13"/>
                    </a:cubicBezTo>
                    <a:cubicBezTo>
                      <a:pt x="54" y="14"/>
                      <a:pt x="55" y="16"/>
                      <a:pt x="55" y="17"/>
                    </a:cubicBezTo>
                    <a:cubicBezTo>
                      <a:pt x="55" y="18"/>
                      <a:pt x="55" y="19"/>
                      <a:pt x="54" y="20"/>
                    </a:cubicBezTo>
                    <a:cubicBezTo>
                      <a:pt x="53" y="21"/>
                      <a:pt x="52" y="22"/>
                      <a:pt x="49" y="22"/>
                    </a:cubicBezTo>
                    <a:quadBezTo>
                      <a:pt x="49" y="22"/>
                      <a:pt x="48" y="22"/>
                    </a:quadBezTo>
                    <a:quadBezTo>
                      <a:pt x="48" y="22"/>
                      <a:pt x="48" y="22"/>
                    </a:quadBezTo>
                    <a:cubicBezTo>
                      <a:pt x="48" y="23"/>
                      <a:pt x="48" y="25"/>
                      <a:pt x="46" y="27"/>
                    </a:cubicBezTo>
                    <a:cubicBezTo>
                      <a:pt x="46" y="28"/>
                      <a:pt x="45" y="29"/>
                      <a:pt x="43" y="29"/>
                    </a:cubicBezTo>
                    <a:cubicBezTo>
                      <a:pt x="41" y="29"/>
                      <a:pt x="40" y="28"/>
                      <a:pt x="40" y="27"/>
                    </a:cubicBezTo>
                    <a:cubicBezTo>
                      <a:pt x="39" y="27"/>
                      <a:pt x="39" y="26"/>
                      <a:pt x="39" y="26"/>
                    </a:cubicBezTo>
                    <a:quadBezTo>
                      <a:pt x="38" y="27"/>
                      <a:pt x="37" y="27"/>
                    </a:quadBezTo>
                    <a:cubicBezTo>
                      <a:pt x="36" y="27"/>
                      <a:pt x="34" y="26"/>
                      <a:pt x="33" y="26"/>
                    </a:cubicBezTo>
                    <a:cubicBezTo>
                      <a:pt x="33" y="25"/>
                      <a:pt x="32" y="25"/>
                      <a:pt x="31" y="25"/>
                    </a:cubicBezTo>
                    <a:cubicBezTo>
                      <a:pt x="31" y="26"/>
                      <a:pt x="29" y="27"/>
                      <a:pt x="27" y="27"/>
                    </a:cubicBezTo>
                    <a:cubicBezTo>
                      <a:pt x="25" y="27"/>
                      <a:pt x="23" y="27"/>
                      <a:pt x="20" y="26"/>
                    </a:cubicBezTo>
                    <a:cubicBezTo>
                      <a:pt x="19" y="26"/>
                      <a:pt x="18" y="26"/>
                      <a:pt x="17" y="25"/>
                    </a:cubicBezTo>
                    <a:cubicBezTo>
                      <a:pt x="14" y="25"/>
                      <a:pt x="11" y="22"/>
                      <a:pt x="9" y="20"/>
                    </a:cubicBezTo>
                    <a:cubicBezTo>
                      <a:pt x="8" y="18"/>
                      <a:pt x="6" y="16"/>
                      <a:pt x="5" y="16"/>
                    </a:cubicBezTo>
                    <a:quadBezTo>
                      <a:pt x="4" y="16"/>
                      <a:pt x="4" y="17"/>
                    </a:quadBezTo>
                    <a:quadBezTo>
                      <a:pt x="3" y="17"/>
                      <a:pt x="3" y="17"/>
                    </a:quadBezTo>
                    <a:cubicBezTo>
                      <a:pt x="3" y="17"/>
                      <a:pt x="2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quadBezTo>
                      <a:pt x="1" y="18"/>
                      <a:pt x="1" y="19"/>
                    </a:quadBezTo>
                    <a:quadBezTo>
                      <a:pt x="1" y="19"/>
                      <a:pt x="1" y="19"/>
                    </a:quadBezTo>
                    <a:quadBezTo>
                      <a:pt x="0" y="19"/>
                      <a:pt x="0" y="19"/>
                    </a:quadBezTo>
                    <a:quadBezTo>
                      <a:pt x="0" y="19"/>
                      <a:pt x="0" y="19"/>
                    </a:quadBezTo>
                    <a:cubicBezTo>
                      <a:pt x="2" y="20"/>
                      <a:pt x="3" y="21"/>
                      <a:pt x="4" y="22"/>
                    </a:cubicBezTo>
                    <a:cubicBezTo>
                      <a:pt x="5" y="23"/>
                      <a:pt x="7" y="25"/>
                      <a:pt x="9" y="26"/>
                    </a:cubicBezTo>
                    <a:cubicBezTo>
                      <a:pt x="9" y="26"/>
                      <a:pt x="10" y="27"/>
                      <a:pt x="11" y="27"/>
                    </a:cubicBezTo>
                    <a:cubicBezTo>
                      <a:pt x="12" y="28"/>
                      <a:pt x="14" y="28"/>
                      <a:pt x="15" y="29"/>
                    </a:cubicBezTo>
                    <a:cubicBezTo>
                      <a:pt x="22" y="32"/>
                      <a:pt x="29" y="34"/>
                      <a:pt x="28" y="39"/>
                    </a:cubicBezTo>
                    <a:cubicBezTo>
                      <a:pt x="28" y="39"/>
                      <a:pt x="28" y="40"/>
                      <a:pt x="28" y="41"/>
                    </a:cubicBezTo>
                    <a:cubicBezTo>
                      <a:pt x="27" y="43"/>
                      <a:pt x="27" y="47"/>
                      <a:pt x="28" y="47"/>
                    </a:cubicBezTo>
                    <a:cubicBezTo>
                      <a:pt x="30" y="49"/>
                      <a:pt x="30" y="52"/>
                      <a:pt x="30" y="54"/>
                    </a:cubicBezTo>
                    <a:cubicBezTo>
                      <a:pt x="30" y="55"/>
                      <a:pt x="30" y="57"/>
                      <a:pt x="30" y="57"/>
                    </a:cubicBezTo>
                    <a:cubicBezTo>
                      <a:pt x="33" y="59"/>
                      <a:pt x="34" y="63"/>
                      <a:pt x="33" y="66"/>
                    </a:cubicBezTo>
                    <a:cubicBezTo>
                      <a:pt x="32" y="69"/>
                      <a:pt x="31" y="70"/>
                      <a:pt x="30" y="71"/>
                    </a:cubicBezTo>
                    <a:cubicBezTo>
                      <a:pt x="31" y="71"/>
                      <a:pt x="31" y="73"/>
                      <a:pt x="32" y="73"/>
                    </a:cubicBezTo>
                    <a:quadBezTo>
                      <a:pt x="33" y="74"/>
                      <a:pt x="33" y="75"/>
                    </a:quadBezTo>
                    <a:quadBezTo>
                      <a:pt x="33" y="75"/>
                      <a:pt x="33" y="75"/>
                    </a:quadBezTo>
                    <a:cubicBezTo>
                      <a:pt x="33" y="75"/>
                      <a:pt x="34" y="76"/>
                      <a:pt x="34" y="76"/>
                    </a:cubicBezTo>
                    <a:cubicBezTo>
                      <a:pt x="34" y="76"/>
                      <a:pt x="34" y="77"/>
                      <a:pt x="34" y="77"/>
                    </a:cubicBezTo>
                    <a:cubicBezTo>
                      <a:pt x="34" y="77"/>
                      <a:pt x="34" y="78"/>
                      <a:pt x="34" y="78"/>
                    </a:cubicBezTo>
                    <a:quadBezTo>
                      <a:pt x="34" y="78"/>
                      <a:pt x="34" y="79"/>
                    </a:quadBezTo>
                    <a:quadBezTo>
                      <a:pt x="34" y="79"/>
                      <a:pt x="34" y="79"/>
                    </a:quadBezTo>
                    <a:cubicBezTo>
                      <a:pt x="36" y="79"/>
                      <a:pt x="38" y="80"/>
                      <a:pt x="40" y="81"/>
                    </a:cubicBezTo>
                    <a:cubicBezTo>
                      <a:pt x="41" y="82"/>
                      <a:pt x="42" y="82"/>
                      <a:pt x="42" y="82"/>
                    </a:cubicBezTo>
                    <a:cubicBezTo>
                      <a:pt x="47" y="84"/>
                      <a:pt x="47" y="88"/>
                      <a:pt x="48" y="91"/>
                    </a:cubicBezTo>
                    <a:quadBezTo>
                      <a:pt x="48" y="92"/>
                      <a:pt x="48" y="93"/>
                    </a:quadBezTo>
                    <a:cubicBezTo>
                      <a:pt x="48" y="96"/>
                      <a:pt x="48" y="97"/>
                      <a:pt x="47" y="98"/>
                    </a:cubicBezTo>
                    <a:cubicBezTo>
                      <a:pt x="46" y="99"/>
                      <a:pt x="44" y="100"/>
                      <a:pt x="42" y="98"/>
                    </a:cubicBezTo>
                    <a:quadBezTo>
                      <a:pt x="42" y="98"/>
                      <a:pt x="42" y="98"/>
                    </a:quadBezTo>
                    <a:cubicBezTo>
                      <a:pt x="41" y="98"/>
                      <a:pt x="40" y="99"/>
                      <a:pt x="39" y="102"/>
                    </a:cubicBezTo>
                    <a:cubicBezTo>
                      <a:pt x="38" y="108"/>
                      <a:pt x="31" y="115"/>
                      <a:pt x="26" y="115"/>
                    </a:cubicBezTo>
                    <a:cubicBezTo>
                      <a:pt x="25" y="115"/>
                      <a:pt x="25" y="116"/>
                      <a:pt x="24" y="117"/>
                    </a:cubicBezTo>
                    <a:cubicBezTo>
                      <a:pt x="23" y="118"/>
                      <a:pt x="22" y="120"/>
                      <a:pt x="20" y="120"/>
                    </a:cubicBezTo>
                    <a:cubicBezTo>
                      <a:pt x="17" y="121"/>
                      <a:pt x="15" y="122"/>
                      <a:pt x="15" y="124"/>
                    </a:cubicBezTo>
                    <a:cubicBezTo>
                      <a:pt x="15" y="126"/>
                      <a:pt x="15" y="127"/>
                      <a:pt x="14" y="128"/>
                    </a:cubicBezTo>
                    <a:cubicBezTo>
                      <a:pt x="12" y="130"/>
                      <a:pt x="8" y="130"/>
                      <a:pt x="5" y="130"/>
                    </a:cubicBezTo>
                    <a:cubicBezTo>
                      <a:pt x="5" y="130"/>
                      <a:pt x="5" y="132"/>
                      <a:pt x="4" y="132"/>
                    </a:cubicBezTo>
                    <a:cubicBezTo>
                      <a:pt x="4" y="134"/>
                      <a:pt x="3" y="136"/>
                      <a:pt x="1" y="137"/>
                    </a:cubicBezTo>
                    <a:cubicBezTo>
                      <a:pt x="1" y="137"/>
                      <a:pt x="1" y="138"/>
                      <a:pt x="1" y="138"/>
                    </a:cubicBezTo>
                    <a:cubicBezTo>
                      <a:pt x="1" y="138"/>
                      <a:pt x="1" y="139"/>
                      <a:pt x="2" y="141"/>
                    </a:cubicBezTo>
                    <a:cubicBezTo>
                      <a:pt x="4" y="143"/>
                      <a:pt x="4" y="146"/>
                      <a:pt x="4" y="147"/>
                    </a:cubicBezTo>
                    <a:cubicBezTo>
                      <a:pt x="4" y="148"/>
                      <a:pt x="4" y="149"/>
                      <a:pt x="4" y="149"/>
                    </a:cubicBezTo>
                    <a:cubicBezTo>
                      <a:pt x="4" y="149"/>
                      <a:pt x="4" y="150"/>
                      <a:pt x="4" y="150"/>
                    </a:cubicBezTo>
                    <a:cubicBezTo>
                      <a:pt x="6" y="153"/>
                      <a:pt x="8" y="158"/>
                      <a:pt x="6" y="163"/>
                    </a:cubicBezTo>
                    <a:cubicBezTo>
                      <a:pt x="4" y="168"/>
                      <a:pt x="3" y="171"/>
                      <a:pt x="2" y="172"/>
                    </a:cubicBezTo>
                    <a:cubicBezTo>
                      <a:pt x="4" y="172"/>
                      <a:pt x="5" y="173"/>
                      <a:pt x="6" y="174"/>
                    </a:cubicBezTo>
                    <a:cubicBezTo>
                      <a:pt x="8" y="175"/>
                      <a:pt x="10" y="176"/>
                      <a:pt x="11" y="176"/>
                    </a:cubicBezTo>
                    <a:cubicBezTo>
                      <a:pt x="11" y="176"/>
                      <a:pt x="12" y="176"/>
                      <a:pt x="12" y="176"/>
                    </a:cubicBezTo>
                    <a:cubicBezTo>
                      <a:pt x="14" y="176"/>
                      <a:pt x="15" y="178"/>
                      <a:pt x="16" y="179"/>
                    </a:cubicBezTo>
                    <a:cubicBezTo>
                      <a:pt x="17" y="179"/>
                      <a:pt x="17" y="180"/>
                      <a:pt x="17" y="180"/>
                    </a:cubicBezTo>
                    <a:cubicBezTo>
                      <a:pt x="18" y="180"/>
                      <a:pt x="19" y="180"/>
                      <a:pt x="19" y="180"/>
                    </a:cubicBezTo>
                    <a:quadBezTo>
                      <a:pt x="21" y="180"/>
                      <a:pt x="22" y="181"/>
                    </a:quadBezTo>
                    <a:cubicBezTo>
                      <a:pt x="24" y="182"/>
                      <a:pt x="25" y="183"/>
                      <a:pt x="30" y="183"/>
                    </a:cubicBezTo>
                    <a:quadBezTo>
                      <a:pt x="31" y="183"/>
                      <a:pt x="31" y="183"/>
                    </a:quadBezTo>
                    <a:cubicBezTo>
                      <a:pt x="35" y="182"/>
                      <a:pt x="42" y="180"/>
                      <a:pt x="49" y="178"/>
                    </a:cubicBezTo>
                    <a:cubicBezTo>
                      <a:pt x="55" y="176"/>
                      <a:pt x="62" y="175"/>
                      <a:pt x="66" y="175"/>
                    </a:cubicBezTo>
                    <a:cubicBezTo>
                      <a:pt x="69" y="175"/>
                      <a:pt x="72" y="174"/>
                      <a:pt x="74" y="174"/>
                    </a:cubicBezTo>
                    <a:quadBezTo>
                      <a:pt x="75" y="173"/>
                      <a:pt x="75" y="173"/>
                    </a:quadBezTo>
                    <a:cubicBezTo>
                      <a:pt x="76" y="172"/>
                      <a:pt x="76" y="171"/>
                      <a:pt x="77" y="170"/>
                    </a:cubicBezTo>
                    <a:quadBezTo>
                      <a:pt x="77" y="170"/>
                      <a:pt x="77" y="170"/>
                    </a:quadBezTo>
                    <a:cubicBezTo>
                      <a:pt x="78" y="169"/>
                      <a:pt x="79" y="168"/>
                      <a:pt x="80" y="167"/>
                    </a:cubicBezTo>
                    <a:cubicBezTo>
                      <a:pt x="82" y="165"/>
                      <a:pt x="84" y="163"/>
                      <a:pt x="87" y="162"/>
                    </a:cubicBezTo>
                    <a:cubicBezTo>
                      <a:pt x="91" y="159"/>
                      <a:pt x="95" y="157"/>
                      <a:pt x="97" y="154"/>
                    </a:cubicBezTo>
                    <a:cubicBezTo>
                      <a:pt x="98" y="150"/>
                      <a:pt x="102" y="147"/>
                      <a:pt x="106" y="145"/>
                    </a:cubicBezTo>
                    <a:cubicBezTo>
                      <a:pt x="109" y="142"/>
                      <a:pt x="112" y="140"/>
                      <a:pt x="113" y="138"/>
                    </a:cubicBezTo>
                    <a:cubicBezTo>
                      <a:pt x="114" y="136"/>
                      <a:pt x="114" y="135"/>
                      <a:pt x="111" y="131"/>
                    </a:cubicBezTo>
                    <a:cubicBezTo>
                      <a:pt x="109" y="129"/>
                      <a:pt x="105" y="127"/>
                      <a:pt x="102" y="125"/>
                    </a:cubicBezTo>
                    <a:cubicBezTo>
                      <a:pt x="99" y="123"/>
                      <a:pt x="96" y="121"/>
                      <a:pt x="96" y="119"/>
                    </a:cubicBezTo>
                    <a:quadBezTo>
                      <a:pt x="96" y="118"/>
                      <a:pt x="96" y="117"/>
                    </a:quadBezTo>
                    <a:cubicBezTo>
                      <a:pt x="97" y="116"/>
                      <a:pt x="99" y="115"/>
                      <a:pt x="100" y="114"/>
                    </a:cubicBezTo>
                    <a:cubicBezTo>
                      <a:pt x="101" y="114"/>
                      <a:pt x="102" y="113"/>
                      <a:pt x="102" y="113"/>
                    </a:cubicBezTo>
                    <a:quadBezTo>
                      <a:pt x="103" y="113"/>
                      <a:pt x="103" y="112"/>
                    </a:quadBezTo>
                    <a:cubicBezTo>
                      <a:pt x="103" y="112"/>
                      <a:pt x="102" y="111"/>
                      <a:pt x="101" y="110"/>
                    </a:cubicBezTo>
                    <a:cubicBezTo>
                      <a:pt x="99" y="110"/>
                      <a:pt x="98" y="109"/>
                      <a:pt x="97" y="107"/>
                    </a:cubicBezTo>
                    <a:cubicBezTo>
                      <a:pt x="95" y="105"/>
                      <a:pt x="97" y="102"/>
                      <a:pt x="98" y="101"/>
                    </a:cubicBezTo>
                    <a:cubicBezTo>
                      <a:pt x="98" y="101"/>
                      <a:pt x="97" y="101"/>
                      <a:pt x="97" y="101"/>
                    </a:cubicBezTo>
                    <a:cubicBezTo>
                      <a:pt x="95" y="100"/>
                      <a:pt x="93" y="99"/>
                      <a:pt x="93" y="97"/>
                    </a:cubicBezTo>
                    <a:cubicBezTo>
                      <a:pt x="92" y="95"/>
                      <a:pt x="94" y="94"/>
                      <a:pt x="95" y="94"/>
                    </a:cubicBezTo>
                    <a:quadBezTo>
                      <a:pt x="95" y="94"/>
                      <a:pt x="95" y="94"/>
                    </a:quadBezTo>
                    <a:quadBezTo>
                      <a:pt x="95" y="93"/>
                      <a:pt x="95" y="93"/>
                    </a:quadBezTo>
                    <a:cubicBezTo>
                      <a:pt x="94" y="91"/>
                      <a:pt x="92" y="87"/>
                      <a:pt x="94" y="84"/>
                    </a:cubicBezTo>
                    <a:cubicBezTo>
                      <a:pt x="95" y="82"/>
                      <a:pt x="97" y="82"/>
                      <a:pt x="98" y="81"/>
                    </a:cubicBezTo>
                    <a:quadBezTo>
                      <a:pt x="98" y="81"/>
                      <a:pt x="99" y="81"/>
                    </a:quadBezTo>
                    <a:cubicBezTo>
                      <a:pt x="98" y="81"/>
                      <a:pt x="98" y="80"/>
                      <a:pt x="98" y="79"/>
                    </a:cubicBezTo>
                    <a:cubicBezTo>
                      <a:pt x="95" y="74"/>
                      <a:pt x="91" y="68"/>
                      <a:pt x="88" y="64"/>
                    </a:cubicBezTo>
                    <a:cubicBezTo>
                      <a:pt x="88" y="64"/>
                      <a:pt x="88" y="63"/>
                      <a:pt x="87" y="63"/>
                    </a:cubicBezTo>
                    <a:quadBezTo>
                      <a:pt x="87" y="62"/>
                      <a:pt x="87" y="62"/>
                    </a:quadBezTo>
                    <a:cubicBezTo>
                      <a:pt x="87" y="62"/>
                      <a:pt x="87" y="61"/>
                      <a:pt x="86" y="61"/>
                    </a:cubicBezTo>
                    <a:quadBezTo>
                      <a:pt x="86" y="60"/>
                      <a:pt x="86" y="59"/>
                    </a:quadBezTo>
                    <a:cubicBezTo>
                      <a:pt x="87" y="57"/>
                      <a:pt x="89" y="54"/>
                      <a:pt x="91" y="53"/>
                    </a:cubicBezTo>
                    <a:quadBezTo>
                      <a:pt x="91" y="53"/>
                      <a:pt x="92" y="52"/>
                    </a:quadBezTo>
                    <a:cubicBezTo>
                      <a:pt x="94" y="51"/>
                      <a:pt x="97" y="47"/>
                      <a:pt x="97" y="46"/>
                    </a:cubicBezTo>
                    <a:cubicBezTo>
                      <a:pt x="97" y="45"/>
                      <a:pt x="92" y="41"/>
                      <a:pt x="90" y="40"/>
                    </a:cubicBezTo>
                    <a:cubicBezTo>
                      <a:pt x="90" y="39"/>
                      <a:pt x="89" y="39"/>
                      <a:pt x="89" y="39"/>
                    </a:cubicBezTo>
                    <a:cubicBezTo>
                      <a:pt x="87" y="39"/>
                      <a:pt x="84" y="38"/>
                      <a:pt x="82" y="35"/>
                    </a:cubicBezTo>
                    <a:cubicBezTo>
                      <a:pt x="82" y="34"/>
                      <a:pt x="81" y="33"/>
                      <a:pt x="81" y="33"/>
                    </a:cubicBezTo>
                    <a:cubicBezTo>
                      <a:pt x="80" y="31"/>
                      <a:pt x="79" y="29"/>
                      <a:pt x="81" y="26"/>
                    </a:cubicBezTo>
                    <a:cubicBezTo>
                      <a:pt x="82" y="25"/>
                      <a:pt x="82" y="23"/>
                      <a:pt x="82" y="22"/>
                    </a:cubicBezTo>
                    <a:cubicBezTo>
                      <a:pt x="82" y="19"/>
                      <a:pt x="84" y="19"/>
                      <a:pt x="85" y="18"/>
                    </a:cubicBezTo>
                    <a:quadBezTo>
                      <a:pt x="86" y="18"/>
                      <a:pt x="86" y="18"/>
                    </a:quadBezTo>
                    <a:cubicBezTo>
                      <a:pt x="87" y="17"/>
                      <a:pt x="87" y="16"/>
                      <a:pt x="87" y="16"/>
                    </a:cubicBezTo>
                    <a:quadBezTo>
                      <a:pt x="87" y="16"/>
                      <a:pt x="87" y="15"/>
                    </a:quadBezTo>
                    <a:cubicBezTo>
                      <a:pt x="88" y="15"/>
                      <a:pt x="88" y="14"/>
                      <a:pt x="89" y="13"/>
                    </a:cubicBezTo>
                    <a:cubicBezTo>
                      <a:pt x="89" y="13"/>
                      <a:pt x="89" y="12"/>
                      <a:pt x="89" y="12"/>
                    </a:cubicBezTo>
                    <a:cubicBezTo>
                      <a:pt x="89" y="10"/>
                      <a:pt x="89" y="9"/>
                      <a:pt x="8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64" name="Freeform 1211"/>
              <p:cNvSpPr/>
              <p:nvPr/>
            </p:nvSpPr>
            <p:spPr>
              <a:xfrm>
                <a:off x="2493" y="3211"/>
                <a:ext cx="137" cy="116"/>
              </a:xfrm>
              <a:custGeom>
                <a:avLst/>
                <a:gdLst>
                  <a:gd name="T0" fmla="*/ 98 w 143"/>
                  <a:gd name="T1" fmla="*/ 106 h 121"/>
                  <a:gd name="T2" fmla="*/ 130 w 143"/>
                  <a:gd name="T3" fmla="*/ 107 h 121"/>
                  <a:gd name="T4" fmla="*/ 138 w 143"/>
                  <a:gd name="T5" fmla="*/ 101 h 121"/>
                  <a:gd name="T6" fmla="*/ 130 w 143"/>
                  <a:gd name="T7" fmla="*/ 97 h 121"/>
                  <a:gd name="T8" fmla="*/ 130 w 143"/>
                  <a:gd name="T9" fmla="*/ 91 h 121"/>
                  <a:gd name="T10" fmla="*/ 129 w 143"/>
                  <a:gd name="T11" fmla="*/ 83 h 121"/>
                  <a:gd name="T12" fmla="*/ 132 w 143"/>
                  <a:gd name="T13" fmla="*/ 81 h 121"/>
                  <a:gd name="T14" fmla="*/ 130 w 143"/>
                  <a:gd name="T15" fmla="*/ 74 h 121"/>
                  <a:gd name="T16" fmla="*/ 127 w 143"/>
                  <a:gd name="T17" fmla="*/ 70 h 121"/>
                  <a:gd name="T18" fmla="*/ 121 w 143"/>
                  <a:gd name="T19" fmla="*/ 68 h 121"/>
                  <a:gd name="T20" fmla="*/ 122 w 143"/>
                  <a:gd name="T21" fmla="*/ 64 h 121"/>
                  <a:gd name="T22" fmla="*/ 130 w 143"/>
                  <a:gd name="T23" fmla="*/ 53 h 121"/>
                  <a:gd name="T24" fmla="*/ 131 w 143"/>
                  <a:gd name="T25" fmla="*/ 52 h 121"/>
                  <a:gd name="T26" fmla="*/ 132 w 143"/>
                  <a:gd name="T27" fmla="*/ 51 h 121"/>
                  <a:gd name="T28" fmla="*/ 134 w 143"/>
                  <a:gd name="T29" fmla="*/ 50 h 121"/>
                  <a:gd name="T30" fmla="*/ 136 w 143"/>
                  <a:gd name="T31" fmla="*/ 49 h 121"/>
                  <a:gd name="T32" fmla="*/ 136 w 143"/>
                  <a:gd name="T33" fmla="*/ 49 h 121"/>
                  <a:gd name="T34" fmla="*/ 137 w 143"/>
                  <a:gd name="T35" fmla="*/ 44 h 121"/>
                  <a:gd name="T36" fmla="*/ 142 w 143"/>
                  <a:gd name="T37" fmla="*/ 32 h 121"/>
                  <a:gd name="T38" fmla="*/ 141 w 143"/>
                  <a:gd name="T39" fmla="*/ 31 h 121"/>
                  <a:gd name="T40" fmla="*/ 138 w 143"/>
                  <a:gd name="T41" fmla="*/ 30 h 121"/>
                  <a:gd name="T42" fmla="*/ 127 w 143"/>
                  <a:gd name="T43" fmla="*/ 25 h 121"/>
                  <a:gd name="T44" fmla="*/ 119 w 143"/>
                  <a:gd name="T45" fmla="*/ 24 h 121"/>
                  <a:gd name="T46" fmla="*/ 116 w 143"/>
                  <a:gd name="T47" fmla="*/ 24 h 121"/>
                  <a:gd name="T48" fmla="*/ 111 w 143"/>
                  <a:gd name="T49" fmla="*/ 20 h 121"/>
                  <a:gd name="T50" fmla="*/ 106 w 143"/>
                  <a:gd name="T51" fmla="*/ 17 h 121"/>
                  <a:gd name="T52" fmla="*/ 106 w 143"/>
                  <a:gd name="T53" fmla="*/ 16 h 121"/>
                  <a:gd name="T54" fmla="*/ 102 w 143"/>
                  <a:gd name="T55" fmla="*/ 18 h 121"/>
                  <a:gd name="T56" fmla="*/ 91 w 143"/>
                  <a:gd name="T57" fmla="*/ 9 h 121"/>
                  <a:gd name="T58" fmla="*/ 86 w 143"/>
                  <a:gd name="T59" fmla="*/ 6 h 121"/>
                  <a:gd name="T60" fmla="*/ 79 w 143"/>
                  <a:gd name="T61" fmla="*/ 0 h 121"/>
                  <a:gd name="T62" fmla="*/ 74 w 143"/>
                  <a:gd name="T63" fmla="*/ 8 h 121"/>
                  <a:gd name="T64" fmla="*/ 56 w 143"/>
                  <a:gd name="T65" fmla="*/ 21 h 121"/>
                  <a:gd name="T66" fmla="*/ 37 w 143"/>
                  <a:gd name="T67" fmla="*/ 20 h 121"/>
                  <a:gd name="T68" fmla="*/ 33 w 143"/>
                  <a:gd name="T69" fmla="*/ 22 h 121"/>
                  <a:gd name="T70" fmla="*/ 29 w 143"/>
                  <a:gd name="T71" fmla="*/ 37 h 121"/>
                  <a:gd name="T72" fmla="*/ 18 w 143"/>
                  <a:gd name="T73" fmla="*/ 35 h 121"/>
                  <a:gd name="T74" fmla="*/ 6 w 143"/>
                  <a:gd name="T75" fmla="*/ 35 h 121"/>
                  <a:gd name="T76" fmla="*/ 2 w 143"/>
                  <a:gd name="T77" fmla="*/ 42 h 121"/>
                  <a:gd name="T78" fmla="*/ 16 w 143"/>
                  <a:gd name="T79" fmla="*/ 48 h 121"/>
                  <a:gd name="T80" fmla="*/ 28 w 143"/>
                  <a:gd name="T81" fmla="*/ 52 h 121"/>
                  <a:gd name="T82" fmla="*/ 42 w 143"/>
                  <a:gd name="T83" fmla="*/ 72 h 121"/>
                  <a:gd name="T84" fmla="*/ 41 w 143"/>
                  <a:gd name="T85" fmla="*/ 89 h 121"/>
                  <a:gd name="T86" fmla="*/ 39 w 143"/>
                  <a:gd name="T87" fmla="*/ 111 h 121"/>
                  <a:gd name="T88" fmla="*/ 51 w 143"/>
                  <a:gd name="T89" fmla="*/ 117 h 121"/>
                  <a:gd name="T90" fmla="*/ 60 w 143"/>
                  <a:gd name="T91" fmla="*/ 114 h 121"/>
                  <a:gd name="T92" fmla="*/ 78 w 143"/>
                  <a:gd name="T93" fmla="*/ 120 h 121"/>
                  <a:gd name="T94" fmla="*/ 87 w 143"/>
                  <a:gd name="T95" fmla="*/ 12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3" h="121">
                    <a:moveTo>
                      <a:pt x="87" y="120"/>
                    </a:moveTo>
                    <a:cubicBezTo>
                      <a:pt x="86" y="117"/>
                      <a:pt x="86" y="115"/>
                      <a:pt x="88" y="112"/>
                    </a:cubicBezTo>
                    <a:cubicBezTo>
                      <a:pt x="89" y="109"/>
                      <a:pt x="93" y="107"/>
                      <a:pt x="98" y="106"/>
                    </a:cubicBezTo>
                    <a:cubicBezTo>
                      <a:pt x="98" y="106"/>
                      <a:pt x="99" y="106"/>
                      <a:pt x="100" y="106"/>
                    </a:cubicBezTo>
                    <a:cubicBezTo>
                      <a:pt x="106" y="106"/>
                      <a:pt x="116" y="109"/>
                      <a:pt x="120" y="111"/>
                    </a:cubicBezTo>
                    <a:cubicBezTo>
                      <a:pt x="122" y="113"/>
                      <a:pt x="126" y="112"/>
                      <a:pt x="130" y="107"/>
                    </a:cubicBezTo>
                    <a:cubicBezTo>
                      <a:pt x="133" y="104"/>
                      <a:pt x="135" y="103"/>
                      <a:pt x="137" y="102"/>
                    </a:cubicBezTo>
                    <a:quadBezTo>
                      <a:pt x="137" y="102"/>
                      <a:pt x="137" y="102"/>
                    </a:quadBezTo>
                    <a:cubicBezTo>
                      <a:pt x="137" y="102"/>
                      <a:pt x="137" y="101"/>
                      <a:pt x="138" y="101"/>
                    </a:cubicBezTo>
                    <a:quadBezTo>
                      <a:pt x="137" y="101"/>
                      <a:pt x="136" y="101"/>
                    </a:quadBezTo>
                    <a:cubicBezTo>
                      <a:pt x="136" y="100"/>
                      <a:pt x="135" y="100"/>
                      <a:pt x="134" y="100"/>
                    </a:cubicBezTo>
                    <a:cubicBezTo>
                      <a:pt x="132" y="100"/>
                      <a:pt x="131" y="99"/>
                      <a:pt x="130" y="97"/>
                    </a:cubicBezTo>
                    <a:cubicBezTo>
                      <a:pt x="129" y="96"/>
                      <a:pt x="129" y="94"/>
                      <a:pt x="130" y="92"/>
                    </a:cubicBezTo>
                    <a:cubicBezTo>
                      <a:pt x="131" y="92"/>
                      <a:pt x="131" y="91"/>
                      <a:pt x="131" y="91"/>
                    </a:cubicBezTo>
                    <a:cubicBezTo>
                      <a:pt x="131" y="92"/>
                      <a:pt x="130" y="91"/>
                      <a:pt x="130" y="91"/>
                    </a:cubicBezTo>
                    <a:cubicBezTo>
                      <a:pt x="129" y="90"/>
                      <a:pt x="128" y="90"/>
                      <a:pt x="127" y="88"/>
                    </a:cubicBezTo>
                    <a:cubicBezTo>
                      <a:pt x="127" y="88"/>
                      <a:pt x="126" y="86"/>
                      <a:pt x="127" y="85"/>
                    </a:cubicBezTo>
                    <a:cubicBezTo>
                      <a:pt x="127" y="83"/>
                      <a:pt x="129" y="83"/>
                      <a:pt x="129" y="83"/>
                    </a:cubicBezTo>
                    <a:quadBezTo>
                      <a:pt x="130" y="83"/>
                      <a:pt x="130" y="83"/>
                    </a:quadBezTo>
                    <a:quadBezTo>
                      <a:pt x="131" y="82"/>
                      <a:pt x="131" y="82"/>
                    </a:quadBezTo>
                    <a:cubicBezTo>
                      <a:pt x="131" y="82"/>
                      <a:pt x="132" y="81"/>
                      <a:pt x="132" y="81"/>
                    </a:cubicBezTo>
                    <a:cubicBezTo>
                      <a:pt x="131" y="80"/>
                      <a:pt x="130" y="79"/>
                      <a:pt x="130" y="77"/>
                    </a:cubicBezTo>
                    <a:quadBezTo>
                      <a:pt x="130" y="77"/>
                      <a:pt x="130" y="77"/>
                    </a:quadBezTo>
                    <a:quadBezTo>
                      <a:pt x="130" y="74"/>
                      <a:pt x="130" y="74"/>
                    </a:quadBezTo>
                    <a:quadBezTo>
                      <a:pt x="130" y="73"/>
                      <a:pt x="130" y="72"/>
                    </a:quadBezTo>
                    <a:cubicBezTo>
                      <a:pt x="129" y="72"/>
                      <a:pt x="128" y="71"/>
                      <a:pt x="128" y="69"/>
                    </a:cubicBezTo>
                    <a:cubicBezTo>
                      <a:pt x="128" y="69"/>
                      <a:pt x="127" y="69"/>
                      <a:pt x="127" y="70"/>
                    </a:cubicBezTo>
                    <a:cubicBezTo>
                      <a:pt x="126" y="71"/>
                      <a:pt x="125" y="72"/>
                      <a:pt x="124" y="72"/>
                    </a:cubicBezTo>
                    <a:cubicBezTo>
                      <a:pt x="123" y="72"/>
                      <a:pt x="122" y="71"/>
                      <a:pt x="121" y="71"/>
                    </a:cubicBezTo>
                    <a:quadBezTo>
                      <a:pt x="121" y="70"/>
                      <a:pt x="121" y="68"/>
                    </a:quadBezTo>
                    <a:quadBezTo>
                      <a:pt x="121" y="68"/>
                      <a:pt x="121" y="68"/>
                    </a:quadBezTo>
                    <a:quadBezTo>
                      <a:pt x="121" y="67"/>
                      <a:pt x="121" y="66"/>
                    </a:quadBezTo>
                    <a:cubicBezTo>
                      <a:pt x="121" y="65"/>
                      <a:pt x="122" y="65"/>
                      <a:pt x="122" y="64"/>
                    </a:cubicBezTo>
                    <a:cubicBezTo>
                      <a:pt x="123" y="61"/>
                      <a:pt x="125" y="59"/>
                      <a:pt x="127" y="57"/>
                    </a:cubicBezTo>
                    <a:cubicBezTo>
                      <a:pt x="128" y="57"/>
                      <a:pt x="129" y="56"/>
                      <a:pt x="129" y="55"/>
                    </a:cubicBezTo>
                    <a:quadBezTo>
                      <a:pt x="129" y="54"/>
                      <a:pt x="130" y="53"/>
                    </a:quadBezTo>
                    <a:quadBezTo>
                      <a:pt x="130" y="53"/>
                      <a:pt x="130" y="53"/>
                    </a:quadBezTo>
                    <a:cubicBezTo>
                      <a:pt x="130" y="53"/>
                      <a:pt x="130" y="52"/>
                      <a:pt x="131" y="52"/>
                    </a:cubicBezTo>
                    <a:quadBezTo>
                      <a:pt x="131" y="52"/>
                      <a:pt x="131" y="52"/>
                    </a:quadBezTo>
                    <a:quadBezTo>
                      <a:pt x="131" y="52"/>
                      <a:pt x="131" y="51"/>
                    </a:quadBezTo>
                    <a:quadBezTo>
                      <a:pt x="131" y="51"/>
                      <a:pt x="132" y="51"/>
                    </a:quadBezTo>
                    <a:quadBezTo>
                      <a:pt x="132" y="51"/>
                      <a:pt x="132" y="51"/>
                    </a:quadBezTo>
                    <a:quadBezTo>
                      <a:pt x="132" y="50"/>
                      <a:pt x="133" y="50"/>
                    </a:quadBezTo>
                    <a:quadBezTo>
                      <a:pt x="133" y="50"/>
                      <a:pt x="133" y="50"/>
                    </a:quadBezTo>
                    <a:cubicBezTo>
                      <a:pt x="133" y="50"/>
                      <a:pt x="134" y="50"/>
                      <a:pt x="134" y="50"/>
                    </a:cubicBezTo>
                    <a:quadBezTo>
                      <a:pt x="134" y="49"/>
                      <a:pt x="134" y="49"/>
                    </a:quadBezTo>
                    <a:quadBezTo>
                      <a:pt x="135" y="49"/>
                      <a:pt x="135" y="49"/>
                    </a:quadBezTo>
                    <a:quadBezTo>
                      <a:pt x="135" y="49"/>
                      <a:pt x="136" y="49"/>
                    </a:quadBezTo>
                    <a:quadBezTo>
                      <a:pt x="136" y="49"/>
                      <a:pt x="136" y="49"/>
                    </a:quadBezTo>
                    <a:quadBezTo>
                      <a:pt x="136" y="49"/>
                      <a:pt x="136" y="49"/>
                    </a:quadBezTo>
                    <a:quadBezTo>
                      <a:pt x="136" y="49"/>
                      <a:pt x="136" y="49"/>
                    </a:quadBezTo>
                    <a:cubicBezTo>
                      <a:pt x="136" y="48"/>
                      <a:pt x="137" y="47"/>
                      <a:pt x="137" y="46"/>
                    </a:cubicBezTo>
                    <a:cubicBezTo>
                      <a:pt x="137" y="45"/>
                      <a:pt x="137" y="44"/>
                      <a:pt x="137" y="44"/>
                    </a:cubicBezTo>
                    <a:quadBezTo>
                      <a:pt x="137" y="44"/>
                      <a:pt x="137" y="44"/>
                    </a:quadBezTo>
                    <a:quadBezTo>
                      <a:pt x="137" y="43"/>
                      <a:pt x="137" y="42"/>
                    </a:quadBezTo>
                    <a:quadBezTo>
                      <a:pt x="137" y="41"/>
                      <a:pt x="137" y="41"/>
                    </a:quadBezTo>
                    <a:cubicBezTo>
                      <a:pt x="138" y="38"/>
                      <a:pt x="139" y="35"/>
                      <a:pt x="142" y="32"/>
                    </a:cubicBezTo>
                    <a:quadBezTo>
                      <a:pt x="142" y="32"/>
                      <a:pt x="143" y="31"/>
                    </a:quadBezTo>
                    <a:quadBezTo>
                      <a:pt x="142" y="31"/>
                      <a:pt x="142" y="31"/>
                    </a:quadBezTo>
                    <a:quadBezTo>
                      <a:pt x="141" y="31"/>
                      <a:pt x="141" y="31"/>
                    </a:quadBezTo>
                    <a:quadBezTo>
                      <a:pt x="141" y="31"/>
                      <a:pt x="141" y="31"/>
                    </a:quadBezTo>
                    <a:quadBezTo>
                      <a:pt x="141" y="31"/>
                      <a:pt x="141" y="31"/>
                    </a:quadBezTo>
                    <a:cubicBezTo>
                      <a:pt x="140" y="31"/>
                      <a:pt x="139" y="31"/>
                      <a:pt x="138" y="30"/>
                    </a:cubicBezTo>
                    <a:cubicBezTo>
                      <a:pt x="138" y="30"/>
                      <a:pt x="137" y="29"/>
                      <a:pt x="135" y="29"/>
                    </a:cubicBezTo>
                    <a:cubicBezTo>
                      <a:pt x="132" y="29"/>
                      <a:pt x="129" y="28"/>
                      <a:pt x="127" y="25"/>
                    </a:cubicBezTo>
                    <a:quadBezTo>
                      <a:pt x="127" y="25"/>
                      <a:pt x="127" y="25"/>
                    </a:quadBezTo>
                    <a:cubicBezTo>
                      <a:pt x="127" y="25"/>
                      <a:pt x="126" y="25"/>
                      <a:pt x="125" y="25"/>
                    </a:cubicBezTo>
                    <a:quadBezTo>
                      <a:pt x="125" y="25"/>
                      <a:pt x="125" y="25"/>
                    </a:quadBezTo>
                    <a:cubicBezTo>
                      <a:pt x="123" y="24"/>
                      <a:pt x="121" y="24"/>
                      <a:pt x="119" y="24"/>
                    </a:cubicBezTo>
                    <a:quadBezTo>
                      <a:pt x="118" y="24"/>
                      <a:pt x="118" y="24"/>
                    </a:quadBezTo>
                    <a:cubicBezTo>
                      <a:pt x="118" y="24"/>
                      <a:pt x="117" y="24"/>
                      <a:pt x="117" y="24"/>
                    </a:cubicBezTo>
                    <a:quadBezTo>
                      <a:pt x="116" y="24"/>
                      <a:pt x="116" y="24"/>
                    </a:quadBezTo>
                    <a:cubicBezTo>
                      <a:pt x="116" y="24"/>
                      <a:pt x="115" y="24"/>
                      <a:pt x="115" y="24"/>
                    </a:cubicBezTo>
                    <a:cubicBezTo>
                      <a:pt x="113" y="23"/>
                      <a:pt x="113" y="22"/>
                      <a:pt x="112" y="21"/>
                    </a:cubicBezTo>
                    <a:cubicBezTo>
                      <a:pt x="112" y="21"/>
                      <a:pt x="111" y="20"/>
                      <a:pt x="111" y="20"/>
                    </a:cubicBezTo>
                    <a:quadBezTo>
                      <a:pt x="111" y="20"/>
                      <a:pt x="111" y="20"/>
                    </a:quadBezTo>
                    <a:cubicBezTo>
                      <a:pt x="110" y="20"/>
                      <a:pt x="108" y="20"/>
                      <a:pt x="106" y="18"/>
                    </a:cubicBezTo>
                    <a:quadBezTo>
                      <a:pt x="106" y="17"/>
                      <a:pt x="106" y="17"/>
                    </a:quadBezTo>
                    <a:quadBezTo>
                      <a:pt x="106" y="17"/>
                      <a:pt x="106" y="17"/>
                    </a:quadBezTo>
                    <a:cubicBezTo>
                      <a:pt x="106" y="17"/>
                      <a:pt x="106" y="16"/>
                      <a:pt x="106" y="16"/>
                    </a:cubicBezTo>
                    <a:quadBezTo>
                      <a:pt x="106" y="16"/>
                      <a:pt x="106" y="16"/>
                    </a:quadBezTo>
                    <a:quadBezTo>
                      <a:pt x="105" y="16"/>
                      <a:pt x="105" y="17"/>
                    </a:quadBezTo>
                    <a:quadBezTo>
                      <a:pt x="104" y="17"/>
                      <a:pt x="103" y="17"/>
                    </a:quadBezTo>
                    <a:cubicBezTo>
                      <a:pt x="103" y="17"/>
                      <a:pt x="102" y="18"/>
                      <a:pt x="102" y="18"/>
                    </a:cubicBezTo>
                    <a:cubicBezTo>
                      <a:pt x="100" y="18"/>
                      <a:pt x="98" y="17"/>
                      <a:pt x="97" y="12"/>
                    </a:cubicBezTo>
                    <a:cubicBezTo>
                      <a:pt x="97" y="12"/>
                      <a:pt x="95" y="11"/>
                      <a:pt x="94" y="10"/>
                    </a:cubicBezTo>
                    <a:cubicBezTo>
                      <a:pt x="93" y="10"/>
                      <a:pt x="92" y="10"/>
                      <a:pt x="91" y="9"/>
                    </a:cubicBezTo>
                    <a:cubicBezTo>
                      <a:pt x="90" y="9"/>
                      <a:pt x="89" y="8"/>
                      <a:pt x="88" y="7"/>
                    </a:cubicBezTo>
                    <a:quadBezTo>
                      <a:pt x="88" y="6"/>
                      <a:pt x="87" y="6"/>
                    </a:quadBezTo>
                    <a:cubicBezTo>
                      <a:pt x="87" y="6"/>
                      <a:pt x="86" y="6"/>
                      <a:pt x="86" y="6"/>
                    </a:cubicBezTo>
                    <a:cubicBezTo>
                      <a:pt x="83" y="6"/>
                      <a:pt x="81" y="2"/>
                      <a:pt x="81" y="0"/>
                    </a:cubicBezTo>
                    <a:quadBezTo>
                      <a:pt x="80" y="0"/>
                      <a:pt x="80" y="0"/>
                    </a:quadBezTo>
                    <a:cubicBezTo>
                      <a:pt x="80" y="0"/>
                      <a:pt x="79" y="0"/>
                      <a:pt x="79" y="0"/>
                    </a:cubicBezTo>
                    <a:quadBezTo>
                      <a:pt x="78" y="0"/>
                      <a:pt x="78" y="0"/>
                    </a:quadBezTo>
                    <a:cubicBezTo>
                      <a:pt x="77" y="0"/>
                      <a:pt x="76" y="1"/>
                      <a:pt x="75" y="2"/>
                    </a:cubicBezTo>
                    <a:cubicBezTo>
                      <a:pt x="74" y="3"/>
                      <a:pt x="73" y="5"/>
                      <a:pt x="74" y="8"/>
                    </a:cubicBezTo>
                    <a:cubicBezTo>
                      <a:pt x="74" y="10"/>
                      <a:pt x="73" y="13"/>
                      <a:pt x="72" y="14"/>
                    </a:cubicBezTo>
                    <a:cubicBezTo>
                      <a:pt x="70" y="17"/>
                      <a:pt x="65" y="18"/>
                      <a:pt x="60" y="18"/>
                    </a:cubicBezTo>
                    <a:cubicBezTo>
                      <a:pt x="57" y="18"/>
                      <a:pt x="57" y="19"/>
                      <a:pt x="56" y="21"/>
                    </a:cubicBezTo>
                    <a:cubicBezTo>
                      <a:pt x="56" y="23"/>
                      <a:pt x="55" y="24"/>
                      <a:pt x="54" y="26"/>
                    </a:cubicBezTo>
                    <a:cubicBezTo>
                      <a:pt x="53" y="26"/>
                      <a:pt x="52" y="27"/>
                      <a:pt x="50" y="27"/>
                    </a:cubicBezTo>
                    <a:cubicBezTo>
                      <a:pt x="46" y="27"/>
                      <a:pt x="38" y="24"/>
                      <a:pt x="37" y="20"/>
                    </a:cubicBezTo>
                    <a:quadBezTo>
                      <a:pt x="36" y="20"/>
                      <a:pt x="36" y="20"/>
                    </a:quadBezTo>
                    <a:cubicBezTo>
                      <a:pt x="35" y="20"/>
                      <a:pt x="33" y="20"/>
                      <a:pt x="33" y="21"/>
                    </a:cubicBezTo>
                    <a:quadBezTo>
                      <a:pt x="33" y="21"/>
                      <a:pt x="33" y="22"/>
                    </a:quadBezTo>
                    <a:cubicBezTo>
                      <a:pt x="36" y="25"/>
                      <a:pt x="37" y="29"/>
                      <a:pt x="37" y="32"/>
                    </a:cubicBezTo>
                    <a:cubicBezTo>
                      <a:pt x="37" y="34"/>
                      <a:pt x="36" y="36"/>
                      <a:pt x="35" y="37"/>
                    </a:cubicBezTo>
                    <a:cubicBezTo>
                      <a:pt x="33" y="38"/>
                      <a:pt x="31" y="38"/>
                      <a:pt x="29" y="37"/>
                    </a:cubicBezTo>
                    <a:cubicBezTo>
                      <a:pt x="27" y="36"/>
                      <a:pt x="25" y="36"/>
                      <a:pt x="25" y="37"/>
                    </a:cubicBezTo>
                    <a:cubicBezTo>
                      <a:pt x="24" y="37"/>
                      <a:pt x="23" y="38"/>
                      <a:pt x="22" y="38"/>
                    </a:cubicBezTo>
                    <a:cubicBezTo>
                      <a:pt x="20" y="38"/>
                      <a:pt x="19" y="36"/>
                      <a:pt x="18" y="35"/>
                    </a:cubicBezTo>
                    <a:cubicBezTo>
                      <a:pt x="18" y="35"/>
                      <a:pt x="17" y="34"/>
                      <a:pt x="16" y="33"/>
                    </a:cubicBezTo>
                    <a:cubicBezTo>
                      <a:pt x="15" y="33"/>
                      <a:pt x="14" y="33"/>
                      <a:pt x="13" y="34"/>
                    </a:cubicBezTo>
                    <a:cubicBezTo>
                      <a:pt x="11" y="34"/>
                      <a:pt x="9" y="35"/>
                      <a:pt x="6" y="35"/>
                    </a:cubicBezTo>
                    <a:cubicBezTo>
                      <a:pt x="3" y="34"/>
                      <a:pt x="0" y="36"/>
                      <a:pt x="0" y="36"/>
                    </a:cubicBezTo>
                    <a:cubicBezTo>
                      <a:pt x="0" y="36"/>
                      <a:pt x="0" y="37"/>
                      <a:pt x="0" y="37"/>
                    </a:cubicBezTo>
                    <a:cubicBezTo>
                      <a:pt x="2" y="39"/>
                      <a:pt x="2" y="41"/>
                      <a:pt x="2" y="42"/>
                    </a:cubicBezTo>
                    <a:cubicBezTo>
                      <a:pt x="1" y="43"/>
                      <a:pt x="1" y="44"/>
                      <a:pt x="2" y="44"/>
                    </a:cubicBezTo>
                    <a:cubicBezTo>
                      <a:pt x="2" y="44"/>
                      <a:pt x="5" y="45"/>
                      <a:pt x="6" y="45"/>
                    </a:cubicBezTo>
                    <a:cubicBezTo>
                      <a:pt x="9" y="46"/>
                      <a:pt x="13" y="46"/>
                      <a:pt x="16" y="48"/>
                    </a:cubicBezTo>
                    <a:cubicBezTo>
                      <a:pt x="19" y="50"/>
                      <a:pt x="20" y="50"/>
                      <a:pt x="21" y="50"/>
                    </a:cubicBezTo>
                    <a:cubicBezTo>
                      <a:pt x="23" y="50"/>
                      <a:pt x="24" y="50"/>
                      <a:pt x="26" y="51"/>
                    </a:cubicBezTo>
                    <a:quadBezTo>
                      <a:pt x="27" y="52"/>
                      <a:pt x="28" y="52"/>
                    </a:quadBezTo>
                    <a:cubicBezTo>
                      <a:pt x="30" y="53"/>
                      <a:pt x="30" y="54"/>
                      <a:pt x="31" y="58"/>
                    </a:cubicBezTo>
                    <a:cubicBezTo>
                      <a:pt x="31" y="61"/>
                      <a:pt x="34" y="64"/>
                      <a:pt x="38" y="65"/>
                    </a:cubicBezTo>
                    <a:cubicBezTo>
                      <a:pt x="43" y="67"/>
                      <a:pt x="42" y="70"/>
                      <a:pt x="42" y="72"/>
                    </a:cubicBezTo>
                    <a:cubicBezTo>
                      <a:pt x="42" y="73"/>
                      <a:pt x="42" y="74"/>
                      <a:pt x="42" y="75"/>
                    </a:cubicBezTo>
                    <a:cubicBezTo>
                      <a:pt x="43" y="78"/>
                      <a:pt x="43" y="81"/>
                      <a:pt x="42" y="84"/>
                    </a:cubicBezTo>
                    <a:cubicBezTo>
                      <a:pt x="41" y="86"/>
                      <a:pt x="40" y="88"/>
                      <a:pt x="41" y="89"/>
                    </a:cubicBezTo>
                    <a:cubicBezTo>
                      <a:pt x="41" y="93"/>
                      <a:pt x="39" y="104"/>
                      <a:pt x="36" y="110"/>
                    </a:cubicBezTo>
                    <a:cubicBezTo>
                      <a:pt x="37" y="110"/>
                      <a:pt x="38" y="110"/>
                      <a:pt x="38" y="110"/>
                    </a:cubicBezTo>
                    <a:cubicBezTo>
                      <a:pt x="38" y="110"/>
                      <a:pt x="38" y="111"/>
                      <a:pt x="39" y="111"/>
                    </a:cubicBezTo>
                    <a:cubicBezTo>
                      <a:pt x="39" y="111"/>
                      <a:pt x="40" y="111"/>
                      <a:pt x="40" y="112"/>
                    </a:cubicBezTo>
                    <a:cubicBezTo>
                      <a:pt x="41" y="112"/>
                      <a:pt x="43" y="113"/>
                      <a:pt x="45" y="114"/>
                    </a:cubicBezTo>
                    <a:cubicBezTo>
                      <a:pt x="47" y="115"/>
                      <a:pt x="49" y="116"/>
                      <a:pt x="51" y="117"/>
                    </a:cubicBezTo>
                    <a:cubicBezTo>
                      <a:pt x="52" y="117"/>
                      <a:pt x="54" y="118"/>
                      <a:pt x="55" y="118"/>
                    </a:cubicBezTo>
                    <a:cubicBezTo>
                      <a:pt x="56" y="118"/>
                      <a:pt x="57" y="117"/>
                      <a:pt x="57" y="117"/>
                    </a:cubicBezTo>
                    <a:cubicBezTo>
                      <a:pt x="57" y="116"/>
                      <a:pt x="58" y="114"/>
                      <a:pt x="60" y="114"/>
                    </a:cubicBezTo>
                    <a:cubicBezTo>
                      <a:pt x="63" y="114"/>
                      <a:pt x="65" y="117"/>
                      <a:pt x="66" y="117"/>
                    </a:cubicBezTo>
                    <a:cubicBezTo>
                      <a:pt x="67" y="118"/>
                      <a:pt x="71" y="119"/>
                      <a:pt x="74" y="120"/>
                    </a:cubicBezTo>
                    <a:cubicBezTo>
                      <a:pt x="76" y="120"/>
                      <a:pt x="77" y="120"/>
                      <a:pt x="78" y="120"/>
                    </a:cubicBezTo>
                    <a:cubicBezTo>
                      <a:pt x="79" y="121"/>
                      <a:pt x="81" y="121"/>
                      <a:pt x="83" y="121"/>
                    </a:cubicBezTo>
                    <a:quadBezTo>
                      <a:pt x="84" y="121"/>
                      <a:pt x="85" y="121"/>
                    </a:quadBezTo>
                    <a:quadBezTo>
                      <a:pt x="86" y="120"/>
                      <a:pt x="87" y="120"/>
                    </a:quadBezTo>
                    <a:quadBezTo>
                      <a:pt x="87" y="120"/>
                      <a:pt x="87" y="12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65" name="Freeform 1212"/>
              <p:cNvSpPr/>
              <p:nvPr/>
            </p:nvSpPr>
            <p:spPr>
              <a:xfrm>
                <a:off x="2444" y="3312"/>
                <a:ext cx="134" cy="95"/>
              </a:xfrm>
              <a:custGeom>
                <a:avLst/>
                <a:gdLst>
                  <a:gd name="T0" fmla="*/ 76 w 139"/>
                  <a:gd name="T1" fmla="*/ 5 h 99"/>
                  <a:gd name="T2" fmla="*/ 46 w 139"/>
                  <a:gd name="T3" fmla="*/ 4 h 99"/>
                  <a:gd name="T4" fmla="*/ 17 w 139"/>
                  <a:gd name="T5" fmla="*/ 1 h 99"/>
                  <a:gd name="T6" fmla="*/ 11 w 139"/>
                  <a:gd name="T7" fmla="*/ 2 h 99"/>
                  <a:gd name="T8" fmla="*/ 0 w 139"/>
                  <a:gd name="T9" fmla="*/ 7 h 99"/>
                  <a:gd name="T10" fmla="*/ 6 w 139"/>
                  <a:gd name="T11" fmla="*/ 20 h 99"/>
                  <a:gd name="T12" fmla="*/ 6 w 139"/>
                  <a:gd name="T13" fmla="*/ 19 h 99"/>
                  <a:gd name="T14" fmla="*/ 8 w 139"/>
                  <a:gd name="T15" fmla="*/ 19 h 99"/>
                  <a:gd name="T16" fmla="*/ 8 w 139"/>
                  <a:gd name="T17" fmla="*/ 18 h 99"/>
                  <a:gd name="T18" fmla="*/ 13 w 139"/>
                  <a:gd name="T19" fmla="*/ 22 h 99"/>
                  <a:gd name="T20" fmla="*/ 20 w 139"/>
                  <a:gd name="T21" fmla="*/ 23 h 99"/>
                  <a:gd name="T22" fmla="*/ 26 w 139"/>
                  <a:gd name="T23" fmla="*/ 21 h 99"/>
                  <a:gd name="T24" fmla="*/ 26 w 139"/>
                  <a:gd name="T25" fmla="*/ 21 h 99"/>
                  <a:gd name="T26" fmla="*/ 31 w 139"/>
                  <a:gd name="T27" fmla="*/ 25 h 99"/>
                  <a:gd name="T28" fmla="*/ 35 w 139"/>
                  <a:gd name="T29" fmla="*/ 27 h 99"/>
                  <a:gd name="T30" fmla="*/ 29 w 139"/>
                  <a:gd name="T31" fmla="*/ 34 h 99"/>
                  <a:gd name="T32" fmla="*/ 27 w 139"/>
                  <a:gd name="T33" fmla="*/ 38 h 99"/>
                  <a:gd name="T34" fmla="*/ 26 w 139"/>
                  <a:gd name="T35" fmla="*/ 51 h 99"/>
                  <a:gd name="T36" fmla="*/ 23 w 139"/>
                  <a:gd name="T37" fmla="*/ 56 h 99"/>
                  <a:gd name="T38" fmla="*/ 22 w 139"/>
                  <a:gd name="T39" fmla="*/ 57 h 99"/>
                  <a:gd name="T40" fmla="*/ 24 w 139"/>
                  <a:gd name="T41" fmla="*/ 67 h 99"/>
                  <a:gd name="T42" fmla="*/ 23 w 139"/>
                  <a:gd name="T43" fmla="*/ 70 h 99"/>
                  <a:gd name="T44" fmla="*/ 24 w 139"/>
                  <a:gd name="T45" fmla="*/ 79 h 99"/>
                  <a:gd name="T46" fmla="*/ 21 w 139"/>
                  <a:gd name="T47" fmla="*/ 84 h 99"/>
                  <a:gd name="T48" fmla="*/ 21 w 139"/>
                  <a:gd name="T49" fmla="*/ 84 h 99"/>
                  <a:gd name="T50" fmla="*/ 21 w 139"/>
                  <a:gd name="T51" fmla="*/ 85 h 99"/>
                  <a:gd name="T52" fmla="*/ 21 w 139"/>
                  <a:gd name="T53" fmla="*/ 85 h 99"/>
                  <a:gd name="T54" fmla="*/ 33 w 139"/>
                  <a:gd name="T55" fmla="*/ 92 h 99"/>
                  <a:gd name="T56" fmla="*/ 40 w 139"/>
                  <a:gd name="T57" fmla="*/ 98 h 99"/>
                  <a:gd name="T58" fmla="*/ 47 w 139"/>
                  <a:gd name="T59" fmla="*/ 94 h 99"/>
                  <a:gd name="T60" fmla="*/ 51 w 139"/>
                  <a:gd name="T61" fmla="*/ 94 h 99"/>
                  <a:gd name="T62" fmla="*/ 66 w 139"/>
                  <a:gd name="T63" fmla="*/ 90 h 99"/>
                  <a:gd name="T64" fmla="*/ 75 w 139"/>
                  <a:gd name="T65" fmla="*/ 90 h 99"/>
                  <a:gd name="T66" fmla="*/ 91 w 139"/>
                  <a:gd name="T67" fmla="*/ 80 h 99"/>
                  <a:gd name="T68" fmla="*/ 93 w 139"/>
                  <a:gd name="T69" fmla="*/ 74 h 99"/>
                  <a:gd name="T70" fmla="*/ 102 w 139"/>
                  <a:gd name="T71" fmla="*/ 65 h 99"/>
                  <a:gd name="T72" fmla="*/ 102 w 139"/>
                  <a:gd name="T73" fmla="*/ 48 h 99"/>
                  <a:gd name="T74" fmla="*/ 111 w 139"/>
                  <a:gd name="T75" fmla="*/ 38 h 99"/>
                  <a:gd name="T76" fmla="*/ 130 w 139"/>
                  <a:gd name="T77" fmla="*/ 27 h 99"/>
                  <a:gd name="T78" fmla="*/ 138 w 139"/>
                  <a:gd name="T79" fmla="*/ 18 h 99"/>
                  <a:gd name="T80" fmla="*/ 134 w 139"/>
                  <a:gd name="T81" fmla="*/ 19 h 99"/>
                  <a:gd name="T82" fmla="*/ 124 w 139"/>
                  <a:gd name="T83" fmla="*/ 17 h 99"/>
                  <a:gd name="T84" fmla="*/ 112 w 139"/>
                  <a:gd name="T85" fmla="*/ 13 h 99"/>
                  <a:gd name="T86" fmla="*/ 106 w 139"/>
                  <a:gd name="T87" fmla="*/ 16 h 99"/>
                  <a:gd name="T88" fmla="*/ 94 w 139"/>
                  <a:gd name="T89" fmla="*/ 11 h 99"/>
                  <a:gd name="T90" fmla="*/ 88 w 139"/>
                  <a:gd name="T91" fmla="*/ 9 h 99"/>
                  <a:gd name="T92" fmla="*/ 83 w 139"/>
                  <a:gd name="T93" fmla="*/ 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9" h="99">
                    <a:moveTo>
                      <a:pt x="83" y="6"/>
                    </a:moveTo>
                    <a:cubicBezTo>
                      <a:pt x="82" y="6"/>
                      <a:pt x="79" y="6"/>
                      <a:pt x="76" y="5"/>
                    </a:cubicBezTo>
                    <a:cubicBezTo>
                      <a:pt x="72" y="4"/>
                      <a:pt x="68" y="4"/>
                      <a:pt x="64" y="4"/>
                    </a:cubicBezTo>
                    <a:cubicBezTo>
                      <a:pt x="61" y="4"/>
                      <a:pt x="54" y="4"/>
                      <a:pt x="46" y="4"/>
                    </a:cubicBezTo>
                    <a:cubicBezTo>
                      <a:pt x="39" y="4"/>
                      <a:pt x="31" y="3"/>
                      <a:pt x="27" y="4"/>
                    </a:cubicBezTo>
                    <a:cubicBezTo>
                      <a:pt x="22" y="4"/>
                      <a:pt x="19" y="2"/>
                      <a:pt x="17" y="1"/>
                    </a:cubicBezTo>
                    <a:cubicBezTo>
                      <a:pt x="16" y="1"/>
                      <a:pt x="15" y="0"/>
                      <a:pt x="13" y="0"/>
                    </a:cubicBezTo>
                    <a:quadBezTo>
                      <a:pt x="12" y="0"/>
                      <a:pt x="11" y="2"/>
                    </a:quadBezTo>
                    <a:cubicBezTo>
                      <a:pt x="10" y="3"/>
                      <a:pt x="9" y="6"/>
                      <a:pt x="4" y="6"/>
                    </a:cubicBezTo>
                    <a:cubicBezTo>
                      <a:pt x="2" y="6"/>
                      <a:pt x="1" y="7"/>
                      <a:pt x="0" y="7"/>
                    </a:cubicBezTo>
                    <a:cubicBezTo>
                      <a:pt x="0" y="8"/>
                      <a:pt x="1" y="9"/>
                      <a:pt x="3" y="11"/>
                    </a:cubicBezTo>
                    <a:cubicBezTo>
                      <a:pt x="6" y="13"/>
                      <a:pt x="6" y="16"/>
                      <a:pt x="6" y="20"/>
                    </a:cubicBezTo>
                    <a:quadBezTo>
                      <a:pt x="6" y="20"/>
                      <a:pt x="6" y="20"/>
                    </a:quadBezTo>
                    <a:quadBezTo>
                      <a:pt x="6" y="19"/>
                      <a:pt x="6" y="19"/>
                    </a:quadBezTo>
                    <a:quadBezTo>
                      <a:pt x="7" y="19"/>
                      <a:pt x="7" y="19"/>
                    </a:quadBezTo>
                    <a:quadBezTo>
                      <a:pt x="7" y="19"/>
                      <a:pt x="8" y="19"/>
                    </a:quadBezTo>
                    <a:quadBezTo>
                      <a:pt x="8" y="18"/>
                      <a:pt x="8" y="18"/>
                    </a:quadBezTo>
                    <a:quadBezTo>
                      <a:pt x="8" y="18"/>
                      <a:pt x="8" y="18"/>
                    </a:quadBezTo>
                    <a:quadBezTo>
                      <a:pt x="9" y="18"/>
                      <a:pt x="9" y="18"/>
                    </a:quadBezTo>
                    <a:cubicBezTo>
                      <a:pt x="11" y="18"/>
                      <a:pt x="12" y="19"/>
                      <a:pt x="13" y="22"/>
                    </a:cubicBezTo>
                    <a:cubicBezTo>
                      <a:pt x="13" y="22"/>
                      <a:pt x="15" y="22"/>
                      <a:pt x="16" y="22"/>
                    </a:cubicBezTo>
                    <a:cubicBezTo>
                      <a:pt x="18" y="22"/>
                      <a:pt x="20" y="22"/>
                      <a:pt x="20" y="23"/>
                    </a:cubicBezTo>
                    <a:cubicBezTo>
                      <a:pt x="20" y="23"/>
                      <a:pt x="21" y="22"/>
                      <a:pt x="21" y="22"/>
                    </a:cubicBezTo>
                    <a:cubicBezTo>
                      <a:pt x="22" y="21"/>
                      <a:pt x="24" y="21"/>
                      <a:pt x="26" y="21"/>
                    </a:cubicBezTo>
                    <a:quadBezTo>
                      <a:pt x="26" y="21"/>
                      <a:pt x="26" y="21"/>
                    </a:quadBezTo>
                    <a:quadBezTo>
                      <a:pt x="26" y="21"/>
                      <a:pt x="26" y="21"/>
                    </a:quadBezTo>
                    <a:cubicBezTo>
                      <a:pt x="28" y="21"/>
                      <a:pt x="30" y="22"/>
                      <a:pt x="30" y="23"/>
                    </a:cubicBezTo>
                    <a:quadBezTo>
                      <a:pt x="31" y="24"/>
                      <a:pt x="31" y="25"/>
                    </a:quadBezTo>
                    <a:quadBezTo>
                      <a:pt x="31" y="25"/>
                      <a:pt x="32" y="25"/>
                    </a:quadBezTo>
                    <a:cubicBezTo>
                      <a:pt x="33" y="25"/>
                      <a:pt x="34" y="26"/>
                      <a:pt x="35" y="27"/>
                    </a:cubicBezTo>
                    <a:cubicBezTo>
                      <a:pt x="35" y="29"/>
                      <a:pt x="34" y="30"/>
                      <a:pt x="33" y="31"/>
                    </a:cubicBezTo>
                    <a:cubicBezTo>
                      <a:pt x="32" y="32"/>
                      <a:pt x="30" y="33"/>
                      <a:pt x="29" y="34"/>
                    </a:cubicBezTo>
                    <a:cubicBezTo>
                      <a:pt x="28" y="35"/>
                      <a:pt x="27" y="36"/>
                      <a:pt x="26" y="36"/>
                    </a:cubicBezTo>
                    <a:cubicBezTo>
                      <a:pt x="26" y="36"/>
                      <a:pt x="27" y="38"/>
                      <a:pt x="27" y="38"/>
                    </a:cubicBezTo>
                    <a:cubicBezTo>
                      <a:pt x="28" y="41"/>
                      <a:pt x="29" y="45"/>
                      <a:pt x="27" y="48"/>
                    </a:cubicBezTo>
                    <a:cubicBezTo>
                      <a:pt x="26" y="49"/>
                      <a:pt x="26" y="50"/>
                      <a:pt x="26" y="51"/>
                    </a:cubicBezTo>
                    <a:cubicBezTo>
                      <a:pt x="26" y="53"/>
                      <a:pt x="27" y="54"/>
                      <a:pt x="26" y="55"/>
                    </a:cubicBezTo>
                    <a:cubicBezTo>
                      <a:pt x="25" y="56"/>
                      <a:pt x="24" y="56"/>
                      <a:pt x="23" y="56"/>
                    </a:cubicBezTo>
                    <a:quadBezTo>
                      <a:pt x="22" y="56"/>
                      <a:pt x="21" y="57"/>
                    </a:quadBezTo>
                    <a:quadBezTo>
                      <a:pt x="21" y="57"/>
                      <a:pt x="22" y="57"/>
                    </a:quadBezTo>
                    <a:cubicBezTo>
                      <a:pt x="26" y="61"/>
                      <a:pt x="27" y="63"/>
                      <a:pt x="26" y="65"/>
                    </a:cubicBezTo>
                    <a:cubicBezTo>
                      <a:pt x="26" y="66"/>
                      <a:pt x="26" y="67"/>
                      <a:pt x="24" y="67"/>
                    </a:cubicBezTo>
                    <a:cubicBezTo>
                      <a:pt x="23" y="67"/>
                      <a:pt x="22" y="69"/>
                      <a:pt x="22" y="70"/>
                    </a:cubicBezTo>
                    <a:cubicBezTo>
                      <a:pt x="22" y="70"/>
                      <a:pt x="23" y="70"/>
                      <a:pt x="23" y="70"/>
                    </a:cubicBezTo>
                    <a:cubicBezTo>
                      <a:pt x="25" y="72"/>
                      <a:pt x="27" y="74"/>
                      <a:pt x="27" y="76"/>
                    </a:cubicBezTo>
                    <a:cubicBezTo>
                      <a:pt x="27" y="77"/>
                      <a:pt x="26" y="78"/>
                      <a:pt x="24" y="79"/>
                    </a:cubicBezTo>
                    <a:cubicBezTo>
                      <a:pt x="21" y="79"/>
                      <a:pt x="21" y="80"/>
                      <a:pt x="21" y="83"/>
                    </a:cubicBezTo>
                    <a:cubicBezTo>
                      <a:pt x="21" y="83"/>
                      <a:pt x="21" y="84"/>
                      <a:pt x="21" y="84"/>
                    </a:cubicBezTo>
                    <a:quadBezTo>
                      <a:pt x="21" y="84"/>
                      <a:pt x="21" y="84"/>
                    </a:quadBezTo>
                    <a:quadBezTo>
                      <a:pt x="21" y="84"/>
                      <a:pt x="21" y="84"/>
                    </a:quadBezTo>
                    <a:quadBezTo>
                      <a:pt x="21" y="84"/>
                      <a:pt x="21" y="84"/>
                    </a:quadBezTo>
                    <a:quadBezTo>
                      <a:pt x="21" y="84"/>
                      <a:pt x="21" y="85"/>
                    </a:quadBezTo>
                    <a:quadBezTo>
                      <a:pt x="21" y="85"/>
                      <a:pt x="21" y="85"/>
                    </a:quadBezTo>
                    <a:quadBezTo>
                      <a:pt x="21" y="85"/>
                      <a:pt x="21" y="85"/>
                    </a:quadBezTo>
                    <a:cubicBezTo>
                      <a:pt x="24" y="85"/>
                      <a:pt x="26" y="85"/>
                      <a:pt x="27" y="86"/>
                    </a:cubicBezTo>
                    <a:cubicBezTo>
                      <a:pt x="30" y="87"/>
                      <a:pt x="31" y="90"/>
                      <a:pt x="33" y="92"/>
                    </a:cubicBezTo>
                    <a:cubicBezTo>
                      <a:pt x="35" y="96"/>
                      <a:pt x="37" y="99"/>
                      <a:pt x="40" y="99"/>
                    </a:cubicBezTo>
                    <a:cubicBezTo>
                      <a:pt x="40" y="99"/>
                      <a:pt x="40" y="98"/>
                      <a:pt x="40" y="98"/>
                    </a:cubicBezTo>
                    <a:cubicBezTo>
                      <a:pt x="40" y="98"/>
                      <a:pt x="40" y="96"/>
                      <a:pt x="41" y="95"/>
                    </a:cubicBezTo>
                    <a:cubicBezTo>
                      <a:pt x="43" y="94"/>
                      <a:pt x="44" y="94"/>
                      <a:pt x="47" y="94"/>
                    </a:cubicBezTo>
                    <a:cubicBezTo>
                      <a:pt x="48" y="94"/>
                      <a:pt x="48" y="95"/>
                      <a:pt x="49" y="95"/>
                    </a:cubicBezTo>
                    <a:cubicBezTo>
                      <a:pt x="50" y="95"/>
                      <a:pt x="50" y="94"/>
                      <a:pt x="51" y="94"/>
                    </a:cubicBezTo>
                    <a:cubicBezTo>
                      <a:pt x="53" y="92"/>
                      <a:pt x="55" y="91"/>
                      <a:pt x="60" y="91"/>
                    </a:cubicBezTo>
                    <a:cubicBezTo>
                      <a:pt x="62" y="91"/>
                      <a:pt x="64" y="90"/>
                      <a:pt x="66" y="90"/>
                    </a:cubicBezTo>
                    <a:cubicBezTo>
                      <a:pt x="69" y="90"/>
                      <a:pt x="72" y="90"/>
                      <a:pt x="74" y="90"/>
                    </a:cubicBezTo>
                    <a:quadBezTo>
                      <a:pt x="75" y="90"/>
                      <a:pt x="75" y="90"/>
                    </a:quadBezTo>
                    <a:cubicBezTo>
                      <a:pt x="76" y="90"/>
                      <a:pt x="79" y="90"/>
                      <a:pt x="80" y="87"/>
                    </a:cubicBezTo>
                    <a:cubicBezTo>
                      <a:pt x="81" y="84"/>
                      <a:pt x="86" y="81"/>
                      <a:pt x="91" y="80"/>
                    </a:cubicBezTo>
                    <a:cubicBezTo>
                      <a:pt x="92" y="80"/>
                      <a:pt x="93" y="79"/>
                      <a:pt x="93" y="75"/>
                    </a:cubicBezTo>
                    <a:cubicBezTo>
                      <a:pt x="93" y="75"/>
                      <a:pt x="93" y="74"/>
                      <a:pt x="93" y="74"/>
                    </a:cubicBezTo>
                    <a:cubicBezTo>
                      <a:pt x="93" y="72"/>
                      <a:pt x="96" y="70"/>
                      <a:pt x="99" y="67"/>
                    </a:cubicBezTo>
                    <a:cubicBezTo>
                      <a:pt x="100" y="67"/>
                      <a:pt x="101" y="65"/>
                      <a:pt x="102" y="65"/>
                    </a:cubicBezTo>
                    <a:cubicBezTo>
                      <a:pt x="101" y="65"/>
                      <a:pt x="101" y="64"/>
                      <a:pt x="101" y="63"/>
                    </a:cubicBezTo>
                    <a:cubicBezTo>
                      <a:pt x="100" y="59"/>
                      <a:pt x="98" y="53"/>
                      <a:pt x="102" y="48"/>
                    </a:cubicBezTo>
                    <a:cubicBezTo>
                      <a:pt x="104" y="44"/>
                      <a:pt x="107" y="42"/>
                      <a:pt x="108" y="41"/>
                    </a:cubicBezTo>
                    <a:cubicBezTo>
                      <a:pt x="110" y="39"/>
                      <a:pt x="111" y="39"/>
                      <a:pt x="111" y="38"/>
                    </a:cubicBezTo>
                    <a:cubicBezTo>
                      <a:pt x="111" y="32"/>
                      <a:pt x="119" y="31"/>
                      <a:pt x="123" y="30"/>
                    </a:cubicBezTo>
                    <a:cubicBezTo>
                      <a:pt x="126" y="30"/>
                      <a:pt x="128" y="29"/>
                      <a:pt x="130" y="27"/>
                    </a:cubicBezTo>
                    <a:cubicBezTo>
                      <a:pt x="131" y="26"/>
                      <a:pt x="133" y="25"/>
                      <a:pt x="135" y="24"/>
                    </a:cubicBezTo>
                    <a:cubicBezTo>
                      <a:pt x="137" y="23"/>
                      <a:pt x="139" y="22"/>
                      <a:pt x="138" y="18"/>
                    </a:cubicBezTo>
                    <a:cubicBezTo>
                      <a:pt x="138" y="18"/>
                      <a:pt x="137" y="18"/>
                      <a:pt x="136" y="19"/>
                    </a:cubicBezTo>
                    <a:quadBezTo>
                      <a:pt x="135" y="19"/>
                      <a:pt x="134" y="19"/>
                    </a:quadBezTo>
                    <a:cubicBezTo>
                      <a:pt x="132" y="19"/>
                      <a:pt x="130" y="18"/>
                      <a:pt x="128" y="18"/>
                    </a:cubicBezTo>
                    <a:cubicBezTo>
                      <a:pt x="127" y="18"/>
                      <a:pt x="126" y="18"/>
                      <a:pt x="124" y="17"/>
                    </a:cubicBezTo>
                    <a:cubicBezTo>
                      <a:pt x="119" y="17"/>
                      <a:pt x="116" y="16"/>
                      <a:pt x="114" y="14"/>
                    </a:cubicBezTo>
                    <a:cubicBezTo>
                      <a:pt x="113" y="14"/>
                      <a:pt x="112" y="13"/>
                      <a:pt x="112" y="13"/>
                    </a:cubicBezTo>
                    <a:cubicBezTo>
                      <a:pt x="111" y="14"/>
                      <a:pt x="110" y="15"/>
                      <a:pt x="108" y="16"/>
                    </a:cubicBezTo>
                    <a:quadBezTo>
                      <a:pt x="107" y="16"/>
                      <a:pt x="106" y="16"/>
                    </a:quadBezTo>
                    <a:cubicBezTo>
                      <a:pt x="104" y="16"/>
                      <a:pt x="102" y="15"/>
                      <a:pt x="100" y="14"/>
                    </a:cubicBezTo>
                    <a:cubicBezTo>
                      <a:pt x="99" y="13"/>
                      <a:pt x="96" y="12"/>
                      <a:pt x="94" y="11"/>
                    </a:cubicBezTo>
                    <a:cubicBezTo>
                      <a:pt x="92" y="11"/>
                      <a:pt x="90" y="10"/>
                      <a:pt x="89" y="9"/>
                    </a:cubicBezTo>
                    <a:quadBezTo>
                      <a:pt x="89" y="9"/>
                      <a:pt x="88" y="9"/>
                    </a:quadBezTo>
                    <a:cubicBezTo>
                      <a:pt x="88" y="8"/>
                      <a:pt x="87" y="8"/>
                      <a:pt x="86" y="7"/>
                    </a:cubicBezTo>
                    <a:cubicBezTo>
                      <a:pt x="85" y="7"/>
                      <a:pt x="84" y="6"/>
                      <a:pt x="8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66" name="Freeform 1213"/>
              <p:cNvSpPr/>
              <p:nvPr/>
            </p:nvSpPr>
            <p:spPr>
              <a:xfrm>
                <a:off x="2685" y="3270"/>
                <a:ext cx="31" cy="15"/>
              </a:xfrm>
              <a:custGeom>
                <a:avLst/>
                <a:gdLst>
                  <a:gd name="T0" fmla="*/ 33 w 33"/>
                  <a:gd name="T1" fmla="*/ 1 h 16"/>
                  <a:gd name="T2" fmla="*/ 33 w 33"/>
                  <a:gd name="T3" fmla="*/ 0 h 16"/>
                  <a:gd name="T4" fmla="*/ 33 w 33"/>
                  <a:gd name="T5" fmla="*/ 0 h 16"/>
                  <a:gd name="T6" fmla="*/ 32 w 33"/>
                  <a:gd name="T7" fmla="*/ 0 h 16"/>
                  <a:gd name="T8" fmla="*/ 31 w 33"/>
                  <a:gd name="T9" fmla="*/ 1 h 16"/>
                  <a:gd name="T10" fmla="*/ 31 w 33"/>
                  <a:gd name="T11" fmla="*/ 1 h 16"/>
                  <a:gd name="T12" fmla="*/ 30 w 33"/>
                  <a:gd name="T13" fmla="*/ 1 h 16"/>
                  <a:gd name="T14" fmla="*/ 29 w 33"/>
                  <a:gd name="T15" fmla="*/ 2 h 16"/>
                  <a:gd name="T16" fmla="*/ 28 w 33"/>
                  <a:gd name="T17" fmla="*/ 2 h 16"/>
                  <a:gd name="T18" fmla="*/ 25 w 33"/>
                  <a:gd name="T19" fmla="*/ 2 h 16"/>
                  <a:gd name="T20" fmla="*/ 20 w 33"/>
                  <a:gd name="T21" fmla="*/ 4 h 16"/>
                  <a:gd name="T22" fmla="*/ 16 w 33"/>
                  <a:gd name="T23" fmla="*/ 6 h 16"/>
                  <a:gd name="T24" fmla="*/ 11 w 33"/>
                  <a:gd name="T25" fmla="*/ 5 h 16"/>
                  <a:gd name="T26" fmla="*/ 3 w 33"/>
                  <a:gd name="T27" fmla="*/ 3 h 16"/>
                  <a:gd name="T28" fmla="*/ 0 w 33"/>
                  <a:gd name="T29" fmla="*/ 3 h 16"/>
                  <a:gd name="T30" fmla="*/ 0 w 33"/>
                  <a:gd name="T31" fmla="*/ 4 h 16"/>
                  <a:gd name="T32" fmla="*/ 0 w 33"/>
                  <a:gd name="T33" fmla="*/ 5 h 16"/>
                  <a:gd name="T34" fmla="*/ 0 w 33"/>
                  <a:gd name="T35" fmla="*/ 8 h 16"/>
                  <a:gd name="T36" fmla="*/ 0 w 33"/>
                  <a:gd name="T37" fmla="*/ 8 h 16"/>
                  <a:gd name="T38" fmla="*/ 0 w 33"/>
                  <a:gd name="T39" fmla="*/ 11 h 16"/>
                  <a:gd name="T40" fmla="*/ 0 w 33"/>
                  <a:gd name="T41" fmla="*/ 12 h 16"/>
                  <a:gd name="T42" fmla="*/ 0 w 33"/>
                  <a:gd name="T43" fmla="*/ 13 h 16"/>
                  <a:gd name="T44" fmla="*/ 3 w 33"/>
                  <a:gd name="T45" fmla="*/ 13 h 16"/>
                  <a:gd name="T46" fmla="*/ 6 w 33"/>
                  <a:gd name="T47" fmla="*/ 13 h 16"/>
                  <a:gd name="T48" fmla="*/ 9 w 33"/>
                  <a:gd name="T49" fmla="*/ 16 h 16"/>
                  <a:gd name="T50" fmla="*/ 9 w 33"/>
                  <a:gd name="T51" fmla="*/ 16 h 16"/>
                  <a:gd name="T52" fmla="*/ 9 w 33"/>
                  <a:gd name="T53" fmla="*/ 16 h 16"/>
                  <a:gd name="T54" fmla="*/ 10 w 33"/>
                  <a:gd name="T55" fmla="*/ 16 h 16"/>
                  <a:gd name="T56" fmla="*/ 11 w 33"/>
                  <a:gd name="T57" fmla="*/ 16 h 16"/>
                  <a:gd name="T58" fmla="*/ 11 w 33"/>
                  <a:gd name="T59" fmla="*/ 16 h 16"/>
                  <a:gd name="T60" fmla="*/ 12 w 33"/>
                  <a:gd name="T61" fmla="*/ 16 h 16"/>
                  <a:gd name="T62" fmla="*/ 12 w 33"/>
                  <a:gd name="T63" fmla="*/ 16 h 16"/>
                  <a:gd name="T64" fmla="*/ 13 w 33"/>
                  <a:gd name="T65" fmla="*/ 15 h 16"/>
                  <a:gd name="T66" fmla="*/ 13 w 33"/>
                  <a:gd name="T67" fmla="*/ 15 h 16"/>
                  <a:gd name="T68" fmla="*/ 13 w 33"/>
                  <a:gd name="T69" fmla="*/ 15 h 16"/>
                  <a:gd name="T70" fmla="*/ 14 w 33"/>
                  <a:gd name="T71" fmla="*/ 15 h 16"/>
                  <a:gd name="T72" fmla="*/ 14 w 33"/>
                  <a:gd name="T73" fmla="*/ 15 h 16"/>
                  <a:gd name="T74" fmla="*/ 14 w 33"/>
                  <a:gd name="T75" fmla="*/ 15 h 16"/>
                  <a:gd name="T76" fmla="*/ 14 w 33"/>
                  <a:gd name="T77" fmla="*/ 15 h 16"/>
                  <a:gd name="T78" fmla="*/ 14 w 33"/>
                  <a:gd name="T79" fmla="*/ 15 h 16"/>
                  <a:gd name="T80" fmla="*/ 19 w 33"/>
                  <a:gd name="T81" fmla="*/ 15 h 16"/>
                  <a:gd name="T82" fmla="*/ 21 w 33"/>
                  <a:gd name="T83" fmla="*/ 16 h 16"/>
                  <a:gd name="T84" fmla="*/ 25 w 33"/>
                  <a:gd name="T85" fmla="*/ 10 h 16"/>
                  <a:gd name="T86" fmla="*/ 26 w 33"/>
                  <a:gd name="T87" fmla="*/ 9 h 16"/>
                  <a:gd name="T88" fmla="*/ 29 w 33"/>
                  <a:gd name="T89" fmla="*/ 5 h 16"/>
                  <a:gd name="T90" fmla="*/ 29 w 33"/>
                  <a:gd name="T91" fmla="*/ 4 h 16"/>
                  <a:gd name="T92" fmla="*/ 30 w 33"/>
                  <a:gd name="T93" fmla="*/ 4 h 16"/>
                  <a:gd name="T94" fmla="*/ 31 w 33"/>
                  <a:gd name="T95" fmla="*/ 3 h 16"/>
                  <a:gd name="T96" fmla="*/ 32 w 33"/>
                  <a:gd name="T97" fmla="*/ 3 h 16"/>
                  <a:gd name="T98" fmla="*/ 32 w 33"/>
                  <a:gd name="T99" fmla="*/ 2 h 16"/>
                  <a:gd name="T100" fmla="*/ 33 w 33"/>
                  <a:gd name="T101" fmla="*/ 1 h 16"/>
                  <a:gd name="T102" fmla="*/ 33 w 33"/>
                  <a:gd name="T10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" h="16">
                    <a:moveTo>
                      <a:pt x="33" y="1"/>
                    </a:moveTo>
                    <a:cubicBezTo>
                      <a:pt x="33" y="1"/>
                      <a:pt x="33" y="0"/>
                      <a:pt x="33" y="0"/>
                    </a:cubicBezTo>
                    <a:quadBezTo>
                      <a:pt x="33" y="0"/>
                      <a:pt x="33" y="0"/>
                    </a:quadBezTo>
                    <a:quadBezTo>
                      <a:pt x="32" y="0"/>
                      <a:pt x="32" y="0"/>
                    </a:quadBezTo>
                    <a:cubicBezTo>
                      <a:pt x="32" y="0"/>
                      <a:pt x="32" y="1"/>
                      <a:pt x="31" y="1"/>
                    </a:cubicBezTo>
                    <a:quadBezTo>
                      <a:pt x="31" y="1"/>
                      <a:pt x="31" y="1"/>
                    </a:quadBezTo>
                    <a:quadBezTo>
                      <a:pt x="30" y="1"/>
                      <a:pt x="30" y="1"/>
                    </a:quadBezTo>
                    <a:quadBezTo>
                      <a:pt x="29" y="2"/>
                      <a:pt x="29" y="2"/>
                    </a:quadBezTo>
                    <a:quadBezTo>
                      <a:pt x="28" y="2"/>
                      <a:pt x="28" y="2"/>
                    </a:quadBezTo>
                    <a:cubicBezTo>
                      <a:pt x="27" y="2"/>
                      <a:pt x="26" y="2"/>
                      <a:pt x="25" y="2"/>
                    </a:cubicBezTo>
                    <a:cubicBezTo>
                      <a:pt x="23" y="2"/>
                      <a:pt x="21" y="3"/>
                      <a:pt x="20" y="4"/>
                    </a:cubicBezTo>
                    <a:cubicBezTo>
                      <a:pt x="18" y="5"/>
                      <a:pt x="17" y="6"/>
                      <a:pt x="16" y="6"/>
                    </a:cubicBezTo>
                    <a:cubicBezTo>
                      <a:pt x="15" y="6"/>
                      <a:pt x="13" y="5"/>
                      <a:pt x="11" y="5"/>
                    </a:cubicBezTo>
                    <a:cubicBezTo>
                      <a:pt x="8" y="4"/>
                      <a:pt x="5" y="4"/>
                      <a:pt x="3" y="3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7"/>
                      <a:pt x="0" y="8"/>
                    </a:cubicBezTo>
                    <a:quadBezTo>
                      <a:pt x="0" y="8"/>
                      <a:pt x="0" y="8"/>
                    </a:quadBezTo>
                    <a:cubicBezTo>
                      <a:pt x="0" y="9"/>
                      <a:pt x="0" y="10"/>
                      <a:pt x="0" y="11"/>
                    </a:cubicBezTo>
                    <a:quadBezTo>
                      <a:pt x="0" y="12"/>
                      <a:pt x="0" y="12"/>
                    </a:quadBezTo>
                    <a:quadBezTo>
                      <a:pt x="0" y="13"/>
                      <a:pt x="0" y="13"/>
                    </a:quadBezTo>
                    <a:cubicBezTo>
                      <a:pt x="1" y="13"/>
                      <a:pt x="2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4"/>
                      <a:pt x="8" y="15"/>
                      <a:pt x="9" y="16"/>
                    </a:cubicBezTo>
                    <a:quadBezTo>
                      <a:pt x="9" y="16"/>
                      <a:pt x="9" y="16"/>
                    </a:quadBezTo>
                    <a:quadBezTo>
                      <a:pt x="9" y="16"/>
                      <a:pt x="9" y="16"/>
                    </a:quadBezTo>
                    <a:cubicBezTo>
                      <a:pt x="9" y="16"/>
                      <a:pt x="10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quadBezTo>
                      <a:pt x="11" y="16"/>
                      <a:pt x="11" y="16"/>
                    </a:quadBezTo>
                    <a:quadBezTo>
                      <a:pt x="12" y="16"/>
                      <a:pt x="12" y="16"/>
                    </a:quadBezTo>
                    <a:quadBezTo>
                      <a:pt x="12" y="16"/>
                      <a:pt x="12" y="16"/>
                    </a:quadBezTo>
                    <a:cubicBezTo>
                      <a:pt x="13" y="16"/>
                      <a:pt x="13" y="15"/>
                      <a:pt x="13" y="15"/>
                    </a:cubicBezTo>
                    <a:quadBezTo>
                      <a:pt x="13" y="15"/>
                      <a:pt x="13" y="15"/>
                    </a:quadBezTo>
                    <a:quadBezTo>
                      <a:pt x="13" y="15"/>
                      <a:pt x="13" y="15"/>
                    </a:quadBezTo>
                    <a:quadBezTo>
                      <a:pt x="14" y="15"/>
                      <a:pt x="14" y="15"/>
                    </a:quadBezTo>
                    <a:quadBezTo>
                      <a:pt x="14" y="15"/>
                      <a:pt x="14" y="15"/>
                    </a:quadBezTo>
                    <a:quadBezTo>
                      <a:pt x="14" y="15"/>
                      <a:pt x="14" y="15"/>
                    </a:quadBezTo>
                    <a:quadBezTo>
                      <a:pt x="14" y="15"/>
                      <a:pt x="14" y="15"/>
                    </a:quadBezTo>
                    <a:quadBezTo>
                      <a:pt x="14" y="15"/>
                      <a:pt x="14" y="15"/>
                    </a:quad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1" y="14"/>
                      <a:pt x="23" y="11"/>
                      <a:pt x="25" y="10"/>
                    </a:cubicBezTo>
                    <a:cubicBezTo>
                      <a:pt x="25" y="10"/>
                      <a:pt x="26" y="10"/>
                      <a:pt x="26" y="9"/>
                    </a:cubicBezTo>
                    <a:cubicBezTo>
                      <a:pt x="26" y="8"/>
                      <a:pt x="26" y="5"/>
                      <a:pt x="29" y="5"/>
                    </a:cubicBezTo>
                    <a:quadBezTo>
                      <a:pt x="29" y="5"/>
                      <a:pt x="29" y="4"/>
                    </a:quadBezTo>
                    <a:quadBezTo>
                      <a:pt x="30" y="4"/>
                      <a:pt x="30" y="4"/>
                    </a:quadBezTo>
                    <a:cubicBezTo>
                      <a:pt x="30" y="4"/>
                      <a:pt x="31" y="4"/>
                      <a:pt x="31" y="3"/>
                    </a:cubicBezTo>
                    <a:cubicBezTo>
                      <a:pt x="31" y="3"/>
                      <a:pt x="32" y="3"/>
                      <a:pt x="32" y="3"/>
                    </a:cubicBezTo>
                    <a:quadBezTo>
                      <a:pt x="32" y="2"/>
                      <a:pt x="32" y="2"/>
                    </a:quadBezTo>
                    <a:quadBezTo>
                      <a:pt x="33" y="2"/>
                      <a:pt x="33" y="1"/>
                    </a:quadBezTo>
                    <a:quadBezTo>
                      <a:pt x="33" y="1"/>
                      <a:pt x="33" y="1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67" name="Freeform 1214"/>
              <p:cNvSpPr/>
              <p:nvPr/>
            </p:nvSpPr>
            <p:spPr>
              <a:xfrm>
                <a:off x="2760" y="3338"/>
                <a:ext cx="64" cy="62"/>
              </a:xfrm>
              <a:custGeom>
                <a:avLst/>
                <a:gdLst>
                  <a:gd name="T0" fmla="*/ 66 w 67"/>
                  <a:gd name="T1" fmla="*/ 0 h 65"/>
                  <a:gd name="T2" fmla="*/ 65 w 67"/>
                  <a:gd name="T3" fmla="*/ 1 h 65"/>
                  <a:gd name="T4" fmla="*/ 59 w 67"/>
                  <a:gd name="T5" fmla="*/ 5 h 65"/>
                  <a:gd name="T6" fmla="*/ 48 w 67"/>
                  <a:gd name="T7" fmla="*/ 4 h 65"/>
                  <a:gd name="T8" fmla="*/ 41 w 67"/>
                  <a:gd name="T9" fmla="*/ 3 h 65"/>
                  <a:gd name="T10" fmla="*/ 38 w 67"/>
                  <a:gd name="T11" fmla="*/ 3 h 65"/>
                  <a:gd name="T12" fmla="*/ 35 w 67"/>
                  <a:gd name="T13" fmla="*/ 3 h 65"/>
                  <a:gd name="T14" fmla="*/ 33 w 67"/>
                  <a:gd name="T15" fmla="*/ 3 h 65"/>
                  <a:gd name="T16" fmla="*/ 32 w 67"/>
                  <a:gd name="T17" fmla="*/ 3 h 65"/>
                  <a:gd name="T18" fmla="*/ 31 w 67"/>
                  <a:gd name="T19" fmla="*/ 4 h 65"/>
                  <a:gd name="T20" fmla="*/ 30 w 67"/>
                  <a:gd name="T21" fmla="*/ 5 h 65"/>
                  <a:gd name="T22" fmla="*/ 28 w 67"/>
                  <a:gd name="T23" fmla="*/ 6 h 65"/>
                  <a:gd name="T24" fmla="*/ 27 w 67"/>
                  <a:gd name="T25" fmla="*/ 7 h 65"/>
                  <a:gd name="T26" fmla="*/ 25 w 67"/>
                  <a:gd name="T27" fmla="*/ 8 h 65"/>
                  <a:gd name="T28" fmla="*/ 23 w 67"/>
                  <a:gd name="T29" fmla="*/ 8 h 65"/>
                  <a:gd name="T30" fmla="*/ 21 w 67"/>
                  <a:gd name="T31" fmla="*/ 9 h 65"/>
                  <a:gd name="T32" fmla="*/ 20 w 67"/>
                  <a:gd name="T33" fmla="*/ 9 h 65"/>
                  <a:gd name="T34" fmla="*/ 15 w 67"/>
                  <a:gd name="T35" fmla="*/ 12 h 65"/>
                  <a:gd name="T36" fmla="*/ 14 w 67"/>
                  <a:gd name="T37" fmla="*/ 12 h 65"/>
                  <a:gd name="T38" fmla="*/ 11 w 67"/>
                  <a:gd name="T39" fmla="*/ 12 h 65"/>
                  <a:gd name="T40" fmla="*/ 9 w 67"/>
                  <a:gd name="T41" fmla="*/ 12 h 65"/>
                  <a:gd name="T42" fmla="*/ 8 w 67"/>
                  <a:gd name="T43" fmla="*/ 14 h 65"/>
                  <a:gd name="T44" fmla="*/ 7 w 67"/>
                  <a:gd name="T45" fmla="*/ 16 h 65"/>
                  <a:gd name="T46" fmla="*/ 5 w 67"/>
                  <a:gd name="T47" fmla="*/ 19 h 65"/>
                  <a:gd name="T48" fmla="*/ 2 w 67"/>
                  <a:gd name="T49" fmla="*/ 23 h 65"/>
                  <a:gd name="T50" fmla="*/ 1 w 67"/>
                  <a:gd name="T51" fmla="*/ 24 h 65"/>
                  <a:gd name="T52" fmla="*/ 1 w 67"/>
                  <a:gd name="T53" fmla="*/ 25 h 65"/>
                  <a:gd name="T54" fmla="*/ 0 w 67"/>
                  <a:gd name="T55" fmla="*/ 26 h 65"/>
                  <a:gd name="T56" fmla="*/ 6 w 67"/>
                  <a:gd name="T57" fmla="*/ 38 h 65"/>
                  <a:gd name="T58" fmla="*/ 11 w 67"/>
                  <a:gd name="T59" fmla="*/ 39 h 65"/>
                  <a:gd name="T60" fmla="*/ 25 w 67"/>
                  <a:gd name="T61" fmla="*/ 44 h 65"/>
                  <a:gd name="T62" fmla="*/ 19 w 67"/>
                  <a:gd name="T63" fmla="*/ 46 h 65"/>
                  <a:gd name="T64" fmla="*/ 11 w 67"/>
                  <a:gd name="T65" fmla="*/ 47 h 65"/>
                  <a:gd name="T66" fmla="*/ 15 w 67"/>
                  <a:gd name="T67" fmla="*/ 55 h 65"/>
                  <a:gd name="T68" fmla="*/ 19 w 67"/>
                  <a:gd name="T69" fmla="*/ 60 h 65"/>
                  <a:gd name="T70" fmla="*/ 28 w 67"/>
                  <a:gd name="T71" fmla="*/ 65 h 65"/>
                  <a:gd name="T72" fmla="*/ 26 w 67"/>
                  <a:gd name="T73" fmla="*/ 55 h 65"/>
                  <a:gd name="T74" fmla="*/ 30 w 67"/>
                  <a:gd name="T75" fmla="*/ 54 h 65"/>
                  <a:gd name="T76" fmla="*/ 34 w 67"/>
                  <a:gd name="T77" fmla="*/ 54 h 65"/>
                  <a:gd name="T78" fmla="*/ 30 w 67"/>
                  <a:gd name="T79" fmla="*/ 53 h 65"/>
                  <a:gd name="T80" fmla="*/ 27 w 67"/>
                  <a:gd name="T81" fmla="*/ 48 h 65"/>
                  <a:gd name="T82" fmla="*/ 39 w 67"/>
                  <a:gd name="T83" fmla="*/ 47 h 65"/>
                  <a:gd name="T84" fmla="*/ 41 w 67"/>
                  <a:gd name="T85" fmla="*/ 43 h 65"/>
                  <a:gd name="T86" fmla="*/ 34 w 67"/>
                  <a:gd name="T87" fmla="*/ 41 h 65"/>
                  <a:gd name="T88" fmla="*/ 28 w 67"/>
                  <a:gd name="T89" fmla="*/ 40 h 65"/>
                  <a:gd name="T90" fmla="*/ 29 w 67"/>
                  <a:gd name="T91" fmla="*/ 34 h 65"/>
                  <a:gd name="T92" fmla="*/ 26 w 67"/>
                  <a:gd name="T93" fmla="*/ 26 h 65"/>
                  <a:gd name="T94" fmla="*/ 21 w 67"/>
                  <a:gd name="T95" fmla="*/ 16 h 65"/>
                  <a:gd name="T96" fmla="*/ 31 w 67"/>
                  <a:gd name="T97" fmla="*/ 16 h 65"/>
                  <a:gd name="T98" fmla="*/ 37 w 67"/>
                  <a:gd name="T99" fmla="*/ 16 h 65"/>
                  <a:gd name="T100" fmla="*/ 43 w 67"/>
                  <a:gd name="T101" fmla="*/ 7 h 65"/>
                  <a:gd name="T102" fmla="*/ 48 w 67"/>
                  <a:gd name="T103" fmla="*/ 10 h 65"/>
                  <a:gd name="T104" fmla="*/ 56 w 67"/>
                  <a:gd name="T105" fmla="*/ 6 h 65"/>
                  <a:gd name="T106" fmla="*/ 63 w 67"/>
                  <a:gd name="T107" fmla="*/ 9 h 65"/>
                  <a:gd name="T108" fmla="*/ 64 w 67"/>
                  <a:gd name="T109" fmla="*/ 8 h 65"/>
                  <a:gd name="T110" fmla="*/ 66 w 67"/>
                  <a:gd name="T111" fmla="*/ 4 h 65"/>
                  <a:gd name="T112" fmla="*/ 67 w 67"/>
                  <a:gd name="T113" fmla="*/ 1 h 65"/>
                  <a:gd name="T114" fmla="*/ 67 w 67"/>
                  <a:gd name="T1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7" h="65">
                    <a:moveTo>
                      <a:pt x="67" y="0"/>
                    </a:moveTo>
                    <a:cubicBezTo>
                      <a:pt x="67" y="0"/>
                      <a:pt x="66" y="0"/>
                      <a:pt x="66" y="0"/>
                    </a:cubicBezTo>
                    <a:cubicBezTo>
                      <a:pt x="66" y="0"/>
                      <a:pt x="66" y="1"/>
                      <a:pt x="66" y="1"/>
                    </a:cubicBezTo>
                    <a:cubicBezTo>
                      <a:pt x="66" y="1"/>
                      <a:pt x="65" y="1"/>
                      <a:pt x="65" y="1"/>
                    </a:cubicBezTo>
                    <a:quadBezTo>
                      <a:pt x="65" y="2"/>
                      <a:pt x="65" y="3"/>
                    </a:quadBezTo>
                    <a:cubicBezTo>
                      <a:pt x="63" y="5"/>
                      <a:pt x="60" y="5"/>
                      <a:pt x="59" y="5"/>
                    </a:cubicBezTo>
                    <a:quadBezTo>
                      <a:pt x="59" y="5"/>
                      <a:pt x="59" y="5"/>
                    </a:quadBezTo>
                    <a:cubicBezTo>
                      <a:pt x="57" y="5"/>
                      <a:pt x="51" y="5"/>
                      <a:pt x="48" y="4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5" y="3"/>
                      <a:pt x="41" y="3"/>
                    </a:cubicBezTo>
                    <a:cubicBezTo>
                      <a:pt x="40" y="3"/>
                      <a:pt x="39" y="3"/>
                      <a:pt x="39" y="3"/>
                    </a:cubicBezTo>
                    <a:quadBezTo>
                      <a:pt x="38" y="3"/>
                      <a:pt x="38" y="3"/>
                    </a:quadBezTo>
                    <a:quadBezTo>
                      <a:pt x="37" y="3"/>
                      <a:pt x="36" y="3"/>
                    </a:quadBezTo>
                    <a:quadBezTo>
                      <a:pt x="36" y="3"/>
                      <a:pt x="35" y="3"/>
                    </a:quadBezTo>
                    <a:cubicBezTo>
                      <a:pt x="35" y="3"/>
                      <a:pt x="34" y="3"/>
                      <a:pt x="34" y="3"/>
                    </a:cubicBezTo>
                    <a:cubicBezTo>
                      <a:pt x="34" y="3"/>
                      <a:pt x="33" y="3"/>
                      <a:pt x="33" y="3"/>
                    </a:cubicBezTo>
                    <a:quadBezTo>
                      <a:pt x="33" y="3"/>
                      <a:pt x="33" y="3"/>
                    </a:quadBezTo>
                    <a:quadBezTo>
                      <a:pt x="33" y="3"/>
                      <a:pt x="32" y="3"/>
                    </a:quadBezTo>
                    <a:cubicBezTo>
                      <a:pt x="32" y="3"/>
                      <a:pt x="32" y="4"/>
                      <a:pt x="32" y="4"/>
                    </a:cubicBezTo>
                    <a:quadBezTo>
                      <a:pt x="32" y="4"/>
                      <a:pt x="31" y="4"/>
                    </a:quadBezTo>
                    <a:quadBezTo>
                      <a:pt x="31" y="4"/>
                      <a:pt x="31" y="5"/>
                    </a:quadBezTo>
                    <a:cubicBezTo>
                      <a:pt x="31" y="5"/>
                      <a:pt x="30" y="5"/>
                      <a:pt x="30" y="5"/>
                    </a:cubicBezTo>
                    <a:quadBezTo>
                      <a:pt x="30" y="5"/>
                      <a:pt x="29" y="6"/>
                    </a:quadBezTo>
                    <a:quadBezTo>
                      <a:pt x="29" y="6"/>
                      <a:pt x="28" y="6"/>
                    </a:quadBezTo>
                    <a:quadBezTo>
                      <a:pt x="28" y="6"/>
                      <a:pt x="28" y="6"/>
                    </a:quadBezTo>
                    <a:quadBezTo>
                      <a:pt x="27" y="7"/>
                      <a:pt x="27" y="7"/>
                    </a:quadBezTo>
                    <a:quadBezTo>
                      <a:pt x="26" y="7"/>
                      <a:pt x="26" y="7"/>
                    </a:quadBezTo>
                    <a:cubicBezTo>
                      <a:pt x="26" y="7"/>
                      <a:pt x="25" y="7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quadBezTo>
                      <a:pt x="24" y="8"/>
                      <a:pt x="23" y="8"/>
                    </a:quadBezTo>
                    <a:quadBezTo>
                      <a:pt x="23" y="8"/>
                      <a:pt x="23" y="8"/>
                    </a:quadBezTo>
                    <a:cubicBezTo>
                      <a:pt x="22" y="8"/>
                      <a:pt x="22" y="9"/>
                      <a:pt x="21" y="9"/>
                    </a:cubicBezTo>
                    <a:cubicBezTo>
                      <a:pt x="21" y="9"/>
                      <a:pt x="21" y="8"/>
                      <a:pt x="21" y="8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10"/>
                      <a:pt x="18" y="11"/>
                      <a:pt x="16" y="12"/>
                    </a:cubicBezTo>
                    <a:cubicBezTo>
                      <a:pt x="16" y="12"/>
                      <a:pt x="15" y="12"/>
                      <a:pt x="15" y="12"/>
                    </a:cubicBezTo>
                    <a:quadBezTo>
                      <a:pt x="14" y="12"/>
                      <a:pt x="14" y="12"/>
                    </a:quadBezTo>
                    <a:quadBezTo>
                      <a:pt x="14" y="12"/>
                      <a:pt x="14" y="12"/>
                    </a:quadBezTo>
                    <a:quadBezTo>
                      <a:pt x="13" y="12"/>
                      <a:pt x="13" y="12"/>
                    </a:quadBezTo>
                    <a:quadBezTo>
                      <a:pt x="12" y="12"/>
                      <a:pt x="11" y="12"/>
                    </a:quad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quadBezTo>
                      <a:pt x="9" y="13"/>
                      <a:pt x="9" y="14"/>
                    </a:quadBezTo>
                    <a:quadBezTo>
                      <a:pt x="9" y="14"/>
                      <a:pt x="8" y="14"/>
                    </a:quadBezTo>
                    <a:quadBezTo>
                      <a:pt x="8" y="15"/>
                      <a:pt x="8" y="15"/>
                    </a:quadBezTo>
                    <a:cubicBezTo>
                      <a:pt x="8" y="16"/>
                      <a:pt x="7" y="16"/>
                      <a:pt x="7" y="16"/>
                    </a:cubicBezTo>
                    <a:quadBezTo>
                      <a:pt x="7" y="17"/>
                      <a:pt x="7" y="17"/>
                    </a:quadBezTo>
                    <a:quadBezTo>
                      <a:pt x="6" y="18"/>
                      <a:pt x="5" y="19"/>
                    </a:quadBezTo>
                    <a:quadBezTo>
                      <a:pt x="5" y="19"/>
                      <a:pt x="5" y="20"/>
                    </a:quadBezTo>
                    <a:cubicBezTo>
                      <a:pt x="5" y="21"/>
                      <a:pt x="4" y="23"/>
                      <a:pt x="2" y="23"/>
                    </a:cubicBezTo>
                    <a:cubicBezTo>
                      <a:pt x="1" y="23"/>
                      <a:pt x="1" y="24"/>
                      <a:pt x="1" y="24"/>
                    </a:cubicBezTo>
                    <a:quadBezTo>
                      <a:pt x="1" y="24"/>
                      <a:pt x="1" y="24"/>
                    </a:quadBezTo>
                    <a:quadBezTo>
                      <a:pt x="1" y="24"/>
                      <a:pt x="1" y="25"/>
                    </a:quadBezTo>
                    <a:quadBezTo>
                      <a:pt x="1" y="25"/>
                      <a:pt x="1" y="25"/>
                    </a:quadBezTo>
                    <a:cubicBezTo>
                      <a:pt x="1" y="25"/>
                      <a:pt x="1" y="26"/>
                      <a:pt x="1" y="26"/>
                    </a:cubicBezTo>
                    <a:quadBezTo>
                      <a:pt x="1" y="26"/>
                      <a:pt x="0" y="26"/>
                    </a:quadBezTo>
                    <a:quadBezTo>
                      <a:pt x="0" y="26"/>
                      <a:pt x="0" y="26"/>
                    </a:quadBezTo>
                    <a:cubicBezTo>
                      <a:pt x="4" y="28"/>
                      <a:pt x="7" y="33"/>
                      <a:pt x="6" y="38"/>
                    </a:cubicBezTo>
                    <a:cubicBezTo>
                      <a:pt x="6" y="38"/>
                      <a:pt x="6" y="39"/>
                      <a:pt x="7" y="39"/>
                    </a:cubicBezTo>
                    <a:cubicBezTo>
                      <a:pt x="8" y="40"/>
                      <a:pt x="10" y="40"/>
                      <a:pt x="11" y="39"/>
                    </a:cubicBezTo>
                    <a:cubicBezTo>
                      <a:pt x="12" y="38"/>
                      <a:pt x="13" y="37"/>
                      <a:pt x="15" y="37"/>
                    </a:cubicBezTo>
                    <a:cubicBezTo>
                      <a:pt x="19" y="37"/>
                      <a:pt x="25" y="41"/>
                      <a:pt x="25" y="44"/>
                    </a:cubicBezTo>
                    <a:cubicBezTo>
                      <a:pt x="25" y="45"/>
                      <a:pt x="24" y="46"/>
                      <a:pt x="22" y="46"/>
                    </a:cubicBezTo>
                    <a:cubicBezTo>
                      <a:pt x="21" y="46"/>
                      <a:pt x="20" y="46"/>
                      <a:pt x="19" y="46"/>
                    </a:cubicBezTo>
                    <a:cubicBezTo>
                      <a:pt x="16" y="46"/>
                      <a:pt x="13" y="45"/>
                      <a:pt x="12" y="46"/>
                    </a:cubicBezTo>
                    <a:quadBezTo>
                      <a:pt x="11" y="47"/>
                      <a:pt x="11" y="47"/>
                    </a:quadBezTo>
                    <a:cubicBezTo>
                      <a:pt x="11" y="47"/>
                      <a:pt x="12" y="48"/>
                      <a:pt x="13" y="49"/>
                    </a:cubicBezTo>
                    <a:cubicBezTo>
                      <a:pt x="14" y="50"/>
                      <a:pt x="16" y="52"/>
                      <a:pt x="15" y="55"/>
                    </a:cubicBezTo>
                    <a:cubicBezTo>
                      <a:pt x="15" y="56"/>
                      <a:pt x="15" y="57"/>
                      <a:pt x="16" y="58"/>
                    </a:cubicBezTo>
                    <a:cubicBezTo>
                      <a:pt x="17" y="59"/>
                      <a:pt x="18" y="60"/>
                      <a:pt x="19" y="60"/>
                    </a:cubicBezTo>
                    <a:cubicBezTo>
                      <a:pt x="21" y="60"/>
                      <a:pt x="24" y="62"/>
                      <a:pt x="26" y="63"/>
                    </a:cubicBezTo>
                    <a:cubicBezTo>
                      <a:pt x="26" y="64"/>
                      <a:pt x="27" y="64"/>
                      <a:pt x="28" y="65"/>
                    </a:cubicBezTo>
                    <a:cubicBezTo>
                      <a:pt x="27" y="64"/>
                      <a:pt x="27" y="62"/>
                      <a:pt x="26" y="61"/>
                    </a:cubicBezTo>
                    <a:cubicBezTo>
                      <a:pt x="25" y="58"/>
                      <a:pt x="25" y="56"/>
                      <a:pt x="26" y="55"/>
                    </a:cubicBezTo>
                    <a:cubicBezTo>
                      <a:pt x="26" y="54"/>
                      <a:pt x="27" y="53"/>
                      <a:pt x="28" y="53"/>
                    </a:cubicBezTo>
                    <a:cubicBezTo>
                      <a:pt x="29" y="53"/>
                      <a:pt x="29" y="54"/>
                      <a:pt x="30" y="54"/>
                    </a:cubicBezTo>
                    <a:cubicBezTo>
                      <a:pt x="31" y="54"/>
                      <a:pt x="32" y="54"/>
                      <a:pt x="33" y="54"/>
                    </a:cubicBezTo>
                    <a:quadBezTo>
                      <a:pt x="33" y="54"/>
                      <a:pt x="34" y="54"/>
                    </a:quadBezTo>
                    <a:cubicBezTo>
                      <a:pt x="34" y="54"/>
                      <a:pt x="32" y="53"/>
                      <a:pt x="30" y="53"/>
                    </a:cubicBezTo>
                    <a:quadBezTo>
                      <a:pt x="30" y="53"/>
                      <a:pt x="30" y="53"/>
                    </a:quadBezTo>
                    <a:cubicBezTo>
                      <a:pt x="28" y="53"/>
                      <a:pt x="27" y="52"/>
                      <a:pt x="27" y="51"/>
                    </a:cubicBezTo>
                    <a:cubicBezTo>
                      <a:pt x="26" y="51"/>
                      <a:pt x="26" y="49"/>
                      <a:pt x="27" y="48"/>
                    </a:cubicBezTo>
                    <a:cubicBezTo>
                      <a:pt x="28" y="46"/>
                      <a:pt x="32" y="45"/>
                      <a:pt x="35" y="47"/>
                    </a:cubicBezTo>
                    <a:cubicBezTo>
                      <a:pt x="37" y="48"/>
                      <a:pt x="38" y="48"/>
                      <a:pt x="39" y="47"/>
                    </a:cubicBezTo>
                    <a:cubicBezTo>
                      <a:pt x="40" y="46"/>
                      <a:pt x="41" y="46"/>
                      <a:pt x="41" y="46"/>
                    </a:cubicBezTo>
                    <a:cubicBezTo>
                      <a:pt x="41" y="45"/>
                      <a:pt x="42" y="44"/>
                      <a:pt x="41" y="43"/>
                    </a:cubicBezTo>
                    <a:cubicBezTo>
                      <a:pt x="41" y="42"/>
                      <a:pt x="40" y="41"/>
                      <a:pt x="38" y="41"/>
                    </a:cubicBezTo>
                    <a:cubicBezTo>
                      <a:pt x="36" y="40"/>
                      <a:pt x="35" y="40"/>
                      <a:pt x="34" y="41"/>
                    </a:cubicBezTo>
                    <a:cubicBezTo>
                      <a:pt x="34" y="42"/>
                      <a:pt x="33" y="42"/>
                      <a:pt x="31" y="42"/>
                    </a:cubicBezTo>
                    <a:cubicBezTo>
                      <a:pt x="30" y="42"/>
                      <a:pt x="29" y="41"/>
                      <a:pt x="28" y="40"/>
                    </a:cubicBezTo>
                    <a:cubicBezTo>
                      <a:pt x="27" y="39"/>
                      <a:pt x="26" y="38"/>
                      <a:pt x="26" y="36"/>
                    </a:cubicBezTo>
                    <a:cubicBezTo>
                      <a:pt x="26" y="35"/>
                      <a:pt x="28" y="34"/>
                      <a:pt x="29" y="34"/>
                    </a:cubicBezTo>
                    <a:cubicBezTo>
                      <a:pt x="30" y="33"/>
                      <a:pt x="31" y="33"/>
                      <a:pt x="31" y="33"/>
                    </a:cubicBezTo>
                    <a:cubicBezTo>
                      <a:pt x="31" y="31"/>
                      <a:pt x="28" y="28"/>
                      <a:pt x="26" y="26"/>
                    </a:cubicBezTo>
                    <a:cubicBezTo>
                      <a:pt x="24" y="24"/>
                      <a:pt x="23" y="23"/>
                      <a:pt x="22" y="21"/>
                    </a:cubicBezTo>
                    <a:cubicBezTo>
                      <a:pt x="20" y="19"/>
                      <a:pt x="21" y="17"/>
                      <a:pt x="21" y="16"/>
                    </a:cubicBezTo>
                    <a:cubicBezTo>
                      <a:pt x="22" y="15"/>
                      <a:pt x="24" y="14"/>
                      <a:pt x="27" y="14"/>
                    </a:cubicBezTo>
                    <a:cubicBezTo>
                      <a:pt x="29" y="14"/>
                      <a:pt x="30" y="15"/>
                      <a:pt x="31" y="16"/>
                    </a:cubicBezTo>
                    <a:cubicBezTo>
                      <a:pt x="32" y="17"/>
                      <a:pt x="35" y="18"/>
                      <a:pt x="37" y="17"/>
                    </a:cubicBezTo>
                    <a:quadBezTo>
                      <a:pt x="37" y="16"/>
                      <a:pt x="37" y="16"/>
                    </a:quadBezTo>
                    <a:cubicBezTo>
                      <a:pt x="36" y="14"/>
                      <a:pt x="35" y="10"/>
                      <a:pt x="40" y="8"/>
                    </a:cubicBezTo>
                    <a:cubicBezTo>
                      <a:pt x="41" y="8"/>
                      <a:pt x="42" y="7"/>
                      <a:pt x="43" y="7"/>
                    </a:cubicBezTo>
                    <a:cubicBezTo>
                      <a:pt x="46" y="7"/>
                      <a:pt x="47" y="9"/>
                      <a:pt x="48" y="10"/>
                    </a:cubicBezTo>
                    <a:quadBezTo>
                      <a:pt x="48" y="10"/>
                      <a:pt x="48" y="10"/>
                    </a:quadBezTo>
                    <a:quadBezTo>
                      <a:pt x="48" y="10"/>
                      <a:pt x="48" y="9"/>
                    </a:quadBezTo>
                    <a:cubicBezTo>
                      <a:pt x="50" y="8"/>
                      <a:pt x="52" y="6"/>
                      <a:pt x="56" y="6"/>
                    </a:cubicBezTo>
                    <a:cubicBezTo>
                      <a:pt x="59" y="6"/>
                      <a:pt x="61" y="7"/>
                      <a:pt x="63" y="9"/>
                    </a:cubicBezTo>
                    <a:quadBezTo>
                      <a:pt x="63" y="9"/>
                      <a:pt x="63" y="9"/>
                    </a:quadBezTo>
                    <a:cubicBezTo>
                      <a:pt x="63" y="9"/>
                      <a:pt x="64" y="8"/>
                      <a:pt x="64" y="8"/>
                    </a:cubicBezTo>
                    <a:quadBezTo>
                      <a:pt x="64" y="8"/>
                      <a:pt x="64" y="8"/>
                    </a:quadBezTo>
                    <a:quadBezTo>
                      <a:pt x="64" y="8"/>
                      <a:pt x="64" y="8"/>
                    </a:quadBezTo>
                    <a:cubicBezTo>
                      <a:pt x="64" y="6"/>
                      <a:pt x="65" y="5"/>
                      <a:pt x="66" y="4"/>
                    </a:cubicBezTo>
                    <a:quadBezTo>
                      <a:pt x="67" y="3"/>
                      <a:pt x="67" y="2"/>
                    </a:quadBezTo>
                    <a:cubicBezTo>
                      <a:pt x="67" y="2"/>
                      <a:pt x="67" y="1"/>
                      <a:pt x="67" y="1"/>
                    </a:cubicBezTo>
                    <a:quadBezTo>
                      <a:pt x="67" y="1"/>
                      <a:pt x="67" y="1"/>
                    </a:quadBezTo>
                    <a:quadBezTo>
                      <a:pt x="67" y="0"/>
                      <a:pt x="67" y="0"/>
                    </a:quadBezTo>
                    <a:quadBezTo>
                      <a:pt x="67" y="0"/>
                      <a:pt x="67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68" name="Freeform 1215"/>
              <p:cNvSpPr/>
              <p:nvPr/>
            </p:nvSpPr>
            <p:spPr>
              <a:xfrm>
                <a:off x="2433" y="3161"/>
                <a:ext cx="43" cy="40"/>
              </a:xfrm>
              <a:custGeom>
                <a:avLst/>
                <a:gdLst>
                  <a:gd name="T0" fmla="*/ 20 w 45"/>
                  <a:gd name="T1" fmla="*/ 1 h 42"/>
                  <a:gd name="T2" fmla="*/ 15 w 45"/>
                  <a:gd name="T3" fmla="*/ 3 h 42"/>
                  <a:gd name="T4" fmla="*/ 7 w 45"/>
                  <a:gd name="T5" fmla="*/ 3 h 42"/>
                  <a:gd name="T6" fmla="*/ 3 w 45"/>
                  <a:gd name="T7" fmla="*/ 3 h 42"/>
                  <a:gd name="T8" fmla="*/ 4 w 45"/>
                  <a:gd name="T9" fmla="*/ 3 h 42"/>
                  <a:gd name="T10" fmla="*/ 5 w 45"/>
                  <a:gd name="T11" fmla="*/ 11 h 42"/>
                  <a:gd name="T12" fmla="*/ 4 w 45"/>
                  <a:gd name="T13" fmla="*/ 12 h 42"/>
                  <a:gd name="T14" fmla="*/ 6 w 45"/>
                  <a:gd name="T15" fmla="*/ 14 h 42"/>
                  <a:gd name="T16" fmla="*/ 10 w 45"/>
                  <a:gd name="T17" fmla="*/ 16 h 42"/>
                  <a:gd name="T18" fmla="*/ 12 w 45"/>
                  <a:gd name="T19" fmla="*/ 20 h 42"/>
                  <a:gd name="T20" fmla="*/ 10 w 45"/>
                  <a:gd name="T21" fmla="*/ 24 h 42"/>
                  <a:gd name="T22" fmla="*/ 8 w 45"/>
                  <a:gd name="T23" fmla="*/ 27 h 42"/>
                  <a:gd name="T24" fmla="*/ 2 w 45"/>
                  <a:gd name="T25" fmla="*/ 34 h 42"/>
                  <a:gd name="T26" fmla="*/ 0 w 45"/>
                  <a:gd name="T27" fmla="*/ 35 h 42"/>
                  <a:gd name="T28" fmla="*/ 1 w 45"/>
                  <a:gd name="T29" fmla="*/ 37 h 42"/>
                  <a:gd name="T30" fmla="*/ 9 w 45"/>
                  <a:gd name="T31" fmla="*/ 42 h 42"/>
                  <a:gd name="T32" fmla="*/ 27 w 45"/>
                  <a:gd name="T33" fmla="*/ 34 h 42"/>
                  <a:gd name="T34" fmla="*/ 34 w 45"/>
                  <a:gd name="T35" fmla="*/ 31 h 42"/>
                  <a:gd name="T36" fmla="*/ 37 w 45"/>
                  <a:gd name="T37" fmla="*/ 31 h 42"/>
                  <a:gd name="T38" fmla="*/ 39 w 45"/>
                  <a:gd name="T39" fmla="*/ 32 h 42"/>
                  <a:gd name="T40" fmla="*/ 39 w 45"/>
                  <a:gd name="T41" fmla="*/ 32 h 42"/>
                  <a:gd name="T42" fmla="*/ 42 w 45"/>
                  <a:gd name="T43" fmla="*/ 31 h 42"/>
                  <a:gd name="T44" fmla="*/ 41 w 45"/>
                  <a:gd name="T45" fmla="*/ 7 h 42"/>
                  <a:gd name="T46" fmla="*/ 40 w 45"/>
                  <a:gd name="T47" fmla="*/ 6 h 42"/>
                  <a:gd name="T48" fmla="*/ 39 w 45"/>
                  <a:gd name="T49" fmla="*/ 5 h 42"/>
                  <a:gd name="T50" fmla="*/ 39 w 45"/>
                  <a:gd name="T51" fmla="*/ 4 h 42"/>
                  <a:gd name="T52" fmla="*/ 37 w 45"/>
                  <a:gd name="T53" fmla="*/ 3 h 42"/>
                  <a:gd name="T54" fmla="*/ 35 w 45"/>
                  <a:gd name="T55" fmla="*/ 1 h 42"/>
                  <a:gd name="T56" fmla="*/ 34 w 45"/>
                  <a:gd name="T57" fmla="*/ 4 h 42"/>
                  <a:gd name="T58" fmla="*/ 31 w 45"/>
                  <a:gd name="T59" fmla="*/ 7 h 42"/>
                  <a:gd name="T60" fmla="*/ 27 w 45"/>
                  <a:gd name="T61" fmla="*/ 5 h 42"/>
                  <a:gd name="T62" fmla="*/ 25 w 45"/>
                  <a:gd name="T63" fmla="*/ 4 h 42"/>
                  <a:gd name="T64" fmla="*/ 22 w 45"/>
                  <a:gd name="T65" fmla="*/ 2 h 42"/>
                  <a:gd name="T66" fmla="*/ 22 w 45"/>
                  <a:gd name="T67" fmla="*/ 0 h 42"/>
                  <a:gd name="T68" fmla="*/ 22 w 45"/>
                  <a:gd name="T69" fmla="*/ 0 h 42"/>
                  <a:gd name="T70" fmla="*/ 20 w 45"/>
                  <a:gd name="T71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" h="42">
                    <a:moveTo>
                      <a:pt x="20" y="1"/>
                    </a:moveTo>
                    <a:cubicBezTo>
                      <a:pt x="18" y="1"/>
                      <a:pt x="17" y="2"/>
                      <a:pt x="15" y="3"/>
                    </a:cubicBezTo>
                    <a:cubicBezTo>
                      <a:pt x="13" y="4"/>
                      <a:pt x="10" y="4"/>
                      <a:pt x="7" y="3"/>
                    </a:cubicBezTo>
                    <a:cubicBezTo>
                      <a:pt x="6" y="3"/>
                      <a:pt x="4" y="3"/>
                      <a:pt x="3" y="3"/>
                    </a:cubicBezTo>
                    <a:quadBezTo>
                      <a:pt x="4" y="3"/>
                      <a:pt x="4" y="3"/>
                    </a:quadBezTo>
                    <a:cubicBezTo>
                      <a:pt x="5" y="5"/>
                      <a:pt x="8" y="7"/>
                      <a:pt x="5" y="11"/>
                    </a:cubicBezTo>
                    <a:quadBezTo>
                      <a:pt x="4" y="12"/>
                      <a:pt x="4" y="12"/>
                    </a:quadBezTo>
                    <a:cubicBezTo>
                      <a:pt x="4" y="12"/>
                      <a:pt x="5" y="13"/>
                      <a:pt x="6" y="14"/>
                    </a:cubicBezTo>
                    <a:cubicBezTo>
                      <a:pt x="7" y="14"/>
                      <a:pt x="8" y="15"/>
                      <a:pt x="10" y="16"/>
                    </a:cubicBezTo>
                    <a:cubicBezTo>
                      <a:pt x="11" y="17"/>
                      <a:pt x="12" y="19"/>
                      <a:pt x="12" y="20"/>
                    </a:cubicBezTo>
                    <a:cubicBezTo>
                      <a:pt x="12" y="22"/>
                      <a:pt x="11" y="23"/>
                      <a:pt x="10" y="24"/>
                    </a:cubicBezTo>
                    <a:quadBezTo>
                      <a:pt x="8" y="26"/>
                      <a:pt x="8" y="27"/>
                    </a:quadBezTo>
                    <a:cubicBezTo>
                      <a:pt x="8" y="31"/>
                      <a:pt x="4" y="33"/>
                      <a:pt x="2" y="34"/>
                    </a:cubicBezTo>
                    <a:cubicBezTo>
                      <a:pt x="1" y="34"/>
                      <a:pt x="0" y="35"/>
                      <a:pt x="0" y="35"/>
                    </a:cubicBezTo>
                    <a:cubicBezTo>
                      <a:pt x="0" y="35"/>
                      <a:pt x="0" y="36"/>
                      <a:pt x="1" y="37"/>
                    </a:cubicBezTo>
                    <a:cubicBezTo>
                      <a:pt x="2" y="39"/>
                      <a:pt x="6" y="42"/>
                      <a:pt x="9" y="42"/>
                    </a:cubicBezTo>
                    <a:cubicBezTo>
                      <a:pt x="13" y="42"/>
                      <a:pt x="22" y="39"/>
                      <a:pt x="27" y="34"/>
                    </a:cubicBezTo>
                    <a:cubicBezTo>
                      <a:pt x="30" y="32"/>
                      <a:pt x="32" y="31"/>
                      <a:pt x="34" y="31"/>
                    </a:cubicBezTo>
                    <a:cubicBezTo>
                      <a:pt x="35" y="31"/>
                      <a:pt x="36" y="31"/>
                      <a:pt x="37" y="31"/>
                    </a:cubicBezTo>
                    <a:cubicBezTo>
                      <a:pt x="38" y="31"/>
                      <a:pt x="38" y="32"/>
                      <a:pt x="39" y="32"/>
                    </a:cubicBezTo>
                    <a:quadBezTo>
                      <a:pt x="39" y="32"/>
                      <a:pt x="39" y="32"/>
                    </a:quadBezTo>
                    <a:cubicBezTo>
                      <a:pt x="40" y="32"/>
                      <a:pt x="41" y="31"/>
                      <a:pt x="42" y="31"/>
                    </a:cubicBezTo>
                    <a:cubicBezTo>
                      <a:pt x="45" y="29"/>
                      <a:pt x="43" y="12"/>
                      <a:pt x="41" y="7"/>
                    </a:cubicBezTo>
                    <a:cubicBezTo>
                      <a:pt x="40" y="7"/>
                      <a:pt x="40" y="6"/>
                      <a:pt x="40" y="6"/>
                    </a:cubicBezTo>
                    <a:quadBezTo>
                      <a:pt x="40" y="5"/>
                      <a:pt x="39" y="5"/>
                    </a:quadBezTo>
                    <a:quadBezTo>
                      <a:pt x="39" y="5"/>
                      <a:pt x="39" y="4"/>
                    </a:quadBezTo>
                    <a:cubicBezTo>
                      <a:pt x="38" y="4"/>
                      <a:pt x="38" y="3"/>
                      <a:pt x="37" y="3"/>
                    </a:cubicBezTo>
                    <a:cubicBezTo>
                      <a:pt x="36" y="1"/>
                      <a:pt x="35" y="1"/>
                      <a:pt x="35" y="1"/>
                    </a:cubicBezTo>
                    <a:cubicBezTo>
                      <a:pt x="35" y="1"/>
                      <a:pt x="34" y="2"/>
                      <a:pt x="34" y="4"/>
                    </a:cubicBezTo>
                    <a:cubicBezTo>
                      <a:pt x="34" y="6"/>
                      <a:pt x="32" y="7"/>
                      <a:pt x="31" y="7"/>
                    </a:cubicBezTo>
                    <a:cubicBezTo>
                      <a:pt x="30" y="7"/>
                      <a:pt x="28" y="6"/>
                      <a:pt x="27" y="5"/>
                    </a:cubicBezTo>
                    <a:cubicBezTo>
                      <a:pt x="26" y="5"/>
                      <a:pt x="25" y="4"/>
                      <a:pt x="25" y="4"/>
                    </a:cubicBezTo>
                    <a:cubicBezTo>
                      <a:pt x="23" y="4"/>
                      <a:pt x="22" y="3"/>
                      <a:pt x="22" y="2"/>
                    </a:cubicBezTo>
                    <a:quadBezTo>
                      <a:pt x="22" y="1"/>
                      <a:pt x="22" y="0"/>
                    </a:quadBezTo>
                    <a:quadBezTo>
                      <a:pt x="22" y="0"/>
                      <a:pt x="22" y="0"/>
                    </a:quadBezTo>
                    <a:cubicBezTo>
                      <a:pt x="21" y="0"/>
                      <a:pt x="21" y="1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69" name="Freeform 1216"/>
              <p:cNvSpPr/>
              <p:nvPr/>
            </p:nvSpPr>
            <p:spPr>
              <a:xfrm>
                <a:off x="2458" y="3148"/>
                <a:ext cx="23" cy="15"/>
              </a:xfrm>
              <a:custGeom>
                <a:avLst/>
                <a:gdLst>
                  <a:gd name="T0" fmla="*/ 24 w 24"/>
                  <a:gd name="T1" fmla="*/ 11 h 15"/>
                  <a:gd name="T2" fmla="*/ 24 w 24"/>
                  <a:gd name="T3" fmla="*/ 10 h 15"/>
                  <a:gd name="T4" fmla="*/ 17 w 24"/>
                  <a:gd name="T5" fmla="*/ 1 h 15"/>
                  <a:gd name="T6" fmla="*/ 11 w 24"/>
                  <a:gd name="T7" fmla="*/ 2 h 15"/>
                  <a:gd name="T8" fmla="*/ 6 w 24"/>
                  <a:gd name="T9" fmla="*/ 4 h 15"/>
                  <a:gd name="T10" fmla="*/ 6 w 24"/>
                  <a:gd name="T11" fmla="*/ 4 h 15"/>
                  <a:gd name="T12" fmla="*/ 6 w 24"/>
                  <a:gd name="T13" fmla="*/ 5 h 15"/>
                  <a:gd name="T14" fmla="*/ 5 w 24"/>
                  <a:gd name="T15" fmla="*/ 6 h 15"/>
                  <a:gd name="T16" fmla="*/ 5 w 24"/>
                  <a:gd name="T17" fmla="*/ 7 h 15"/>
                  <a:gd name="T18" fmla="*/ 4 w 24"/>
                  <a:gd name="T19" fmla="*/ 8 h 15"/>
                  <a:gd name="T20" fmla="*/ 4 w 24"/>
                  <a:gd name="T21" fmla="*/ 9 h 15"/>
                  <a:gd name="T22" fmla="*/ 3 w 24"/>
                  <a:gd name="T23" fmla="*/ 10 h 15"/>
                  <a:gd name="T24" fmla="*/ 0 w 24"/>
                  <a:gd name="T25" fmla="*/ 13 h 15"/>
                  <a:gd name="T26" fmla="*/ 3 w 24"/>
                  <a:gd name="T27" fmla="*/ 15 h 15"/>
                  <a:gd name="T28" fmla="*/ 4 w 24"/>
                  <a:gd name="T29" fmla="*/ 15 h 15"/>
                  <a:gd name="T30" fmla="*/ 5 w 24"/>
                  <a:gd name="T31" fmla="*/ 13 h 15"/>
                  <a:gd name="T32" fmla="*/ 14 w 24"/>
                  <a:gd name="T33" fmla="*/ 13 h 15"/>
                  <a:gd name="T34" fmla="*/ 16 w 24"/>
                  <a:gd name="T35" fmla="*/ 15 h 15"/>
                  <a:gd name="T36" fmla="*/ 16 w 24"/>
                  <a:gd name="T37" fmla="*/ 15 h 15"/>
                  <a:gd name="T38" fmla="*/ 19 w 24"/>
                  <a:gd name="T39" fmla="*/ 13 h 15"/>
                  <a:gd name="T40" fmla="*/ 24 w 24"/>
                  <a:gd name="T4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" h="15">
                    <a:moveTo>
                      <a:pt x="24" y="11"/>
                    </a:move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8"/>
                      <a:pt x="20" y="4"/>
                      <a:pt x="17" y="1"/>
                    </a:cubicBezTo>
                    <a:cubicBezTo>
                      <a:pt x="16" y="0"/>
                      <a:pt x="13" y="1"/>
                      <a:pt x="11" y="2"/>
                    </a:cubicBezTo>
                    <a:cubicBezTo>
                      <a:pt x="9" y="3"/>
                      <a:pt x="8" y="4"/>
                      <a:pt x="6" y="4"/>
                    </a:cubicBezTo>
                    <a:quadBezTo>
                      <a:pt x="6" y="4"/>
                      <a:pt x="6" y="4"/>
                    </a:quadBezTo>
                    <a:quadBezTo>
                      <a:pt x="6" y="4"/>
                      <a:pt x="6" y="5"/>
                    </a:quadBezTo>
                    <a:cubicBezTo>
                      <a:pt x="6" y="5"/>
                      <a:pt x="6" y="6"/>
                      <a:pt x="5" y="6"/>
                    </a:cubicBezTo>
                    <a:quadBezTo>
                      <a:pt x="5" y="6"/>
                      <a:pt x="5" y="7"/>
                    </a:quadBezTo>
                    <a:cubicBezTo>
                      <a:pt x="5" y="7"/>
                      <a:pt x="5" y="8"/>
                      <a:pt x="4" y="8"/>
                    </a:cubicBezTo>
                    <a:quadBezTo>
                      <a:pt x="4" y="8"/>
                      <a:pt x="4" y="9"/>
                    </a:quadBezTo>
                    <a:cubicBezTo>
                      <a:pt x="4" y="9"/>
                      <a:pt x="3" y="10"/>
                      <a:pt x="3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1" y="14"/>
                      <a:pt x="2" y="14"/>
                      <a:pt x="3" y="15"/>
                    </a:cubicBezTo>
                    <a:cubicBezTo>
                      <a:pt x="3" y="15"/>
                      <a:pt x="4" y="15"/>
                      <a:pt x="4" y="15"/>
                    </a:cubicBezTo>
                    <a:quadBezTo>
                      <a:pt x="5" y="14"/>
                      <a:pt x="5" y="13"/>
                    </a:quadBezTo>
                    <a:cubicBezTo>
                      <a:pt x="7" y="9"/>
                      <a:pt x="11" y="9"/>
                      <a:pt x="14" y="13"/>
                    </a:cubicBezTo>
                    <a:quadBezTo>
                      <a:pt x="15" y="14"/>
                      <a:pt x="16" y="15"/>
                    </a:quadBezTo>
                    <a:quadBezTo>
                      <a:pt x="16" y="15"/>
                      <a:pt x="16" y="15"/>
                    </a:quadBezTo>
                    <a:cubicBezTo>
                      <a:pt x="17" y="14"/>
                      <a:pt x="18" y="14"/>
                      <a:pt x="19" y="13"/>
                    </a:cubicBezTo>
                    <a:cubicBezTo>
                      <a:pt x="21" y="13"/>
                      <a:pt x="23" y="12"/>
                      <a:pt x="2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70" name="Freeform 1217"/>
              <p:cNvSpPr/>
              <p:nvPr/>
            </p:nvSpPr>
            <p:spPr>
              <a:xfrm>
                <a:off x="2477" y="3096"/>
                <a:ext cx="84" cy="125"/>
              </a:xfrm>
              <a:custGeom>
                <a:avLst/>
                <a:gdLst>
                  <a:gd name="T0" fmla="*/ 4 w 88"/>
                  <a:gd name="T1" fmla="*/ 27 h 130"/>
                  <a:gd name="T2" fmla="*/ 2 w 88"/>
                  <a:gd name="T3" fmla="*/ 33 h 130"/>
                  <a:gd name="T4" fmla="*/ 5 w 88"/>
                  <a:gd name="T5" fmla="*/ 40 h 130"/>
                  <a:gd name="T6" fmla="*/ 7 w 88"/>
                  <a:gd name="T7" fmla="*/ 46 h 130"/>
                  <a:gd name="T8" fmla="*/ 11 w 88"/>
                  <a:gd name="T9" fmla="*/ 42 h 130"/>
                  <a:gd name="T10" fmla="*/ 15 w 88"/>
                  <a:gd name="T11" fmla="*/ 38 h 130"/>
                  <a:gd name="T12" fmla="*/ 17 w 88"/>
                  <a:gd name="T13" fmla="*/ 43 h 130"/>
                  <a:gd name="T14" fmla="*/ 15 w 88"/>
                  <a:gd name="T15" fmla="*/ 56 h 130"/>
                  <a:gd name="T16" fmla="*/ 17 w 88"/>
                  <a:gd name="T17" fmla="*/ 58 h 130"/>
                  <a:gd name="T18" fmla="*/ 33 w 88"/>
                  <a:gd name="T19" fmla="*/ 56 h 130"/>
                  <a:gd name="T20" fmla="*/ 31 w 88"/>
                  <a:gd name="T21" fmla="*/ 64 h 130"/>
                  <a:gd name="T22" fmla="*/ 38 w 88"/>
                  <a:gd name="T23" fmla="*/ 69 h 130"/>
                  <a:gd name="T24" fmla="*/ 36 w 88"/>
                  <a:gd name="T25" fmla="*/ 78 h 130"/>
                  <a:gd name="T26" fmla="*/ 28 w 88"/>
                  <a:gd name="T27" fmla="*/ 86 h 130"/>
                  <a:gd name="T28" fmla="*/ 19 w 88"/>
                  <a:gd name="T29" fmla="*/ 89 h 130"/>
                  <a:gd name="T30" fmla="*/ 19 w 88"/>
                  <a:gd name="T31" fmla="*/ 91 h 130"/>
                  <a:gd name="T32" fmla="*/ 12 w 88"/>
                  <a:gd name="T33" fmla="*/ 105 h 130"/>
                  <a:gd name="T34" fmla="*/ 14 w 88"/>
                  <a:gd name="T35" fmla="*/ 106 h 130"/>
                  <a:gd name="T36" fmla="*/ 20 w 88"/>
                  <a:gd name="T37" fmla="*/ 106 h 130"/>
                  <a:gd name="T38" fmla="*/ 28 w 88"/>
                  <a:gd name="T39" fmla="*/ 109 h 130"/>
                  <a:gd name="T40" fmla="*/ 37 w 88"/>
                  <a:gd name="T41" fmla="*/ 108 h 130"/>
                  <a:gd name="T42" fmla="*/ 37 w 88"/>
                  <a:gd name="T43" fmla="*/ 115 h 130"/>
                  <a:gd name="T44" fmla="*/ 28 w 88"/>
                  <a:gd name="T45" fmla="*/ 117 h 130"/>
                  <a:gd name="T46" fmla="*/ 24 w 88"/>
                  <a:gd name="T47" fmla="*/ 117 h 130"/>
                  <a:gd name="T48" fmla="*/ 16 w 88"/>
                  <a:gd name="T49" fmla="*/ 127 h 130"/>
                  <a:gd name="T50" fmla="*/ 25 w 88"/>
                  <a:gd name="T51" fmla="*/ 128 h 130"/>
                  <a:gd name="T52" fmla="*/ 30 w 88"/>
                  <a:gd name="T53" fmla="*/ 123 h 130"/>
                  <a:gd name="T54" fmla="*/ 33 w 88"/>
                  <a:gd name="T55" fmla="*/ 123 h 130"/>
                  <a:gd name="T56" fmla="*/ 46 w 88"/>
                  <a:gd name="T57" fmla="*/ 120 h 130"/>
                  <a:gd name="T58" fmla="*/ 53 w 88"/>
                  <a:gd name="T59" fmla="*/ 121 h 130"/>
                  <a:gd name="T60" fmla="*/ 68 w 88"/>
                  <a:gd name="T61" fmla="*/ 119 h 130"/>
                  <a:gd name="T62" fmla="*/ 69 w 88"/>
                  <a:gd name="T63" fmla="*/ 119 h 130"/>
                  <a:gd name="T64" fmla="*/ 80 w 88"/>
                  <a:gd name="T65" fmla="*/ 115 h 130"/>
                  <a:gd name="T66" fmla="*/ 79 w 88"/>
                  <a:gd name="T67" fmla="*/ 104 h 130"/>
                  <a:gd name="T68" fmla="*/ 88 w 88"/>
                  <a:gd name="T69" fmla="*/ 95 h 130"/>
                  <a:gd name="T70" fmla="*/ 80 w 88"/>
                  <a:gd name="T71" fmla="*/ 90 h 130"/>
                  <a:gd name="T72" fmla="*/ 71 w 88"/>
                  <a:gd name="T73" fmla="*/ 90 h 130"/>
                  <a:gd name="T74" fmla="*/ 68 w 88"/>
                  <a:gd name="T75" fmla="*/ 81 h 130"/>
                  <a:gd name="T76" fmla="*/ 60 w 88"/>
                  <a:gd name="T77" fmla="*/ 65 h 130"/>
                  <a:gd name="T78" fmla="*/ 51 w 88"/>
                  <a:gd name="T79" fmla="*/ 49 h 130"/>
                  <a:gd name="T80" fmla="*/ 44 w 88"/>
                  <a:gd name="T81" fmla="*/ 44 h 130"/>
                  <a:gd name="T82" fmla="*/ 37 w 88"/>
                  <a:gd name="T83" fmla="*/ 43 h 130"/>
                  <a:gd name="T84" fmla="*/ 32 w 88"/>
                  <a:gd name="T85" fmla="*/ 42 h 130"/>
                  <a:gd name="T86" fmla="*/ 46 w 88"/>
                  <a:gd name="T87" fmla="*/ 15 h 130"/>
                  <a:gd name="T88" fmla="*/ 28 w 88"/>
                  <a:gd name="T89" fmla="*/ 15 h 130"/>
                  <a:gd name="T90" fmla="*/ 22 w 88"/>
                  <a:gd name="T91" fmla="*/ 8 h 130"/>
                  <a:gd name="T92" fmla="*/ 30 w 88"/>
                  <a:gd name="T93" fmla="*/ 0 h 130"/>
                  <a:gd name="T94" fmla="*/ 16 w 88"/>
                  <a:gd name="T95" fmla="*/ 1 h 130"/>
                  <a:gd name="T96" fmla="*/ 11 w 88"/>
                  <a:gd name="T97" fmla="*/ 8 h 130"/>
                  <a:gd name="T98" fmla="*/ 6 w 88"/>
                  <a:gd name="T99" fmla="*/ 15 h 130"/>
                  <a:gd name="T100" fmla="*/ 4 w 88"/>
                  <a:gd name="T101" fmla="*/ 2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8" h="130">
                    <a:moveTo>
                      <a:pt x="6" y="23"/>
                    </a:moveTo>
                    <a:cubicBezTo>
                      <a:pt x="6" y="25"/>
                      <a:pt x="5" y="26"/>
                      <a:pt x="4" y="27"/>
                    </a:cubicBezTo>
                    <a:cubicBezTo>
                      <a:pt x="2" y="29"/>
                      <a:pt x="1" y="30"/>
                      <a:pt x="0" y="32"/>
                    </a:cubicBezTo>
                    <a:quadBezTo>
                      <a:pt x="0" y="33"/>
                      <a:pt x="2" y="33"/>
                    </a:quadBezTo>
                    <a:cubicBezTo>
                      <a:pt x="4" y="34"/>
                      <a:pt x="6" y="34"/>
                      <a:pt x="6" y="37"/>
                    </a:cubicBezTo>
                    <a:cubicBezTo>
                      <a:pt x="7" y="38"/>
                      <a:pt x="6" y="39"/>
                      <a:pt x="5" y="40"/>
                    </a:cubicBezTo>
                    <a:cubicBezTo>
                      <a:pt x="6" y="41"/>
                      <a:pt x="6" y="43"/>
                      <a:pt x="6" y="44"/>
                    </a:cubicBezTo>
                    <a:quadBezTo>
                      <a:pt x="6" y="46"/>
                      <a:pt x="7" y="46"/>
                    </a:quadBezTo>
                    <a:quadBezTo>
                      <a:pt x="7" y="46"/>
                      <a:pt x="7" y="46"/>
                    </a:quadBezTo>
                    <a:cubicBezTo>
                      <a:pt x="10" y="46"/>
                      <a:pt x="10" y="44"/>
                      <a:pt x="11" y="42"/>
                    </a:cubicBezTo>
                    <a:cubicBezTo>
                      <a:pt x="11" y="40"/>
                      <a:pt x="12" y="38"/>
                      <a:pt x="14" y="38"/>
                    </a:cubicBezTo>
                    <a:quadBezTo>
                      <a:pt x="15" y="38"/>
                      <a:pt x="15" y="38"/>
                    </a:quadBezTo>
                    <a:quadBezTo>
                      <a:pt x="16" y="38"/>
                      <a:pt x="16" y="39"/>
                    </a:quadBezTo>
                    <a:cubicBezTo>
                      <a:pt x="17" y="40"/>
                      <a:pt x="17" y="41"/>
                      <a:pt x="17" y="43"/>
                    </a:cubicBezTo>
                    <a:cubicBezTo>
                      <a:pt x="17" y="44"/>
                      <a:pt x="16" y="45"/>
                      <a:pt x="17" y="46"/>
                    </a:cubicBezTo>
                    <a:cubicBezTo>
                      <a:pt x="18" y="50"/>
                      <a:pt x="16" y="53"/>
                      <a:pt x="15" y="56"/>
                    </a:cubicBezTo>
                    <a:cubicBezTo>
                      <a:pt x="14" y="56"/>
                      <a:pt x="14" y="57"/>
                      <a:pt x="13" y="58"/>
                    </a:cubicBezTo>
                    <a:cubicBezTo>
                      <a:pt x="14" y="58"/>
                      <a:pt x="15" y="58"/>
                      <a:pt x="17" y="58"/>
                    </a:cubicBezTo>
                    <a:cubicBezTo>
                      <a:pt x="21" y="58"/>
                      <a:pt x="24" y="57"/>
                      <a:pt x="26" y="56"/>
                    </a:cubicBezTo>
                    <a:cubicBezTo>
                      <a:pt x="29" y="53"/>
                      <a:pt x="32" y="53"/>
                      <a:pt x="33" y="56"/>
                    </a:cubicBezTo>
                    <a:cubicBezTo>
                      <a:pt x="34" y="58"/>
                      <a:pt x="33" y="60"/>
                      <a:pt x="32" y="62"/>
                    </a:cubicBezTo>
                    <a:cubicBezTo>
                      <a:pt x="31" y="63"/>
                      <a:pt x="31" y="64"/>
                      <a:pt x="31" y="64"/>
                    </a:cubicBezTo>
                    <a:cubicBezTo>
                      <a:pt x="31" y="65"/>
                      <a:pt x="32" y="65"/>
                      <a:pt x="33" y="66"/>
                    </a:cubicBezTo>
                    <a:cubicBezTo>
                      <a:pt x="35" y="67"/>
                      <a:pt x="37" y="67"/>
                      <a:pt x="38" y="69"/>
                    </a:cubicBezTo>
                    <a:cubicBezTo>
                      <a:pt x="38" y="70"/>
                      <a:pt x="37" y="72"/>
                      <a:pt x="37" y="73"/>
                    </a:cubicBezTo>
                    <a:cubicBezTo>
                      <a:pt x="36" y="74"/>
                      <a:pt x="36" y="76"/>
                      <a:pt x="36" y="78"/>
                    </a:cubicBezTo>
                    <a:cubicBezTo>
                      <a:pt x="36" y="79"/>
                      <a:pt x="36" y="81"/>
                      <a:pt x="36" y="83"/>
                    </a:cubicBezTo>
                    <a:cubicBezTo>
                      <a:pt x="35" y="85"/>
                      <a:pt x="31" y="86"/>
                      <a:pt x="28" y="86"/>
                    </a:cubicBezTo>
                    <a:cubicBezTo>
                      <a:pt x="24" y="86"/>
                      <a:pt x="22" y="85"/>
                      <a:pt x="21" y="84"/>
                    </a:cubicBezTo>
                    <a:cubicBezTo>
                      <a:pt x="22" y="86"/>
                      <a:pt x="20" y="88"/>
                      <a:pt x="19" y="89"/>
                    </a:cubicBezTo>
                    <a:cubicBezTo>
                      <a:pt x="19" y="90"/>
                      <a:pt x="18" y="90"/>
                      <a:pt x="18" y="91"/>
                    </a:cubicBezTo>
                    <a:cubicBezTo>
                      <a:pt x="18" y="91"/>
                      <a:pt x="19" y="91"/>
                      <a:pt x="19" y="91"/>
                    </a:cubicBezTo>
                    <a:cubicBezTo>
                      <a:pt x="21" y="92"/>
                      <a:pt x="24" y="93"/>
                      <a:pt x="24" y="95"/>
                    </a:cubicBezTo>
                    <a:cubicBezTo>
                      <a:pt x="25" y="100"/>
                      <a:pt x="18" y="103"/>
                      <a:pt x="12" y="105"/>
                    </a:cubicBezTo>
                    <a:quadBezTo>
                      <a:pt x="12" y="105"/>
                      <a:pt x="11" y="105"/>
                    </a:quadBezTo>
                    <a:cubicBezTo>
                      <a:pt x="12" y="106"/>
                      <a:pt x="13" y="106"/>
                      <a:pt x="14" y="106"/>
                    </a:cubicBezTo>
                    <a:cubicBezTo>
                      <a:pt x="14" y="106"/>
                      <a:pt x="15" y="106"/>
                      <a:pt x="15" y="106"/>
                    </a:cubicBezTo>
                    <a:cubicBezTo>
                      <a:pt x="17" y="104"/>
                      <a:pt x="19" y="106"/>
                      <a:pt x="20" y="106"/>
                    </a:cubicBezTo>
                    <a:quadBezTo>
                      <a:pt x="21" y="107"/>
                      <a:pt x="23" y="107"/>
                    </a:quadBezTo>
                    <a:cubicBezTo>
                      <a:pt x="25" y="107"/>
                      <a:pt x="26" y="108"/>
                      <a:pt x="28" y="109"/>
                    </a:cubicBezTo>
                    <a:cubicBezTo>
                      <a:pt x="30" y="109"/>
                      <a:pt x="32" y="110"/>
                      <a:pt x="34" y="109"/>
                    </a:cubicBezTo>
                    <a:cubicBezTo>
                      <a:pt x="35" y="109"/>
                      <a:pt x="36" y="108"/>
                      <a:pt x="37" y="108"/>
                    </a:cubicBezTo>
                    <a:cubicBezTo>
                      <a:pt x="39" y="108"/>
                      <a:pt x="40" y="110"/>
                      <a:pt x="40" y="110"/>
                    </a:cubicBezTo>
                    <a:cubicBezTo>
                      <a:pt x="41" y="112"/>
                      <a:pt x="39" y="113"/>
                      <a:pt x="37" y="115"/>
                    </a:cubicBezTo>
                    <a:cubicBezTo>
                      <a:pt x="35" y="117"/>
                      <a:pt x="32" y="117"/>
                      <a:pt x="31" y="117"/>
                    </a:cubicBezTo>
                    <a:cubicBezTo>
                      <a:pt x="30" y="117"/>
                      <a:pt x="29" y="117"/>
                      <a:pt x="28" y="117"/>
                    </a:cubicBezTo>
                    <a:quadBezTo>
                      <a:pt x="27" y="117"/>
                      <a:pt x="26" y="117"/>
                    </a:quadBezTo>
                    <a:cubicBezTo>
                      <a:pt x="25" y="117"/>
                      <a:pt x="24" y="117"/>
                      <a:pt x="24" y="117"/>
                    </a:cubicBezTo>
                    <a:cubicBezTo>
                      <a:pt x="21" y="119"/>
                      <a:pt x="14" y="126"/>
                      <a:pt x="11" y="130"/>
                    </a:cubicBezTo>
                    <a:cubicBezTo>
                      <a:pt x="13" y="129"/>
                      <a:pt x="14" y="128"/>
                      <a:pt x="16" y="127"/>
                    </a:cubicBezTo>
                    <a:cubicBezTo>
                      <a:pt x="20" y="125"/>
                      <a:pt x="22" y="126"/>
                      <a:pt x="24" y="128"/>
                    </a:cubicBezTo>
                    <a:quadBezTo>
                      <a:pt x="25" y="128"/>
                      <a:pt x="25" y="128"/>
                    </a:quadBezTo>
                    <a:cubicBezTo>
                      <a:pt x="25" y="128"/>
                      <a:pt x="26" y="127"/>
                      <a:pt x="26" y="127"/>
                    </a:cubicBezTo>
                    <a:cubicBezTo>
                      <a:pt x="27" y="125"/>
                      <a:pt x="28" y="123"/>
                      <a:pt x="30" y="123"/>
                    </a:cubicBezTo>
                    <a:quadBezTo>
                      <a:pt x="31" y="123"/>
                      <a:pt x="31" y="123"/>
                    </a:quadBezTo>
                    <a:cubicBezTo>
                      <a:pt x="31" y="123"/>
                      <a:pt x="32" y="123"/>
                      <a:pt x="33" y="123"/>
                    </a:cubicBezTo>
                    <a:cubicBezTo>
                      <a:pt x="34" y="122"/>
                      <a:pt x="36" y="122"/>
                      <a:pt x="39" y="122"/>
                    </a:cubicBezTo>
                    <a:cubicBezTo>
                      <a:pt x="42" y="123"/>
                      <a:pt x="44" y="122"/>
                      <a:pt x="46" y="120"/>
                    </a:cubicBezTo>
                    <a:cubicBezTo>
                      <a:pt x="46" y="120"/>
                      <a:pt x="47" y="119"/>
                      <a:pt x="48" y="119"/>
                    </a:cubicBezTo>
                    <a:cubicBezTo>
                      <a:pt x="50" y="119"/>
                      <a:pt x="52" y="120"/>
                      <a:pt x="53" y="121"/>
                    </a:cubicBezTo>
                    <a:cubicBezTo>
                      <a:pt x="54" y="121"/>
                      <a:pt x="55" y="122"/>
                      <a:pt x="55" y="122"/>
                    </a:cubicBezTo>
                    <a:cubicBezTo>
                      <a:pt x="58" y="120"/>
                      <a:pt x="65" y="119"/>
                      <a:pt x="68" y="119"/>
                    </a:cubicBezTo>
                    <a:quadBezTo>
                      <a:pt x="69" y="119"/>
                      <a:pt x="69" y="119"/>
                    </a:quadBezTo>
                    <a:quadBezTo>
                      <a:pt x="69" y="119"/>
                      <a:pt x="69" y="119"/>
                    </a:quadBezTo>
                    <a:cubicBezTo>
                      <a:pt x="72" y="119"/>
                      <a:pt x="79" y="117"/>
                      <a:pt x="82" y="114"/>
                    </a:cubicBezTo>
                    <a:quadBezTo>
                      <a:pt x="81" y="114"/>
                      <a:pt x="80" y="115"/>
                    </a:quadBezTo>
                    <a:cubicBezTo>
                      <a:pt x="78" y="115"/>
                      <a:pt x="76" y="114"/>
                      <a:pt x="76" y="113"/>
                    </a:cubicBezTo>
                    <a:cubicBezTo>
                      <a:pt x="75" y="110"/>
                      <a:pt x="76" y="107"/>
                      <a:pt x="79" y="104"/>
                    </a:cubicBezTo>
                    <a:cubicBezTo>
                      <a:pt x="80" y="104"/>
                      <a:pt x="81" y="103"/>
                      <a:pt x="82" y="102"/>
                    </a:cubicBezTo>
                    <a:cubicBezTo>
                      <a:pt x="85" y="100"/>
                      <a:pt x="88" y="98"/>
                      <a:pt x="88" y="95"/>
                    </a:cubicBezTo>
                    <a:quadBezTo>
                      <a:pt x="88" y="94"/>
                      <a:pt x="87" y="93"/>
                    </a:quadBezTo>
                    <a:cubicBezTo>
                      <a:pt x="85" y="92"/>
                      <a:pt x="82" y="90"/>
                      <a:pt x="80" y="90"/>
                    </a:cubicBezTo>
                    <a:quadBezTo>
                      <a:pt x="80" y="90"/>
                      <a:pt x="80" y="90"/>
                    </a:quadBezTo>
                    <a:cubicBezTo>
                      <a:pt x="78" y="94"/>
                      <a:pt x="73" y="94"/>
                      <a:pt x="71" y="90"/>
                    </a:cubicBezTo>
                    <a:cubicBezTo>
                      <a:pt x="69" y="87"/>
                      <a:pt x="70" y="85"/>
                      <a:pt x="71" y="84"/>
                    </a:cubicBezTo>
                    <a:cubicBezTo>
                      <a:pt x="69" y="83"/>
                      <a:pt x="69" y="82"/>
                      <a:pt x="68" y="81"/>
                    </a:cubicBezTo>
                    <a:cubicBezTo>
                      <a:pt x="68" y="80"/>
                      <a:pt x="66" y="78"/>
                      <a:pt x="67" y="76"/>
                    </a:cubicBezTo>
                    <a:cubicBezTo>
                      <a:pt x="67" y="74"/>
                      <a:pt x="64" y="65"/>
                      <a:pt x="60" y="65"/>
                    </a:cubicBezTo>
                    <a:cubicBezTo>
                      <a:pt x="54" y="63"/>
                      <a:pt x="52" y="56"/>
                      <a:pt x="51" y="51"/>
                    </a:cubicBezTo>
                    <a:cubicBezTo>
                      <a:pt x="51" y="51"/>
                      <a:pt x="51" y="50"/>
                      <a:pt x="51" y="49"/>
                    </a:cubicBezTo>
                    <a:cubicBezTo>
                      <a:pt x="51" y="48"/>
                      <a:pt x="50" y="48"/>
                      <a:pt x="49" y="48"/>
                    </a:cubicBezTo>
                    <a:cubicBezTo>
                      <a:pt x="47" y="47"/>
                      <a:pt x="45" y="47"/>
                      <a:pt x="44" y="44"/>
                    </a:cubicBezTo>
                    <a:cubicBezTo>
                      <a:pt x="43" y="43"/>
                      <a:pt x="42" y="43"/>
                      <a:pt x="40" y="43"/>
                    </a:cubicBezTo>
                    <a:cubicBezTo>
                      <a:pt x="39" y="43"/>
                      <a:pt x="38" y="43"/>
                      <a:pt x="37" y="43"/>
                    </a:cubicBezTo>
                    <a:cubicBezTo>
                      <a:pt x="36" y="43"/>
                      <a:pt x="36" y="44"/>
                      <a:pt x="35" y="44"/>
                    </a:cubicBezTo>
                    <a:cubicBezTo>
                      <a:pt x="34" y="43"/>
                      <a:pt x="33" y="43"/>
                      <a:pt x="32" y="42"/>
                    </a:cubicBezTo>
                    <a:cubicBezTo>
                      <a:pt x="31" y="39"/>
                      <a:pt x="35" y="35"/>
                      <a:pt x="38" y="33"/>
                    </a:cubicBezTo>
                    <a:cubicBezTo>
                      <a:pt x="41" y="31"/>
                      <a:pt x="45" y="19"/>
                      <a:pt x="46" y="15"/>
                    </a:cubicBezTo>
                    <a:cubicBezTo>
                      <a:pt x="45" y="15"/>
                      <a:pt x="42" y="14"/>
                      <a:pt x="37" y="14"/>
                    </a:cubicBezTo>
                    <a:cubicBezTo>
                      <a:pt x="32" y="14"/>
                      <a:pt x="29" y="15"/>
                      <a:pt x="28" y="15"/>
                    </a:cubicBezTo>
                    <a:cubicBezTo>
                      <a:pt x="25" y="17"/>
                      <a:pt x="21" y="15"/>
                      <a:pt x="20" y="12"/>
                    </a:cubicBezTo>
                    <a:cubicBezTo>
                      <a:pt x="20" y="10"/>
                      <a:pt x="21" y="9"/>
                      <a:pt x="22" y="8"/>
                    </a:cubicBezTo>
                    <a:cubicBezTo>
                      <a:pt x="25" y="7"/>
                      <a:pt x="29" y="2"/>
                      <a:pt x="30" y="1"/>
                    </a:cubicBezTo>
                    <a:quadBezTo>
                      <a:pt x="30" y="0"/>
                      <a:pt x="30" y="0"/>
                    </a:quadBezTo>
                    <a:cubicBezTo>
                      <a:pt x="30" y="0"/>
                      <a:pt x="29" y="0"/>
                      <a:pt x="29" y="0"/>
                    </a:cubicBezTo>
                    <a:cubicBezTo>
                      <a:pt x="27" y="2"/>
                      <a:pt x="23" y="2"/>
                      <a:pt x="16" y="1"/>
                    </a:cubicBezTo>
                    <a:cubicBezTo>
                      <a:pt x="15" y="0"/>
                      <a:pt x="14" y="0"/>
                      <a:pt x="13" y="1"/>
                    </a:cubicBezTo>
                    <a:cubicBezTo>
                      <a:pt x="12" y="3"/>
                      <a:pt x="11" y="6"/>
                      <a:pt x="11" y="8"/>
                    </a:cubicBezTo>
                    <a:cubicBezTo>
                      <a:pt x="11" y="11"/>
                      <a:pt x="9" y="12"/>
                      <a:pt x="8" y="14"/>
                    </a:cubicBezTo>
                    <a:cubicBezTo>
                      <a:pt x="7" y="14"/>
                      <a:pt x="6" y="15"/>
                      <a:pt x="6" y="15"/>
                    </a:cubicBezTo>
                    <a:cubicBezTo>
                      <a:pt x="7" y="17"/>
                      <a:pt x="6" y="18"/>
                      <a:pt x="6" y="20"/>
                    </a:cubicBezTo>
                    <a:cubicBezTo>
                      <a:pt x="5" y="20"/>
                      <a:pt x="4" y="21"/>
                      <a:pt x="4" y="21"/>
                    </a:cubicBezTo>
                    <a:cubicBezTo>
                      <a:pt x="4" y="21"/>
                      <a:pt x="5" y="22"/>
                      <a:pt x="6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71" name="Freeform 1218"/>
              <p:cNvSpPr/>
              <p:nvPr/>
            </p:nvSpPr>
            <p:spPr>
              <a:xfrm>
                <a:off x="2632" y="3111"/>
                <a:ext cx="28" cy="41"/>
              </a:xfrm>
              <a:custGeom>
                <a:avLst/>
                <a:gdLst>
                  <a:gd name="T0" fmla="*/ 14 w 29"/>
                  <a:gd name="T1" fmla="*/ 38 h 43"/>
                  <a:gd name="T2" fmla="*/ 17 w 29"/>
                  <a:gd name="T3" fmla="*/ 36 h 43"/>
                  <a:gd name="T4" fmla="*/ 23 w 29"/>
                  <a:gd name="T5" fmla="*/ 38 h 43"/>
                  <a:gd name="T6" fmla="*/ 26 w 29"/>
                  <a:gd name="T7" fmla="*/ 40 h 43"/>
                  <a:gd name="T8" fmla="*/ 28 w 29"/>
                  <a:gd name="T9" fmla="*/ 39 h 43"/>
                  <a:gd name="T10" fmla="*/ 26 w 29"/>
                  <a:gd name="T11" fmla="*/ 34 h 43"/>
                  <a:gd name="T12" fmla="*/ 23 w 29"/>
                  <a:gd name="T13" fmla="*/ 36 h 43"/>
                  <a:gd name="T14" fmla="*/ 19 w 29"/>
                  <a:gd name="T15" fmla="*/ 33 h 43"/>
                  <a:gd name="T16" fmla="*/ 20 w 29"/>
                  <a:gd name="T17" fmla="*/ 27 h 43"/>
                  <a:gd name="T18" fmla="*/ 22 w 29"/>
                  <a:gd name="T19" fmla="*/ 24 h 43"/>
                  <a:gd name="T20" fmla="*/ 27 w 29"/>
                  <a:gd name="T21" fmla="*/ 21 h 43"/>
                  <a:gd name="T22" fmla="*/ 29 w 29"/>
                  <a:gd name="T23" fmla="*/ 21 h 43"/>
                  <a:gd name="T24" fmla="*/ 25 w 29"/>
                  <a:gd name="T25" fmla="*/ 18 h 43"/>
                  <a:gd name="T26" fmla="*/ 22 w 29"/>
                  <a:gd name="T27" fmla="*/ 13 h 43"/>
                  <a:gd name="T28" fmla="*/ 24 w 29"/>
                  <a:gd name="T29" fmla="*/ 7 h 43"/>
                  <a:gd name="T30" fmla="*/ 25 w 29"/>
                  <a:gd name="T31" fmla="*/ 0 h 43"/>
                  <a:gd name="T32" fmla="*/ 24 w 29"/>
                  <a:gd name="T33" fmla="*/ 0 h 43"/>
                  <a:gd name="T34" fmla="*/ 20 w 29"/>
                  <a:gd name="T35" fmla="*/ 3 h 43"/>
                  <a:gd name="T36" fmla="*/ 14 w 29"/>
                  <a:gd name="T37" fmla="*/ 8 h 43"/>
                  <a:gd name="T38" fmla="*/ 13 w 29"/>
                  <a:gd name="T39" fmla="*/ 13 h 43"/>
                  <a:gd name="T40" fmla="*/ 11 w 29"/>
                  <a:gd name="T41" fmla="*/ 14 h 43"/>
                  <a:gd name="T42" fmla="*/ 8 w 29"/>
                  <a:gd name="T43" fmla="*/ 12 h 43"/>
                  <a:gd name="T44" fmla="*/ 5 w 29"/>
                  <a:gd name="T45" fmla="*/ 10 h 43"/>
                  <a:gd name="T46" fmla="*/ 5 w 29"/>
                  <a:gd name="T47" fmla="*/ 10 h 43"/>
                  <a:gd name="T48" fmla="*/ 3 w 29"/>
                  <a:gd name="T49" fmla="*/ 14 h 43"/>
                  <a:gd name="T50" fmla="*/ 1 w 29"/>
                  <a:gd name="T51" fmla="*/ 17 h 43"/>
                  <a:gd name="T52" fmla="*/ 2 w 29"/>
                  <a:gd name="T53" fmla="*/ 28 h 43"/>
                  <a:gd name="T54" fmla="*/ 2 w 29"/>
                  <a:gd name="T55" fmla="*/ 29 h 43"/>
                  <a:gd name="T56" fmla="*/ 4 w 29"/>
                  <a:gd name="T57" fmla="*/ 33 h 43"/>
                  <a:gd name="T58" fmla="*/ 6 w 29"/>
                  <a:gd name="T59" fmla="*/ 40 h 43"/>
                  <a:gd name="T60" fmla="*/ 7 w 29"/>
                  <a:gd name="T61" fmla="*/ 42 h 43"/>
                  <a:gd name="T62" fmla="*/ 7 w 29"/>
                  <a:gd name="T63" fmla="*/ 42 h 43"/>
                  <a:gd name="T64" fmla="*/ 9 w 29"/>
                  <a:gd name="T65" fmla="*/ 42 h 43"/>
                  <a:gd name="T66" fmla="*/ 9 w 29"/>
                  <a:gd name="T67" fmla="*/ 42 h 43"/>
                  <a:gd name="T68" fmla="*/ 11 w 29"/>
                  <a:gd name="T69" fmla="*/ 42 h 43"/>
                  <a:gd name="T70" fmla="*/ 12 w 29"/>
                  <a:gd name="T71" fmla="*/ 42 h 43"/>
                  <a:gd name="T72" fmla="*/ 14 w 29"/>
                  <a:gd name="T73" fmla="*/ 42 h 43"/>
                  <a:gd name="T74" fmla="*/ 14 w 29"/>
                  <a:gd name="T75" fmla="*/ 42 h 43"/>
                  <a:gd name="T76" fmla="*/ 16 w 29"/>
                  <a:gd name="T77" fmla="*/ 43 h 43"/>
                  <a:gd name="T78" fmla="*/ 16 w 29"/>
                  <a:gd name="T79" fmla="*/ 43 h 43"/>
                  <a:gd name="T80" fmla="*/ 14 w 29"/>
                  <a:gd name="T81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9" h="43">
                    <a:moveTo>
                      <a:pt x="14" y="38"/>
                    </a:moveTo>
                    <a:cubicBezTo>
                      <a:pt x="14" y="37"/>
                      <a:pt x="15" y="36"/>
                      <a:pt x="17" y="36"/>
                    </a:cubicBezTo>
                    <a:cubicBezTo>
                      <a:pt x="19" y="36"/>
                      <a:pt x="22" y="38"/>
                      <a:pt x="23" y="38"/>
                    </a:cubicBezTo>
                    <a:cubicBezTo>
                      <a:pt x="24" y="39"/>
                      <a:pt x="25" y="40"/>
                      <a:pt x="26" y="40"/>
                    </a:cubicBezTo>
                    <a:cubicBezTo>
                      <a:pt x="27" y="40"/>
                      <a:pt x="28" y="39"/>
                      <a:pt x="28" y="39"/>
                    </a:cubicBezTo>
                    <a:cubicBezTo>
                      <a:pt x="28" y="38"/>
                      <a:pt x="27" y="35"/>
                      <a:pt x="26" y="34"/>
                    </a:cubicBezTo>
                    <a:cubicBezTo>
                      <a:pt x="25" y="35"/>
                      <a:pt x="24" y="36"/>
                      <a:pt x="23" y="36"/>
                    </a:cubicBezTo>
                    <a:cubicBezTo>
                      <a:pt x="21" y="36"/>
                      <a:pt x="19" y="34"/>
                      <a:pt x="19" y="33"/>
                    </a:cubicBezTo>
                    <a:cubicBezTo>
                      <a:pt x="17" y="31"/>
                      <a:pt x="19" y="29"/>
                      <a:pt x="20" y="27"/>
                    </a:cubicBezTo>
                    <a:cubicBezTo>
                      <a:pt x="21" y="26"/>
                      <a:pt x="21" y="25"/>
                      <a:pt x="22" y="24"/>
                    </a:cubicBezTo>
                    <a:cubicBezTo>
                      <a:pt x="22" y="22"/>
                      <a:pt x="25" y="21"/>
                      <a:pt x="27" y="21"/>
                    </a:cubicBezTo>
                    <a:cubicBezTo>
                      <a:pt x="27" y="21"/>
                      <a:pt x="28" y="21"/>
                      <a:pt x="29" y="21"/>
                    </a:cubicBezTo>
                    <a:cubicBezTo>
                      <a:pt x="28" y="20"/>
                      <a:pt x="27" y="19"/>
                      <a:pt x="25" y="18"/>
                    </a:cubicBezTo>
                    <a:cubicBezTo>
                      <a:pt x="23" y="17"/>
                      <a:pt x="22" y="14"/>
                      <a:pt x="22" y="13"/>
                    </a:cubicBezTo>
                    <a:cubicBezTo>
                      <a:pt x="22" y="10"/>
                      <a:pt x="22" y="8"/>
                      <a:pt x="24" y="7"/>
                    </a:cubicBezTo>
                    <a:cubicBezTo>
                      <a:pt x="25" y="6"/>
                      <a:pt x="26" y="1"/>
                      <a:pt x="25" y="0"/>
                    </a:cubicBezTo>
                    <a:quadBezTo>
                      <a:pt x="25" y="0"/>
                      <a:pt x="24" y="0"/>
                    </a:quadBezTo>
                    <a:cubicBezTo>
                      <a:pt x="23" y="0"/>
                      <a:pt x="20" y="1"/>
                      <a:pt x="20" y="3"/>
                    </a:cubicBezTo>
                    <a:cubicBezTo>
                      <a:pt x="20" y="8"/>
                      <a:pt x="16" y="8"/>
                      <a:pt x="14" y="8"/>
                    </a:cubicBezTo>
                    <a:cubicBezTo>
                      <a:pt x="15" y="9"/>
                      <a:pt x="15" y="11"/>
                      <a:pt x="13" y="13"/>
                    </a:cubicBezTo>
                    <a:cubicBezTo>
                      <a:pt x="13" y="14"/>
                      <a:pt x="12" y="14"/>
                      <a:pt x="11" y="14"/>
                    </a:cubicBezTo>
                    <a:cubicBezTo>
                      <a:pt x="9" y="14"/>
                      <a:pt x="8" y="13"/>
                      <a:pt x="8" y="12"/>
                    </a:cubicBezTo>
                    <a:cubicBezTo>
                      <a:pt x="7" y="11"/>
                      <a:pt x="6" y="10"/>
                      <a:pt x="5" y="10"/>
                    </a:cubicBezTo>
                    <a:quadBezTo>
                      <a:pt x="5" y="10"/>
                      <a:pt x="5" y="10"/>
                    </a:quadBezTo>
                    <a:cubicBezTo>
                      <a:pt x="4" y="10"/>
                      <a:pt x="4" y="12"/>
                      <a:pt x="3" y="14"/>
                    </a:cubicBezTo>
                    <a:cubicBezTo>
                      <a:pt x="3" y="15"/>
                      <a:pt x="2" y="16"/>
                      <a:pt x="1" y="17"/>
                    </a:cubicBezTo>
                    <a:cubicBezTo>
                      <a:pt x="0" y="19"/>
                      <a:pt x="1" y="25"/>
                      <a:pt x="2" y="28"/>
                    </a:cubicBezTo>
                    <a:quadBezTo>
                      <a:pt x="2" y="29"/>
                      <a:pt x="2" y="29"/>
                    </a:quadBezTo>
                    <a:cubicBezTo>
                      <a:pt x="2" y="30"/>
                      <a:pt x="3" y="31"/>
                      <a:pt x="4" y="33"/>
                    </a:cubicBezTo>
                    <a:cubicBezTo>
                      <a:pt x="5" y="34"/>
                      <a:pt x="7" y="37"/>
                      <a:pt x="6" y="40"/>
                    </a:cubicBezTo>
                    <a:cubicBezTo>
                      <a:pt x="6" y="40"/>
                      <a:pt x="6" y="41"/>
                      <a:pt x="7" y="42"/>
                    </a:cubicBezTo>
                    <a:quadBezTo>
                      <a:pt x="7" y="42"/>
                      <a:pt x="7" y="42"/>
                    </a:quadBezTo>
                    <a:quadBezTo>
                      <a:pt x="8" y="42"/>
                      <a:pt x="9" y="42"/>
                    </a:quadBezTo>
                    <a:quadBezTo>
                      <a:pt x="9" y="42"/>
                      <a:pt x="9" y="42"/>
                    </a:quadBezTo>
                    <a:cubicBezTo>
                      <a:pt x="10" y="42"/>
                      <a:pt x="11" y="42"/>
                      <a:pt x="11" y="42"/>
                    </a:cubicBezTo>
                    <a:cubicBezTo>
                      <a:pt x="11" y="42"/>
                      <a:pt x="12" y="42"/>
                      <a:pt x="12" y="42"/>
                    </a:cubicBezTo>
                    <a:cubicBezTo>
                      <a:pt x="12" y="42"/>
                      <a:pt x="13" y="42"/>
                      <a:pt x="14" y="42"/>
                    </a:cubicBezTo>
                    <a:quadBezTo>
                      <a:pt x="14" y="42"/>
                      <a:pt x="14" y="42"/>
                    </a:quadBezTo>
                    <a:quadBezTo>
                      <a:pt x="15" y="43"/>
                      <a:pt x="16" y="43"/>
                    </a:quadBezTo>
                    <a:quadBezTo>
                      <a:pt x="16" y="43"/>
                      <a:pt x="16" y="43"/>
                    </a:quadBezTo>
                    <a:cubicBezTo>
                      <a:pt x="15" y="41"/>
                      <a:pt x="14" y="40"/>
                      <a:pt x="14" y="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72" name="Freeform 1219"/>
              <p:cNvSpPr/>
              <p:nvPr/>
            </p:nvSpPr>
            <p:spPr>
              <a:xfrm>
                <a:off x="2668" y="2914"/>
                <a:ext cx="130" cy="229"/>
              </a:xfrm>
              <a:custGeom>
                <a:avLst/>
                <a:gdLst>
                  <a:gd name="T0" fmla="*/ 98 w 136"/>
                  <a:gd name="T1" fmla="*/ 7 h 239"/>
                  <a:gd name="T2" fmla="*/ 83 w 136"/>
                  <a:gd name="T3" fmla="*/ 10 h 239"/>
                  <a:gd name="T4" fmla="*/ 76 w 136"/>
                  <a:gd name="T5" fmla="*/ 12 h 239"/>
                  <a:gd name="T6" fmla="*/ 59 w 136"/>
                  <a:gd name="T7" fmla="*/ 24 h 239"/>
                  <a:gd name="T8" fmla="*/ 52 w 136"/>
                  <a:gd name="T9" fmla="*/ 40 h 239"/>
                  <a:gd name="T10" fmla="*/ 47 w 136"/>
                  <a:gd name="T11" fmla="*/ 49 h 239"/>
                  <a:gd name="T12" fmla="*/ 36 w 136"/>
                  <a:gd name="T13" fmla="*/ 57 h 239"/>
                  <a:gd name="T14" fmla="*/ 28 w 136"/>
                  <a:gd name="T15" fmla="*/ 81 h 239"/>
                  <a:gd name="T16" fmla="*/ 32 w 136"/>
                  <a:gd name="T17" fmla="*/ 86 h 239"/>
                  <a:gd name="T18" fmla="*/ 22 w 136"/>
                  <a:gd name="T19" fmla="*/ 95 h 239"/>
                  <a:gd name="T20" fmla="*/ 12 w 136"/>
                  <a:gd name="T21" fmla="*/ 101 h 239"/>
                  <a:gd name="T22" fmla="*/ 10 w 136"/>
                  <a:gd name="T23" fmla="*/ 119 h 239"/>
                  <a:gd name="T24" fmla="*/ 11 w 136"/>
                  <a:gd name="T25" fmla="*/ 133 h 239"/>
                  <a:gd name="T26" fmla="*/ 17 w 136"/>
                  <a:gd name="T27" fmla="*/ 147 h 239"/>
                  <a:gd name="T28" fmla="*/ 15 w 136"/>
                  <a:gd name="T29" fmla="*/ 164 h 239"/>
                  <a:gd name="T30" fmla="*/ 7 w 136"/>
                  <a:gd name="T31" fmla="*/ 172 h 239"/>
                  <a:gd name="T32" fmla="*/ 2 w 136"/>
                  <a:gd name="T33" fmla="*/ 185 h 239"/>
                  <a:gd name="T34" fmla="*/ 1 w 136"/>
                  <a:gd name="T35" fmla="*/ 185 h 239"/>
                  <a:gd name="T36" fmla="*/ 4 w 136"/>
                  <a:gd name="T37" fmla="*/ 193 h 239"/>
                  <a:gd name="T38" fmla="*/ 11 w 136"/>
                  <a:gd name="T39" fmla="*/ 211 h 239"/>
                  <a:gd name="T40" fmla="*/ 17 w 136"/>
                  <a:gd name="T41" fmla="*/ 226 h 239"/>
                  <a:gd name="T42" fmla="*/ 20 w 136"/>
                  <a:gd name="T43" fmla="*/ 230 h 239"/>
                  <a:gd name="T44" fmla="*/ 22 w 136"/>
                  <a:gd name="T45" fmla="*/ 238 h 239"/>
                  <a:gd name="T46" fmla="*/ 29 w 136"/>
                  <a:gd name="T47" fmla="*/ 235 h 239"/>
                  <a:gd name="T48" fmla="*/ 33 w 136"/>
                  <a:gd name="T49" fmla="*/ 228 h 239"/>
                  <a:gd name="T50" fmla="*/ 46 w 136"/>
                  <a:gd name="T51" fmla="*/ 227 h 239"/>
                  <a:gd name="T52" fmla="*/ 55 w 136"/>
                  <a:gd name="T53" fmla="*/ 222 h 239"/>
                  <a:gd name="T54" fmla="*/ 55 w 136"/>
                  <a:gd name="T55" fmla="*/ 206 h 239"/>
                  <a:gd name="T56" fmla="*/ 64 w 136"/>
                  <a:gd name="T57" fmla="*/ 182 h 239"/>
                  <a:gd name="T58" fmla="*/ 80 w 136"/>
                  <a:gd name="T59" fmla="*/ 165 h 239"/>
                  <a:gd name="T60" fmla="*/ 62 w 136"/>
                  <a:gd name="T61" fmla="*/ 153 h 239"/>
                  <a:gd name="T62" fmla="*/ 62 w 136"/>
                  <a:gd name="T63" fmla="*/ 132 h 239"/>
                  <a:gd name="T64" fmla="*/ 68 w 136"/>
                  <a:gd name="T65" fmla="*/ 117 h 239"/>
                  <a:gd name="T66" fmla="*/ 76 w 136"/>
                  <a:gd name="T67" fmla="*/ 109 h 239"/>
                  <a:gd name="T68" fmla="*/ 92 w 136"/>
                  <a:gd name="T69" fmla="*/ 97 h 239"/>
                  <a:gd name="T70" fmla="*/ 108 w 136"/>
                  <a:gd name="T71" fmla="*/ 74 h 239"/>
                  <a:gd name="T72" fmla="*/ 118 w 136"/>
                  <a:gd name="T73" fmla="*/ 60 h 239"/>
                  <a:gd name="T74" fmla="*/ 126 w 136"/>
                  <a:gd name="T75" fmla="*/ 57 h 239"/>
                  <a:gd name="T76" fmla="*/ 136 w 136"/>
                  <a:gd name="T77" fmla="*/ 57 h 239"/>
                  <a:gd name="T78" fmla="*/ 135 w 136"/>
                  <a:gd name="T79" fmla="*/ 55 h 239"/>
                  <a:gd name="T80" fmla="*/ 135 w 136"/>
                  <a:gd name="T81" fmla="*/ 42 h 239"/>
                  <a:gd name="T82" fmla="*/ 132 w 136"/>
                  <a:gd name="T83" fmla="*/ 30 h 239"/>
                  <a:gd name="T84" fmla="*/ 120 w 136"/>
                  <a:gd name="T85" fmla="*/ 11 h 239"/>
                  <a:gd name="T86" fmla="*/ 103 w 136"/>
                  <a:gd name="T87" fmla="*/ 1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239">
                    <a:moveTo>
                      <a:pt x="102" y="0"/>
                    </a:moveTo>
                    <a:quadBezTo>
                      <a:pt x="101" y="0"/>
                      <a:pt x="101" y="0"/>
                    </a:quadBezTo>
                    <a:cubicBezTo>
                      <a:pt x="99" y="0"/>
                      <a:pt x="98" y="3"/>
                      <a:pt x="98" y="7"/>
                    </a:cubicBezTo>
                    <a:cubicBezTo>
                      <a:pt x="98" y="10"/>
                      <a:pt x="96" y="12"/>
                      <a:pt x="93" y="12"/>
                    </a:cubicBezTo>
                    <a:cubicBezTo>
                      <a:pt x="91" y="12"/>
                      <a:pt x="89" y="12"/>
                      <a:pt x="87" y="10"/>
                    </a:cubicBezTo>
                    <a:cubicBezTo>
                      <a:pt x="86" y="10"/>
                      <a:pt x="85" y="9"/>
                      <a:pt x="83" y="10"/>
                    </a:cubicBezTo>
                    <a:cubicBezTo>
                      <a:pt x="81" y="10"/>
                      <a:pt x="79" y="10"/>
                      <a:pt x="76" y="9"/>
                    </a:cubicBezTo>
                    <a:quadBezTo>
                      <a:pt x="76" y="8"/>
                      <a:pt x="76" y="8"/>
                    </a:quadBezTo>
                    <a:cubicBezTo>
                      <a:pt x="76" y="9"/>
                      <a:pt x="76" y="11"/>
                      <a:pt x="76" y="12"/>
                    </a:cubicBezTo>
                    <a:cubicBezTo>
                      <a:pt x="76" y="13"/>
                      <a:pt x="76" y="14"/>
                      <a:pt x="76" y="15"/>
                    </a:cubicBezTo>
                    <a:cubicBezTo>
                      <a:pt x="76" y="20"/>
                      <a:pt x="69" y="20"/>
                      <a:pt x="66" y="20"/>
                    </a:cubicBezTo>
                    <a:cubicBezTo>
                      <a:pt x="63" y="20"/>
                      <a:pt x="59" y="22"/>
                      <a:pt x="59" y="24"/>
                    </a:cubicBezTo>
                    <a:cubicBezTo>
                      <a:pt x="59" y="27"/>
                      <a:pt x="58" y="29"/>
                      <a:pt x="57" y="30"/>
                    </a:cubicBezTo>
                    <a:quadBezTo>
                      <a:pt x="56" y="31"/>
                      <a:pt x="56" y="32"/>
                    </a:quadBezTo>
                    <a:cubicBezTo>
                      <a:pt x="57" y="33"/>
                      <a:pt x="58" y="36"/>
                      <a:pt x="52" y="40"/>
                    </a:cubicBezTo>
                    <a:cubicBezTo>
                      <a:pt x="52" y="41"/>
                      <a:pt x="50" y="43"/>
                      <a:pt x="49" y="44"/>
                    </a:cubicBezTo>
                    <a:cubicBezTo>
                      <a:pt x="48" y="46"/>
                      <a:pt x="48" y="47"/>
                      <a:pt x="47" y="48"/>
                    </a:cubicBezTo>
                    <a:cubicBezTo>
                      <a:pt x="47" y="48"/>
                      <a:pt x="47" y="49"/>
                      <a:pt x="47" y="49"/>
                    </a:cubicBezTo>
                    <a:cubicBezTo>
                      <a:pt x="47" y="50"/>
                      <a:pt x="47" y="53"/>
                      <a:pt x="44" y="55"/>
                    </a:cubicBezTo>
                    <a:cubicBezTo>
                      <a:pt x="42" y="56"/>
                      <a:pt x="40" y="56"/>
                      <a:pt x="38" y="57"/>
                    </a:cubicBezTo>
                    <a:cubicBezTo>
                      <a:pt x="37" y="57"/>
                      <a:pt x="36" y="57"/>
                      <a:pt x="36" y="57"/>
                    </a:cubicBezTo>
                    <a:cubicBezTo>
                      <a:pt x="36" y="57"/>
                      <a:pt x="36" y="59"/>
                      <a:pt x="36" y="60"/>
                    </a:cubicBezTo>
                    <a:cubicBezTo>
                      <a:pt x="36" y="62"/>
                      <a:pt x="36" y="64"/>
                      <a:pt x="36" y="66"/>
                    </a:cubicBezTo>
                    <a:cubicBezTo>
                      <a:pt x="36" y="71"/>
                      <a:pt x="32" y="76"/>
                      <a:pt x="28" y="81"/>
                    </a:cubicBezTo>
                    <a:cubicBezTo>
                      <a:pt x="27" y="82"/>
                      <a:pt x="27" y="83"/>
                      <a:pt x="27" y="83"/>
                    </a:cubicBezTo>
                    <a:quadBezTo>
                      <a:pt x="28" y="83"/>
                      <a:pt x="30" y="84"/>
                    </a:quadBezTo>
                    <a:cubicBezTo>
                      <a:pt x="31" y="84"/>
                      <a:pt x="32" y="85"/>
                      <a:pt x="32" y="86"/>
                    </a:cubicBezTo>
                    <a:cubicBezTo>
                      <a:pt x="33" y="88"/>
                      <a:pt x="32" y="90"/>
                      <a:pt x="31" y="93"/>
                    </a:cubicBezTo>
                    <a:cubicBezTo>
                      <a:pt x="30" y="95"/>
                      <a:pt x="29" y="96"/>
                      <a:pt x="26" y="96"/>
                    </a:cubicBezTo>
                    <a:cubicBezTo>
                      <a:pt x="25" y="96"/>
                      <a:pt x="24" y="96"/>
                      <a:pt x="22" y="95"/>
                    </a:cubicBezTo>
                    <a:quadBezTo>
                      <a:pt x="22" y="95"/>
                      <a:pt x="21" y="95"/>
                    </a:quadBezTo>
                    <a:quadBezTo>
                      <a:pt x="21" y="95"/>
                      <a:pt x="21" y="95"/>
                    </a:quadBezTo>
                    <a:cubicBezTo>
                      <a:pt x="19" y="95"/>
                      <a:pt x="15" y="97"/>
                      <a:pt x="12" y="101"/>
                    </a:cubicBezTo>
                    <a:cubicBezTo>
                      <a:pt x="9" y="106"/>
                      <a:pt x="10" y="109"/>
                      <a:pt x="11" y="111"/>
                    </a:cubicBezTo>
                    <a:cubicBezTo>
                      <a:pt x="12" y="113"/>
                      <a:pt x="12" y="114"/>
                      <a:pt x="11" y="116"/>
                    </a:cubicBezTo>
                    <a:cubicBezTo>
                      <a:pt x="11" y="117"/>
                      <a:pt x="11" y="118"/>
                      <a:pt x="10" y="119"/>
                    </a:cubicBezTo>
                    <a:cubicBezTo>
                      <a:pt x="10" y="120"/>
                      <a:pt x="11" y="121"/>
                      <a:pt x="11" y="122"/>
                    </a:cubicBezTo>
                    <a:cubicBezTo>
                      <a:pt x="13" y="126"/>
                      <a:pt x="12" y="128"/>
                      <a:pt x="12" y="130"/>
                    </a:cubicBezTo>
                    <a:cubicBezTo>
                      <a:pt x="11" y="131"/>
                      <a:pt x="11" y="132"/>
                      <a:pt x="11" y="133"/>
                    </a:cubicBezTo>
                    <a:cubicBezTo>
                      <a:pt x="11" y="134"/>
                      <a:pt x="12" y="135"/>
                      <a:pt x="14" y="136"/>
                    </a:cubicBezTo>
                    <a:cubicBezTo>
                      <a:pt x="15" y="137"/>
                      <a:pt x="18" y="138"/>
                      <a:pt x="18" y="141"/>
                    </a:cubicBezTo>
                    <a:cubicBezTo>
                      <a:pt x="19" y="144"/>
                      <a:pt x="18" y="146"/>
                      <a:pt x="17" y="147"/>
                    </a:cubicBezTo>
                    <a:cubicBezTo>
                      <a:pt x="16" y="149"/>
                      <a:pt x="14" y="149"/>
                      <a:pt x="13" y="149"/>
                    </a:cubicBezTo>
                    <a:cubicBezTo>
                      <a:pt x="13" y="150"/>
                      <a:pt x="13" y="151"/>
                      <a:pt x="14" y="151"/>
                    </a:cubicBezTo>
                    <a:cubicBezTo>
                      <a:pt x="17" y="153"/>
                      <a:pt x="16" y="162"/>
                      <a:pt x="15" y="164"/>
                    </a:cubicBezTo>
                    <a:cubicBezTo>
                      <a:pt x="14" y="167"/>
                      <a:pt x="11" y="167"/>
                      <a:pt x="9" y="167"/>
                    </a:cubicBezTo>
                    <a:cubicBezTo>
                      <a:pt x="9" y="167"/>
                      <a:pt x="8" y="167"/>
                      <a:pt x="8" y="167"/>
                    </a:cubicBezTo>
                    <a:cubicBezTo>
                      <a:pt x="8" y="169"/>
                      <a:pt x="7" y="171"/>
                      <a:pt x="7" y="172"/>
                    </a:cubicBezTo>
                    <a:cubicBezTo>
                      <a:pt x="6" y="174"/>
                      <a:pt x="6" y="175"/>
                      <a:pt x="6" y="175"/>
                    </a:cubicBezTo>
                    <a:cubicBezTo>
                      <a:pt x="6" y="176"/>
                      <a:pt x="6" y="177"/>
                      <a:pt x="6" y="178"/>
                    </a:cubicBezTo>
                    <a:cubicBezTo>
                      <a:pt x="6" y="182"/>
                      <a:pt x="5" y="185"/>
                      <a:pt x="2" y="185"/>
                    </a:cubicBezTo>
                    <a:quadBezTo>
                      <a:pt x="2" y="185"/>
                      <a:pt x="2" y="185"/>
                    </a:quadBezTo>
                    <a:quadBezTo>
                      <a:pt x="2" y="185"/>
                      <a:pt x="2" y="185"/>
                    </a:quadBezTo>
                    <a:quadBezTo>
                      <a:pt x="2" y="185"/>
                      <a:pt x="1" y="185"/>
                    </a:quadBezTo>
                    <a:quadBezTo>
                      <a:pt x="1" y="185"/>
                      <a:pt x="0" y="184"/>
                    </a:quadBezTo>
                    <a:quadBezTo>
                      <a:pt x="0" y="184"/>
                      <a:pt x="0" y="184"/>
                    </a:quadBezTo>
                    <a:cubicBezTo>
                      <a:pt x="0" y="188"/>
                      <a:pt x="1" y="191"/>
                      <a:pt x="4" y="193"/>
                    </a:cubicBezTo>
                    <a:cubicBezTo>
                      <a:pt x="7" y="195"/>
                      <a:pt x="7" y="198"/>
                      <a:pt x="7" y="200"/>
                    </a:cubicBezTo>
                    <a:cubicBezTo>
                      <a:pt x="7" y="202"/>
                      <a:pt x="7" y="204"/>
                      <a:pt x="8" y="205"/>
                    </a:cubicBezTo>
                    <a:cubicBezTo>
                      <a:pt x="10" y="207"/>
                      <a:pt x="11" y="209"/>
                      <a:pt x="11" y="211"/>
                    </a:cubicBezTo>
                    <a:cubicBezTo>
                      <a:pt x="12" y="213"/>
                      <a:pt x="12" y="214"/>
                      <a:pt x="14" y="215"/>
                    </a:cubicBezTo>
                    <a:cubicBezTo>
                      <a:pt x="18" y="219"/>
                      <a:pt x="19" y="221"/>
                      <a:pt x="17" y="226"/>
                    </a:cubicBezTo>
                    <a:quadBezTo>
                      <a:pt x="17" y="226"/>
                      <a:pt x="17" y="226"/>
                    </a:quadBezTo>
                    <a:quadBezTo>
                      <a:pt x="17" y="226"/>
                      <a:pt x="17" y="226"/>
                    </a:quadBezTo>
                    <a:cubicBezTo>
                      <a:pt x="17" y="226"/>
                      <a:pt x="17" y="227"/>
                      <a:pt x="17" y="227"/>
                    </a:cubicBezTo>
                    <a:cubicBezTo>
                      <a:pt x="18" y="227"/>
                      <a:pt x="20" y="228"/>
                      <a:pt x="20" y="230"/>
                    </a:cubicBezTo>
                    <a:cubicBezTo>
                      <a:pt x="20" y="231"/>
                      <a:pt x="20" y="232"/>
                      <a:pt x="20" y="234"/>
                    </a:cubicBezTo>
                    <a:cubicBezTo>
                      <a:pt x="20" y="235"/>
                      <a:pt x="20" y="238"/>
                      <a:pt x="20" y="239"/>
                    </a:cubicBezTo>
                    <a:cubicBezTo>
                      <a:pt x="20" y="239"/>
                      <a:pt x="21" y="239"/>
                      <a:pt x="22" y="238"/>
                    </a:cubicBezTo>
                    <a:cubicBezTo>
                      <a:pt x="23" y="238"/>
                      <a:pt x="25" y="238"/>
                      <a:pt x="27" y="238"/>
                    </a:cubicBezTo>
                    <a:cubicBezTo>
                      <a:pt x="28" y="238"/>
                      <a:pt x="29" y="237"/>
                      <a:pt x="29" y="237"/>
                    </a:cubicBezTo>
                    <a:cubicBezTo>
                      <a:pt x="29" y="237"/>
                      <a:pt x="29" y="236"/>
                      <a:pt x="29" y="235"/>
                    </a:cubicBezTo>
                    <a:cubicBezTo>
                      <a:pt x="29" y="234"/>
                      <a:pt x="29" y="233"/>
                      <a:pt x="29" y="233"/>
                    </a:cubicBezTo>
                    <a:cubicBezTo>
                      <a:pt x="29" y="230"/>
                      <a:pt x="32" y="229"/>
                      <a:pt x="33" y="229"/>
                    </a:cubicBezTo>
                    <a:quadBezTo>
                      <a:pt x="33" y="229"/>
                      <a:pt x="33" y="228"/>
                    </a:quadBezTo>
                    <a:cubicBezTo>
                      <a:pt x="34" y="227"/>
                      <a:pt x="36" y="225"/>
                      <a:pt x="39" y="225"/>
                    </a:cubicBezTo>
                    <a:cubicBezTo>
                      <a:pt x="41" y="225"/>
                      <a:pt x="43" y="226"/>
                      <a:pt x="45" y="227"/>
                    </a:cubicBezTo>
                    <a:cubicBezTo>
                      <a:pt x="45" y="227"/>
                      <a:pt x="46" y="227"/>
                      <a:pt x="46" y="227"/>
                    </a:cubicBezTo>
                    <a:cubicBezTo>
                      <a:pt x="48" y="227"/>
                      <a:pt x="48" y="224"/>
                      <a:pt x="49" y="223"/>
                    </a:cubicBezTo>
                    <a:cubicBezTo>
                      <a:pt x="49" y="220"/>
                      <a:pt x="51" y="220"/>
                      <a:pt x="51" y="220"/>
                    </a:cubicBezTo>
                    <a:cubicBezTo>
                      <a:pt x="53" y="220"/>
                      <a:pt x="54" y="221"/>
                      <a:pt x="55" y="222"/>
                    </a:cubicBezTo>
                    <a:cubicBezTo>
                      <a:pt x="56" y="221"/>
                      <a:pt x="57" y="219"/>
                      <a:pt x="58" y="217"/>
                    </a:cubicBezTo>
                    <a:cubicBezTo>
                      <a:pt x="56" y="218"/>
                      <a:pt x="54" y="218"/>
                      <a:pt x="53" y="217"/>
                    </a:cubicBezTo>
                    <a:cubicBezTo>
                      <a:pt x="52" y="214"/>
                      <a:pt x="55" y="206"/>
                      <a:pt x="55" y="206"/>
                    </a:cubicBezTo>
                    <a:cubicBezTo>
                      <a:pt x="56" y="204"/>
                      <a:pt x="56" y="199"/>
                      <a:pt x="56" y="196"/>
                    </a:cubicBezTo>
                    <a:cubicBezTo>
                      <a:pt x="56" y="193"/>
                      <a:pt x="56" y="192"/>
                      <a:pt x="57" y="191"/>
                    </a:cubicBezTo>
                    <a:cubicBezTo>
                      <a:pt x="57" y="189"/>
                      <a:pt x="58" y="184"/>
                      <a:pt x="64" y="182"/>
                    </a:cubicBezTo>
                    <a:cubicBezTo>
                      <a:pt x="68" y="181"/>
                      <a:pt x="73" y="177"/>
                      <a:pt x="73" y="175"/>
                    </a:cubicBezTo>
                    <a:cubicBezTo>
                      <a:pt x="72" y="173"/>
                      <a:pt x="75" y="171"/>
                      <a:pt x="77" y="168"/>
                    </a:cubicBezTo>
                    <a:cubicBezTo>
                      <a:pt x="78" y="167"/>
                      <a:pt x="80" y="166"/>
                      <a:pt x="80" y="165"/>
                    </a:cubicBezTo>
                    <a:cubicBezTo>
                      <a:pt x="79" y="164"/>
                      <a:pt x="73" y="157"/>
                      <a:pt x="70" y="155"/>
                    </a:cubicBezTo>
                    <a:cubicBezTo>
                      <a:pt x="69" y="155"/>
                      <a:pt x="67" y="155"/>
                      <a:pt x="66" y="155"/>
                    </a:cubicBezTo>
                    <a:cubicBezTo>
                      <a:pt x="64" y="155"/>
                      <a:pt x="62" y="155"/>
                      <a:pt x="62" y="153"/>
                    </a:cubicBezTo>
                    <a:cubicBezTo>
                      <a:pt x="61" y="153"/>
                      <a:pt x="61" y="152"/>
                      <a:pt x="61" y="151"/>
                    </a:cubicBezTo>
                    <a:cubicBezTo>
                      <a:pt x="61" y="150"/>
                      <a:pt x="61" y="146"/>
                      <a:pt x="60" y="139"/>
                    </a:cubicBezTo>
                    <a:cubicBezTo>
                      <a:pt x="59" y="137"/>
                      <a:pt x="61" y="134"/>
                      <a:pt x="62" y="132"/>
                    </a:cubicBezTo>
                    <a:cubicBezTo>
                      <a:pt x="63" y="130"/>
                      <a:pt x="64" y="129"/>
                      <a:pt x="64" y="128"/>
                    </a:cubicBezTo>
                    <a:quadBezTo>
                      <a:pt x="64" y="127"/>
                      <a:pt x="64" y="127"/>
                    </a:quadBezTo>
                    <a:cubicBezTo>
                      <a:pt x="64" y="124"/>
                      <a:pt x="64" y="119"/>
                      <a:pt x="68" y="117"/>
                    </a:cubicBezTo>
                    <a:quadBezTo>
                      <a:pt x="69" y="117"/>
                      <a:pt x="69" y="116"/>
                    </a:quadBezTo>
                    <a:cubicBezTo>
                      <a:pt x="70" y="115"/>
                      <a:pt x="71" y="113"/>
                      <a:pt x="74" y="112"/>
                    </a:cubicBezTo>
                    <a:cubicBezTo>
                      <a:pt x="75" y="112"/>
                      <a:pt x="75" y="111"/>
                      <a:pt x="76" y="109"/>
                    </a:cubicBezTo>
                    <a:cubicBezTo>
                      <a:pt x="77" y="107"/>
                      <a:pt x="78" y="105"/>
                      <a:pt x="81" y="103"/>
                    </a:cubicBezTo>
                    <a:cubicBezTo>
                      <a:pt x="83" y="103"/>
                      <a:pt x="84" y="102"/>
                      <a:pt x="86" y="101"/>
                    </a:cubicBezTo>
                    <a:cubicBezTo>
                      <a:pt x="87" y="100"/>
                      <a:pt x="89" y="99"/>
                      <a:pt x="92" y="97"/>
                    </a:cubicBezTo>
                    <a:cubicBezTo>
                      <a:pt x="98" y="94"/>
                      <a:pt x="107" y="88"/>
                      <a:pt x="108" y="85"/>
                    </a:cubicBezTo>
                    <a:cubicBezTo>
                      <a:pt x="108" y="85"/>
                      <a:pt x="108" y="84"/>
                      <a:pt x="107" y="83"/>
                    </a:cubicBezTo>
                    <a:cubicBezTo>
                      <a:pt x="106" y="81"/>
                      <a:pt x="103" y="77"/>
                      <a:pt x="108" y="74"/>
                    </a:cubicBezTo>
                    <a:cubicBezTo>
                      <a:pt x="110" y="72"/>
                      <a:pt x="110" y="71"/>
                      <a:pt x="110" y="69"/>
                    </a:cubicBezTo>
                    <a:cubicBezTo>
                      <a:pt x="110" y="68"/>
                      <a:pt x="110" y="65"/>
                      <a:pt x="113" y="64"/>
                    </a:cubicBezTo>
                    <a:cubicBezTo>
                      <a:pt x="115" y="63"/>
                      <a:pt x="116" y="62"/>
                      <a:pt x="118" y="60"/>
                    </a:cubicBezTo>
                    <a:quadBezTo>
                      <a:pt x="119" y="59"/>
                      <a:pt x="119" y="59"/>
                    </a:quadBezTo>
                    <a:cubicBezTo>
                      <a:pt x="121" y="57"/>
                      <a:pt x="123" y="57"/>
                      <a:pt x="124" y="57"/>
                    </a:cubicBezTo>
                    <a:quadBezTo>
                      <a:pt x="125" y="57"/>
                      <a:pt x="126" y="57"/>
                    </a:quadBezTo>
                    <a:cubicBezTo>
                      <a:pt x="128" y="57"/>
                      <a:pt x="130" y="58"/>
                      <a:pt x="132" y="57"/>
                    </a:cubicBezTo>
                    <a:cubicBezTo>
                      <a:pt x="133" y="57"/>
                      <a:pt x="135" y="57"/>
                      <a:pt x="136" y="57"/>
                    </a:cubicBezTo>
                    <a:quadBezTo>
                      <a:pt x="136" y="57"/>
                      <a:pt x="136" y="57"/>
                    </a:quadBezTo>
                    <a:quadBezTo>
                      <a:pt x="136" y="56"/>
                      <a:pt x="136" y="56"/>
                    </a:quadBezTo>
                    <a:quadBezTo>
                      <a:pt x="136" y="56"/>
                      <a:pt x="136" y="56"/>
                    </a:quadBezTo>
                    <a:quadBezTo>
                      <a:pt x="136" y="55"/>
                      <a:pt x="135" y="55"/>
                    </a:quadBezTo>
                    <a:cubicBezTo>
                      <a:pt x="135" y="54"/>
                      <a:pt x="131" y="50"/>
                      <a:pt x="132" y="48"/>
                    </a:cubicBezTo>
                    <a:cubicBezTo>
                      <a:pt x="132" y="47"/>
                      <a:pt x="133" y="46"/>
                      <a:pt x="135" y="46"/>
                    </a:cubicBezTo>
                    <a:cubicBezTo>
                      <a:pt x="135" y="46"/>
                      <a:pt x="135" y="44"/>
                      <a:pt x="135" y="42"/>
                    </a:cubicBezTo>
                    <a:cubicBezTo>
                      <a:pt x="135" y="41"/>
                      <a:pt x="135" y="40"/>
                      <a:pt x="134" y="40"/>
                    </a:cubicBezTo>
                    <a:cubicBezTo>
                      <a:pt x="132" y="39"/>
                      <a:pt x="132" y="35"/>
                      <a:pt x="132" y="33"/>
                    </a:cubicBezTo>
                    <a:cubicBezTo>
                      <a:pt x="132" y="32"/>
                      <a:pt x="132" y="30"/>
                      <a:pt x="132" y="30"/>
                    </a:cubicBezTo>
                    <a:cubicBezTo>
                      <a:pt x="128" y="28"/>
                      <a:pt x="129" y="23"/>
                      <a:pt x="130" y="19"/>
                    </a:cubicBezTo>
                    <a:quadBezTo>
                      <a:pt x="130" y="18"/>
                      <a:pt x="130" y="17"/>
                    </a:quadBezTo>
                    <a:cubicBezTo>
                      <a:pt x="130" y="16"/>
                      <a:pt x="123" y="13"/>
                      <a:pt x="120" y="11"/>
                    </a:cubicBezTo>
                    <a:cubicBezTo>
                      <a:pt x="118" y="11"/>
                      <a:pt x="117" y="10"/>
                      <a:pt x="115" y="10"/>
                    </a:cubicBezTo>
                    <a:cubicBezTo>
                      <a:pt x="112" y="8"/>
                      <a:pt x="109" y="6"/>
                      <a:pt x="107" y="4"/>
                    </a:cubicBezTo>
                    <a:cubicBezTo>
                      <a:pt x="106" y="3"/>
                      <a:pt x="105" y="2"/>
                      <a:pt x="103" y="1"/>
                    </a:cubicBezTo>
                    <a:cubicBezTo>
                      <a:pt x="103" y="1"/>
                      <a:pt x="102" y="0"/>
                      <a:pt x="102" y="0"/>
                    </a:cubicBezTo>
                    <a:quadBezTo>
                      <a:pt x="102" y="0"/>
                      <a:pt x="102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73" name="Freeform 1220"/>
              <p:cNvSpPr/>
              <p:nvPr/>
            </p:nvSpPr>
            <p:spPr>
              <a:xfrm>
                <a:off x="2794" y="3079"/>
                <a:ext cx="46" cy="29"/>
              </a:xfrm>
              <a:custGeom>
                <a:avLst/>
                <a:gdLst>
                  <a:gd name="T0" fmla="*/ 41 w 48"/>
                  <a:gd name="T1" fmla="*/ 30 h 30"/>
                  <a:gd name="T2" fmla="*/ 41 w 48"/>
                  <a:gd name="T3" fmla="*/ 29 h 30"/>
                  <a:gd name="T4" fmla="*/ 42 w 48"/>
                  <a:gd name="T5" fmla="*/ 29 h 30"/>
                  <a:gd name="T6" fmla="*/ 43 w 48"/>
                  <a:gd name="T7" fmla="*/ 28 h 30"/>
                  <a:gd name="T8" fmla="*/ 43 w 48"/>
                  <a:gd name="T9" fmla="*/ 28 h 30"/>
                  <a:gd name="T10" fmla="*/ 43 w 48"/>
                  <a:gd name="T11" fmla="*/ 28 h 30"/>
                  <a:gd name="T12" fmla="*/ 45 w 48"/>
                  <a:gd name="T13" fmla="*/ 26 h 30"/>
                  <a:gd name="T14" fmla="*/ 45 w 48"/>
                  <a:gd name="T15" fmla="*/ 26 h 30"/>
                  <a:gd name="T16" fmla="*/ 45 w 48"/>
                  <a:gd name="T17" fmla="*/ 26 h 30"/>
                  <a:gd name="T18" fmla="*/ 42 w 48"/>
                  <a:gd name="T19" fmla="*/ 20 h 30"/>
                  <a:gd name="T20" fmla="*/ 42 w 48"/>
                  <a:gd name="T21" fmla="*/ 17 h 30"/>
                  <a:gd name="T22" fmla="*/ 42 w 48"/>
                  <a:gd name="T23" fmla="*/ 13 h 30"/>
                  <a:gd name="T24" fmla="*/ 44 w 48"/>
                  <a:gd name="T25" fmla="*/ 9 h 30"/>
                  <a:gd name="T26" fmla="*/ 46 w 48"/>
                  <a:gd name="T27" fmla="*/ 6 h 30"/>
                  <a:gd name="T28" fmla="*/ 48 w 48"/>
                  <a:gd name="T29" fmla="*/ 3 h 30"/>
                  <a:gd name="T30" fmla="*/ 48 w 48"/>
                  <a:gd name="T31" fmla="*/ 3 h 30"/>
                  <a:gd name="T32" fmla="*/ 48 w 48"/>
                  <a:gd name="T33" fmla="*/ 3 h 30"/>
                  <a:gd name="T34" fmla="*/ 48 w 48"/>
                  <a:gd name="T35" fmla="*/ 3 h 30"/>
                  <a:gd name="T36" fmla="*/ 37 w 48"/>
                  <a:gd name="T37" fmla="*/ 2 h 30"/>
                  <a:gd name="T38" fmla="*/ 26 w 48"/>
                  <a:gd name="T39" fmla="*/ 1 h 30"/>
                  <a:gd name="T40" fmla="*/ 19 w 48"/>
                  <a:gd name="T41" fmla="*/ 2 h 30"/>
                  <a:gd name="T42" fmla="*/ 6 w 48"/>
                  <a:gd name="T43" fmla="*/ 4 h 30"/>
                  <a:gd name="T44" fmla="*/ 1 w 48"/>
                  <a:gd name="T45" fmla="*/ 7 h 30"/>
                  <a:gd name="T46" fmla="*/ 0 w 48"/>
                  <a:gd name="T47" fmla="*/ 8 h 30"/>
                  <a:gd name="T48" fmla="*/ 2 w 48"/>
                  <a:gd name="T49" fmla="*/ 13 h 30"/>
                  <a:gd name="T50" fmla="*/ 2 w 48"/>
                  <a:gd name="T51" fmla="*/ 15 h 30"/>
                  <a:gd name="T52" fmla="*/ 7 w 48"/>
                  <a:gd name="T53" fmla="*/ 18 h 30"/>
                  <a:gd name="T54" fmla="*/ 13 w 48"/>
                  <a:gd name="T55" fmla="*/ 21 h 30"/>
                  <a:gd name="T56" fmla="*/ 13 w 48"/>
                  <a:gd name="T57" fmla="*/ 23 h 30"/>
                  <a:gd name="T58" fmla="*/ 13 w 48"/>
                  <a:gd name="T59" fmla="*/ 23 h 30"/>
                  <a:gd name="T60" fmla="*/ 15 w 48"/>
                  <a:gd name="T61" fmla="*/ 23 h 30"/>
                  <a:gd name="T62" fmla="*/ 16 w 48"/>
                  <a:gd name="T63" fmla="*/ 23 h 30"/>
                  <a:gd name="T64" fmla="*/ 18 w 48"/>
                  <a:gd name="T65" fmla="*/ 23 h 30"/>
                  <a:gd name="T66" fmla="*/ 23 w 48"/>
                  <a:gd name="T67" fmla="*/ 23 h 30"/>
                  <a:gd name="T68" fmla="*/ 23 w 48"/>
                  <a:gd name="T69" fmla="*/ 24 h 30"/>
                  <a:gd name="T70" fmla="*/ 32 w 48"/>
                  <a:gd name="T71" fmla="*/ 30 h 30"/>
                  <a:gd name="T72" fmla="*/ 33 w 48"/>
                  <a:gd name="T73" fmla="*/ 30 h 30"/>
                  <a:gd name="T74" fmla="*/ 33 w 48"/>
                  <a:gd name="T75" fmla="*/ 29 h 30"/>
                  <a:gd name="T76" fmla="*/ 34 w 48"/>
                  <a:gd name="T77" fmla="*/ 29 h 30"/>
                  <a:gd name="T78" fmla="*/ 34 w 48"/>
                  <a:gd name="T79" fmla="*/ 29 h 30"/>
                  <a:gd name="T80" fmla="*/ 41 w 48"/>
                  <a:gd name="T8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" h="30">
                    <a:moveTo>
                      <a:pt x="41" y="30"/>
                    </a:moveTo>
                    <a:quadBezTo>
                      <a:pt x="41" y="30"/>
                      <a:pt x="41" y="29"/>
                    </a:quadBezTo>
                    <a:quadBezTo>
                      <a:pt x="42" y="29"/>
                      <a:pt x="42" y="29"/>
                    </a:quadBezTo>
                    <a:quadBezTo>
                      <a:pt x="42" y="28"/>
                      <a:pt x="43" y="28"/>
                    </a:quadBezTo>
                    <a:quadBezTo>
                      <a:pt x="43" y="28"/>
                      <a:pt x="43" y="28"/>
                    </a:quadBezTo>
                    <a:quadBezTo>
                      <a:pt x="43" y="28"/>
                      <a:pt x="43" y="28"/>
                    </a:quadBezTo>
                    <a:cubicBezTo>
                      <a:pt x="43" y="27"/>
                      <a:pt x="44" y="27"/>
                      <a:pt x="45" y="26"/>
                    </a:cubicBezTo>
                    <a:quadBezTo>
                      <a:pt x="45" y="26"/>
                      <a:pt x="45" y="26"/>
                    </a:quadBezTo>
                    <a:quadBezTo>
                      <a:pt x="45" y="26"/>
                      <a:pt x="45" y="26"/>
                    </a:quadBezTo>
                    <a:cubicBezTo>
                      <a:pt x="43" y="24"/>
                      <a:pt x="43" y="23"/>
                      <a:pt x="42" y="20"/>
                    </a:cubicBezTo>
                    <a:cubicBezTo>
                      <a:pt x="42" y="18"/>
                      <a:pt x="42" y="17"/>
                      <a:pt x="42" y="17"/>
                    </a:cubicBezTo>
                    <a:cubicBezTo>
                      <a:pt x="42" y="15"/>
                      <a:pt x="41" y="14"/>
                      <a:pt x="42" y="13"/>
                    </a:cubicBezTo>
                    <a:cubicBezTo>
                      <a:pt x="42" y="11"/>
                      <a:pt x="43" y="10"/>
                      <a:pt x="44" y="9"/>
                    </a:cubicBezTo>
                    <a:cubicBezTo>
                      <a:pt x="44" y="8"/>
                      <a:pt x="45" y="8"/>
                      <a:pt x="46" y="6"/>
                    </a:cubicBezTo>
                    <a:cubicBezTo>
                      <a:pt x="46" y="5"/>
                      <a:pt x="47" y="4"/>
                      <a:pt x="48" y="3"/>
                    </a:cubicBezTo>
                    <a:quadBezTo>
                      <a:pt x="48" y="3"/>
                      <a:pt x="48" y="3"/>
                    </a:quadBezTo>
                    <a:quadBezTo>
                      <a:pt x="48" y="3"/>
                      <a:pt x="48" y="3"/>
                    </a:quadBezTo>
                    <a:quadBezTo>
                      <a:pt x="48" y="3"/>
                      <a:pt x="48" y="3"/>
                    </a:quadBezTo>
                    <a:cubicBezTo>
                      <a:pt x="45" y="4"/>
                      <a:pt x="41" y="3"/>
                      <a:pt x="37" y="2"/>
                    </a:cubicBezTo>
                    <a:cubicBezTo>
                      <a:pt x="33" y="1"/>
                      <a:pt x="29" y="0"/>
                      <a:pt x="26" y="1"/>
                    </a:cubicBezTo>
                    <a:cubicBezTo>
                      <a:pt x="24" y="1"/>
                      <a:pt x="22" y="1"/>
                      <a:pt x="19" y="2"/>
                    </a:cubicBezTo>
                    <a:cubicBezTo>
                      <a:pt x="15" y="2"/>
                      <a:pt x="8" y="3"/>
                      <a:pt x="6" y="4"/>
                    </a:cubicBezTo>
                    <a:cubicBezTo>
                      <a:pt x="5" y="6"/>
                      <a:pt x="3" y="7"/>
                      <a:pt x="1" y="7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4"/>
                      <a:pt x="1" y="15"/>
                      <a:pt x="2" y="15"/>
                    </a:cubicBezTo>
                    <a:quadBezTo>
                      <a:pt x="5" y="19"/>
                      <a:pt x="7" y="18"/>
                    </a:quadBezTo>
                    <a:cubicBezTo>
                      <a:pt x="9" y="18"/>
                      <a:pt x="12" y="19"/>
                      <a:pt x="13" y="21"/>
                    </a:cubicBezTo>
                    <a:cubicBezTo>
                      <a:pt x="13" y="21"/>
                      <a:pt x="13" y="22"/>
                      <a:pt x="13" y="23"/>
                    </a:cubicBezTo>
                    <a:quadBezTo>
                      <a:pt x="13" y="23"/>
                      <a:pt x="13" y="23"/>
                    </a:quadBezTo>
                    <a:quadBezTo>
                      <a:pt x="14" y="23"/>
                      <a:pt x="15" y="23"/>
                    </a:quadBezTo>
                    <a:cubicBezTo>
                      <a:pt x="15" y="23"/>
                      <a:pt x="16" y="23"/>
                      <a:pt x="16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21" y="23"/>
                      <a:pt x="22" y="23"/>
                      <a:pt x="23" y="23"/>
                    </a:cubicBezTo>
                    <a:quadBezTo>
                      <a:pt x="23" y="24"/>
                      <a:pt x="23" y="24"/>
                    </a:quadBezTo>
                    <a:cubicBezTo>
                      <a:pt x="30" y="29"/>
                      <a:pt x="32" y="30"/>
                      <a:pt x="32" y="30"/>
                    </a:cubicBezTo>
                    <a:cubicBezTo>
                      <a:pt x="32" y="30"/>
                      <a:pt x="33" y="30"/>
                      <a:pt x="33" y="30"/>
                    </a:cubicBezTo>
                    <a:cubicBezTo>
                      <a:pt x="33" y="30"/>
                      <a:pt x="33" y="29"/>
                      <a:pt x="33" y="29"/>
                    </a:cubicBezTo>
                    <a:quadBezTo>
                      <a:pt x="33" y="29"/>
                      <a:pt x="34" y="29"/>
                    </a:quadBezTo>
                    <a:quadBezTo>
                      <a:pt x="34" y="29"/>
                      <a:pt x="34" y="29"/>
                    </a:quadBezTo>
                    <a:cubicBezTo>
                      <a:pt x="36" y="29"/>
                      <a:pt x="38" y="30"/>
                      <a:pt x="41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74" name="Freeform 1221"/>
              <p:cNvSpPr/>
              <p:nvPr/>
            </p:nvSpPr>
            <p:spPr>
              <a:xfrm>
                <a:off x="2600" y="2872"/>
                <a:ext cx="274" cy="229"/>
              </a:xfrm>
              <a:custGeom>
                <a:avLst/>
                <a:gdLst>
                  <a:gd name="T0" fmla="*/ 180 w 286"/>
                  <a:gd name="T1" fmla="*/ 35 h 239"/>
                  <a:gd name="T2" fmla="*/ 204 w 286"/>
                  <a:gd name="T3" fmla="*/ 46 h 239"/>
                  <a:gd name="T4" fmla="*/ 220 w 286"/>
                  <a:gd name="T5" fmla="*/ 48 h 239"/>
                  <a:gd name="T6" fmla="*/ 227 w 286"/>
                  <a:gd name="T7" fmla="*/ 37 h 239"/>
                  <a:gd name="T8" fmla="*/ 246 w 286"/>
                  <a:gd name="T9" fmla="*/ 21 h 239"/>
                  <a:gd name="T10" fmla="*/ 270 w 286"/>
                  <a:gd name="T11" fmla="*/ 33 h 239"/>
                  <a:gd name="T12" fmla="*/ 274 w 286"/>
                  <a:gd name="T13" fmla="*/ 29 h 239"/>
                  <a:gd name="T14" fmla="*/ 279 w 286"/>
                  <a:gd name="T15" fmla="*/ 17 h 239"/>
                  <a:gd name="T16" fmla="*/ 272 w 286"/>
                  <a:gd name="T17" fmla="*/ 9 h 239"/>
                  <a:gd name="T18" fmla="*/ 255 w 286"/>
                  <a:gd name="T19" fmla="*/ 10 h 239"/>
                  <a:gd name="T20" fmla="*/ 248 w 286"/>
                  <a:gd name="T21" fmla="*/ 2 h 239"/>
                  <a:gd name="T22" fmla="*/ 238 w 286"/>
                  <a:gd name="T23" fmla="*/ 6 h 239"/>
                  <a:gd name="T24" fmla="*/ 223 w 286"/>
                  <a:gd name="T25" fmla="*/ 10 h 239"/>
                  <a:gd name="T26" fmla="*/ 218 w 286"/>
                  <a:gd name="T27" fmla="*/ 5 h 239"/>
                  <a:gd name="T28" fmla="*/ 209 w 286"/>
                  <a:gd name="T29" fmla="*/ 10 h 239"/>
                  <a:gd name="T30" fmla="*/ 199 w 286"/>
                  <a:gd name="T31" fmla="*/ 24 h 239"/>
                  <a:gd name="T32" fmla="*/ 182 w 286"/>
                  <a:gd name="T33" fmla="*/ 18 h 239"/>
                  <a:gd name="T34" fmla="*/ 181 w 286"/>
                  <a:gd name="T35" fmla="*/ 24 h 239"/>
                  <a:gd name="T36" fmla="*/ 164 w 286"/>
                  <a:gd name="T37" fmla="*/ 27 h 239"/>
                  <a:gd name="T38" fmla="*/ 158 w 286"/>
                  <a:gd name="T39" fmla="*/ 20 h 239"/>
                  <a:gd name="T40" fmla="*/ 149 w 286"/>
                  <a:gd name="T41" fmla="*/ 30 h 239"/>
                  <a:gd name="T42" fmla="*/ 137 w 286"/>
                  <a:gd name="T43" fmla="*/ 33 h 239"/>
                  <a:gd name="T44" fmla="*/ 141 w 286"/>
                  <a:gd name="T45" fmla="*/ 47 h 239"/>
                  <a:gd name="T46" fmla="*/ 125 w 286"/>
                  <a:gd name="T47" fmla="*/ 46 h 239"/>
                  <a:gd name="T48" fmla="*/ 111 w 286"/>
                  <a:gd name="T49" fmla="*/ 48 h 239"/>
                  <a:gd name="T50" fmla="*/ 116 w 286"/>
                  <a:gd name="T51" fmla="*/ 53 h 239"/>
                  <a:gd name="T52" fmla="*/ 127 w 286"/>
                  <a:gd name="T53" fmla="*/ 57 h 239"/>
                  <a:gd name="T54" fmla="*/ 113 w 286"/>
                  <a:gd name="T55" fmla="*/ 65 h 239"/>
                  <a:gd name="T56" fmla="*/ 94 w 286"/>
                  <a:gd name="T57" fmla="*/ 94 h 239"/>
                  <a:gd name="T58" fmla="*/ 83 w 286"/>
                  <a:gd name="T59" fmla="*/ 111 h 239"/>
                  <a:gd name="T60" fmla="*/ 70 w 286"/>
                  <a:gd name="T61" fmla="*/ 122 h 239"/>
                  <a:gd name="T62" fmla="*/ 60 w 286"/>
                  <a:gd name="T63" fmla="*/ 135 h 239"/>
                  <a:gd name="T64" fmla="*/ 43 w 286"/>
                  <a:gd name="T65" fmla="*/ 148 h 239"/>
                  <a:gd name="T66" fmla="*/ 35 w 286"/>
                  <a:gd name="T67" fmla="*/ 155 h 239"/>
                  <a:gd name="T68" fmla="*/ 26 w 286"/>
                  <a:gd name="T69" fmla="*/ 165 h 239"/>
                  <a:gd name="T70" fmla="*/ 10 w 286"/>
                  <a:gd name="T71" fmla="*/ 174 h 239"/>
                  <a:gd name="T72" fmla="*/ 3 w 286"/>
                  <a:gd name="T73" fmla="*/ 186 h 239"/>
                  <a:gd name="T74" fmla="*/ 2 w 286"/>
                  <a:gd name="T75" fmla="*/ 203 h 239"/>
                  <a:gd name="T76" fmla="*/ 19 w 286"/>
                  <a:gd name="T77" fmla="*/ 204 h 239"/>
                  <a:gd name="T78" fmla="*/ 4 w 286"/>
                  <a:gd name="T79" fmla="*/ 213 h 239"/>
                  <a:gd name="T80" fmla="*/ 9 w 286"/>
                  <a:gd name="T81" fmla="*/ 215 h 239"/>
                  <a:gd name="T82" fmla="*/ 8 w 286"/>
                  <a:gd name="T83" fmla="*/ 228 h 239"/>
                  <a:gd name="T84" fmla="*/ 53 w 286"/>
                  <a:gd name="T85" fmla="*/ 222 h 239"/>
                  <a:gd name="T86" fmla="*/ 62 w 286"/>
                  <a:gd name="T87" fmla="*/ 213 h 239"/>
                  <a:gd name="T88" fmla="*/ 74 w 286"/>
                  <a:gd name="T89" fmla="*/ 215 h 239"/>
                  <a:gd name="T90" fmla="*/ 80 w 286"/>
                  <a:gd name="T91" fmla="*/ 194 h 239"/>
                  <a:gd name="T92" fmla="*/ 78 w 286"/>
                  <a:gd name="T93" fmla="*/ 178 h 239"/>
                  <a:gd name="T94" fmla="*/ 93 w 286"/>
                  <a:gd name="T95" fmla="*/ 135 h 239"/>
                  <a:gd name="T96" fmla="*/ 96 w 286"/>
                  <a:gd name="T97" fmla="*/ 123 h 239"/>
                  <a:gd name="T98" fmla="*/ 114 w 286"/>
                  <a:gd name="T99" fmla="*/ 93 h 239"/>
                  <a:gd name="T100" fmla="*/ 126 w 286"/>
                  <a:gd name="T101" fmla="*/ 68 h 239"/>
                  <a:gd name="T102" fmla="*/ 149 w 286"/>
                  <a:gd name="T103" fmla="*/ 49 h 239"/>
                  <a:gd name="T104" fmla="*/ 173 w 286"/>
                  <a:gd name="T105" fmla="*/ 4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6" h="239">
                    <a:moveTo>
                      <a:pt x="174" y="40"/>
                    </a:moveTo>
                    <a:quadBezTo>
                      <a:pt x="175" y="39"/>
                      <a:pt x="176" y="38"/>
                    </a:quadBezTo>
                    <a:quadBezTo>
                      <a:pt x="176" y="38"/>
                      <a:pt x="176" y="38"/>
                    </a:quadBezTo>
                    <a:cubicBezTo>
                      <a:pt x="176" y="37"/>
                      <a:pt x="177" y="37"/>
                      <a:pt x="178" y="36"/>
                    </a:cubicBezTo>
                    <a:quadBezTo>
                      <a:pt x="178" y="36"/>
                      <a:pt x="178" y="36"/>
                    </a:quadBezTo>
                    <a:quadBezTo>
                      <a:pt x="179" y="36"/>
                      <a:pt x="180" y="35"/>
                    </a:quadBezTo>
                    <a:quadBezTo>
                      <a:pt x="180" y="35"/>
                      <a:pt x="180" y="35"/>
                    </a:quadBezTo>
                    <a:cubicBezTo>
                      <a:pt x="181" y="35"/>
                      <a:pt x="182" y="35"/>
                      <a:pt x="182" y="35"/>
                    </a:cubicBezTo>
                    <a:cubicBezTo>
                      <a:pt x="185" y="36"/>
                      <a:pt x="187" y="38"/>
                      <a:pt x="189" y="40"/>
                    </a:cubicBezTo>
                    <a:cubicBezTo>
                      <a:pt x="191" y="42"/>
                      <a:pt x="193" y="44"/>
                      <a:pt x="195" y="44"/>
                    </a:cubicBezTo>
                    <a:cubicBezTo>
                      <a:pt x="196" y="45"/>
                      <a:pt x="197" y="45"/>
                      <a:pt x="198" y="45"/>
                    </a:cubicBezTo>
                    <a:cubicBezTo>
                      <a:pt x="201" y="46"/>
                      <a:pt x="203" y="46"/>
                      <a:pt x="204" y="46"/>
                    </a:cubicBezTo>
                    <a:cubicBezTo>
                      <a:pt x="204" y="46"/>
                      <a:pt x="205" y="46"/>
                      <a:pt x="205" y="46"/>
                    </a:cubicBezTo>
                    <a:cubicBezTo>
                      <a:pt x="206" y="44"/>
                      <a:pt x="209" y="44"/>
                      <a:pt x="212" y="45"/>
                    </a:cubicBezTo>
                    <a:cubicBezTo>
                      <a:pt x="213" y="45"/>
                      <a:pt x="214" y="46"/>
                      <a:pt x="215" y="46"/>
                    </a:cubicBezTo>
                    <a:cubicBezTo>
                      <a:pt x="215" y="45"/>
                      <a:pt x="216" y="45"/>
                      <a:pt x="216" y="45"/>
                    </a:cubicBezTo>
                    <a:cubicBezTo>
                      <a:pt x="218" y="45"/>
                      <a:pt x="219" y="47"/>
                      <a:pt x="220" y="48"/>
                    </a:cubicBezTo>
                    <a:quadBezTo>
                      <a:pt x="220" y="48"/>
                      <a:pt x="220" y="48"/>
                    </a:quadBezTo>
                    <a:quadBezTo>
                      <a:pt x="220" y="48"/>
                      <a:pt x="220" y="48"/>
                    </a:quadBezTo>
                    <a:cubicBezTo>
                      <a:pt x="221" y="47"/>
                      <a:pt x="221" y="45"/>
                      <a:pt x="221" y="44"/>
                    </a:cubicBezTo>
                    <a:cubicBezTo>
                      <a:pt x="221" y="43"/>
                      <a:pt x="222" y="41"/>
                      <a:pt x="225" y="41"/>
                    </a:cubicBezTo>
                    <a:quadBezTo>
                      <a:pt x="226" y="41"/>
                      <a:pt x="227" y="41"/>
                    </a:quadBezTo>
                    <a:quadBezTo>
                      <a:pt x="228" y="41"/>
                      <a:pt x="228" y="41"/>
                    </a:quadBezTo>
                    <a:cubicBezTo>
                      <a:pt x="228" y="40"/>
                      <a:pt x="228" y="38"/>
                      <a:pt x="227" y="37"/>
                    </a:cubicBezTo>
                    <a:cubicBezTo>
                      <a:pt x="227" y="36"/>
                      <a:pt x="227" y="34"/>
                      <a:pt x="227" y="33"/>
                    </a:cubicBezTo>
                    <a:cubicBezTo>
                      <a:pt x="227" y="30"/>
                      <a:pt x="230" y="28"/>
                      <a:pt x="231" y="27"/>
                    </a:cubicBezTo>
                    <a:cubicBezTo>
                      <a:pt x="232" y="27"/>
                      <a:pt x="234" y="26"/>
                      <a:pt x="234" y="26"/>
                    </a:cubicBezTo>
                    <a:cubicBezTo>
                      <a:pt x="234" y="22"/>
                      <a:pt x="238" y="22"/>
                      <a:pt x="241" y="22"/>
                    </a:cubicBezTo>
                    <a:quadBezTo>
                      <a:pt x="242" y="22"/>
                      <a:pt x="242" y="22"/>
                    </a:quadBezTo>
                    <a:cubicBezTo>
                      <a:pt x="244" y="22"/>
                      <a:pt x="245" y="22"/>
                      <a:pt x="246" y="21"/>
                    </a:cubicBezTo>
                    <a:cubicBezTo>
                      <a:pt x="247" y="20"/>
                      <a:pt x="249" y="19"/>
                      <a:pt x="252" y="19"/>
                    </a:cubicBezTo>
                    <a:cubicBezTo>
                      <a:pt x="255" y="19"/>
                      <a:pt x="257" y="20"/>
                      <a:pt x="258" y="22"/>
                    </a:cubicBezTo>
                    <a:cubicBezTo>
                      <a:pt x="259" y="23"/>
                      <a:pt x="261" y="24"/>
                      <a:pt x="263" y="25"/>
                    </a:cubicBezTo>
                    <a:cubicBezTo>
                      <a:pt x="266" y="27"/>
                      <a:pt x="269" y="28"/>
                      <a:pt x="270" y="31"/>
                    </a:cubicBezTo>
                    <a:cubicBezTo>
                      <a:pt x="270" y="31"/>
                      <a:pt x="270" y="32"/>
                      <a:pt x="270" y="33"/>
                    </a:cubicBezTo>
                    <a:quadBezTo>
                      <a:pt x="270" y="33"/>
                      <a:pt x="270" y="33"/>
                    </a:quadBezTo>
                    <a:cubicBezTo>
                      <a:pt x="270" y="33"/>
                      <a:pt x="271" y="33"/>
                      <a:pt x="271" y="33"/>
                    </a:cubicBezTo>
                    <a:quadBezTo>
                      <a:pt x="271" y="33"/>
                      <a:pt x="271" y="33"/>
                    </a:quadBezTo>
                    <a:cubicBezTo>
                      <a:pt x="272" y="33"/>
                      <a:pt x="273" y="33"/>
                      <a:pt x="273" y="33"/>
                    </a:cubicBezTo>
                    <a:cubicBezTo>
                      <a:pt x="274" y="33"/>
                      <a:pt x="275" y="32"/>
                      <a:pt x="276" y="31"/>
                    </a:cubicBezTo>
                    <a:cubicBezTo>
                      <a:pt x="277" y="31"/>
                      <a:pt x="277" y="30"/>
                      <a:pt x="277" y="30"/>
                    </a:cubicBezTo>
                    <a:cubicBezTo>
                      <a:pt x="276" y="30"/>
                      <a:pt x="275" y="30"/>
                      <a:pt x="274" y="29"/>
                    </a:cubicBezTo>
                    <a:cubicBezTo>
                      <a:pt x="273" y="28"/>
                      <a:pt x="273" y="27"/>
                      <a:pt x="273" y="26"/>
                    </a:cubicBezTo>
                    <a:cubicBezTo>
                      <a:pt x="272" y="26"/>
                      <a:pt x="270" y="24"/>
                      <a:pt x="269" y="24"/>
                    </a:cubicBezTo>
                    <a:cubicBezTo>
                      <a:pt x="267" y="23"/>
                      <a:pt x="266" y="22"/>
                      <a:pt x="265" y="21"/>
                    </a:cubicBezTo>
                    <a:cubicBezTo>
                      <a:pt x="265" y="20"/>
                      <a:pt x="265" y="19"/>
                      <a:pt x="266" y="19"/>
                    </a:cubicBezTo>
                    <a:cubicBezTo>
                      <a:pt x="267" y="17"/>
                      <a:pt x="271" y="17"/>
                      <a:pt x="274" y="19"/>
                    </a:cubicBezTo>
                    <a:quadBezTo>
                      <a:pt x="276" y="20"/>
                      <a:pt x="279" y="17"/>
                    </a:quadBezTo>
                    <a:cubicBezTo>
                      <a:pt x="281" y="15"/>
                      <a:pt x="284" y="15"/>
                      <a:pt x="285" y="15"/>
                    </a:cubicBezTo>
                    <a:quadBezTo>
                      <a:pt x="286" y="15"/>
                      <a:pt x="286" y="15"/>
                    </a:quadBezTo>
                    <a:cubicBezTo>
                      <a:pt x="285" y="14"/>
                      <a:pt x="284" y="14"/>
                      <a:pt x="284" y="13"/>
                    </a:cubicBezTo>
                    <a:cubicBezTo>
                      <a:pt x="282" y="13"/>
                      <a:pt x="281" y="12"/>
                      <a:pt x="281" y="11"/>
                    </a:cubicBezTo>
                    <a:cubicBezTo>
                      <a:pt x="280" y="10"/>
                      <a:pt x="277" y="8"/>
                      <a:pt x="274" y="9"/>
                    </a:cubicBezTo>
                    <a:cubicBezTo>
                      <a:pt x="274" y="9"/>
                      <a:pt x="273" y="9"/>
                      <a:pt x="272" y="9"/>
                    </a:cubicBezTo>
                    <a:cubicBezTo>
                      <a:pt x="270" y="9"/>
                      <a:pt x="269" y="8"/>
                      <a:pt x="268" y="7"/>
                    </a:cubicBezTo>
                    <a:quadBezTo>
                      <a:pt x="267" y="6"/>
                      <a:pt x="267" y="6"/>
                    </a:quadBezTo>
                    <a:cubicBezTo>
                      <a:pt x="267" y="6"/>
                      <a:pt x="266" y="6"/>
                      <a:pt x="266" y="6"/>
                    </a:cubicBezTo>
                    <a:cubicBezTo>
                      <a:pt x="264" y="6"/>
                      <a:pt x="261" y="8"/>
                      <a:pt x="261" y="10"/>
                    </a:cubicBezTo>
                    <a:cubicBezTo>
                      <a:pt x="261" y="16"/>
                      <a:pt x="256" y="16"/>
                      <a:pt x="254" y="14"/>
                    </a:cubicBezTo>
                    <a:cubicBezTo>
                      <a:pt x="254" y="13"/>
                      <a:pt x="254" y="11"/>
                      <a:pt x="255" y="10"/>
                    </a:cubicBezTo>
                    <a:cubicBezTo>
                      <a:pt x="255" y="10"/>
                      <a:pt x="255" y="9"/>
                      <a:pt x="255" y="8"/>
                    </a:cubicBezTo>
                    <a:cubicBezTo>
                      <a:pt x="254" y="8"/>
                      <a:pt x="254" y="7"/>
                      <a:pt x="254" y="6"/>
                    </a:cubicBezTo>
                    <a:cubicBezTo>
                      <a:pt x="255" y="5"/>
                      <a:pt x="255" y="3"/>
                      <a:pt x="257" y="3"/>
                    </a:cubicBezTo>
                    <a:quadBezTo>
                      <a:pt x="257" y="3"/>
                      <a:pt x="257" y="2"/>
                    </a:quadBezTo>
                    <a:cubicBezTo>
                      <a:pt x="256" y="1"/>
                      <a:pt x="255" y="1"/>
                      <a:pt x="253" y="1"/>
                    </a:cubicBezTo>
                    <a:cubicBezTo>
                      <a:pt x="250" y="0"/>
                      <a:pt x="249" y="2"/>
                      <a:pt x="248" y="2"/>
                    </a:cubicBezTo>
                    <a:cubicBezTo>
                      <a:pt x="248" y="3"/>
                      <a:pt x="248" y="4"/>
                      <a:pt x="248" y="4"/>
                    </a:cubicBezTo>
                    <a:cubicBezTo>
                      <a:pt x="248" y="4"/>
                      <a:pt x="249" y="6"/>
                      <a:pt x="248" y="8"/>
                    </a:cubicBezTo>
                    <a:cubicBezTo>
                      <a:pt x="247" y="11"/>
                      <a:pt x="243" y="16"/>
                      <a:pt x="239" y="16"/>
                    </a:cubicBezTo>
                    <a:cubicBezTo>
                      <a:pt x="238" y="16"/>
                      <a:pt x="238" y="15"/>
                      <a:pt x="237" y="15"/>
                    </a:cubicBezTo>
                    <a:cubicBezTo>
                      <a:pt x="236" y="13"/>
                      <a:pt x="236" y="11"/>
                      <a:pt x="237" y="8"/>
                    </a:cubicBezTo>
                    <a:cubicBezTo>
                      <a:pt x="237" y="7"/>
                      <a:pt x="237" y="6"/>
                      <a:pt x="238" y="6"/>
                    </a:cubicBezTo>
                    <a:cubicBezTo>
                      <a:pt x="237" y="6"/>
                      <a:pt x="236" y="7"/>
                      <a:pt x="234" y="9"/>
                    </a:cubicBezTo>
                    <a:cubicBezTo>
                      <a:pt x="233" y="11"/>
                      <a:pt x="232" y="12"/>
                      <a:pt x="231" y="13"/>
                    </a:cubicBezTo>
                    <a:cubicBezTo>
                      <a:pt x="227" y="17"/>
                      <a:pt x="225" y="20"/>
                      <a:pt x="222" y="21"/>
                    </a:cubicBezTo>
                    <a:quadBezTo>
                      <a:pt x="221" y="21"/>
                      <a:pt x="221" y="21"/>
                    </a:quadBezTo>
                    <a:cubicBezTo>
                      <a:pt x="220" y="21"/>
                      <a:pt x="218" y="20"/>
                      <a:pt x="218" y="18"/>
                    </a:cubicBezTo>
                    <a:cubicBezTo>
                      <a:pt x="217" y="16"/>
                      <a:pt x="219" y="12"/>
                      <a:pt x="223" y="10"/>
                    </a:cubicBezTo>
                    <a:cubicBezTo>
                      <a:pt x="224" y="9"/>
                      <a:pt x="225" y="7"/>
                      <a:pt x="226" y="5"/>
                    </a:cubicBezTo>
                    <a:cubicBezTo>
                      <a:pt x="227" y="3"/>
                      <a:pt x="228" y="1"/>
                      <a:pt x="230" y="1"/>
                    </a:cubicBezTo>
                    <a:quadBezTo>
                      <a:pt x="230" y="1"/>
                      <a:pt x="229" y="1"/>
                    </a:quadBezTo>
                    <a:cubicBezTo>
                      <a:pt x="228" y="0"/>
                      <a:pt x="227" y="1"/>
                      <a:pt x="226" y="3"/>
                    </a:cubicBezTo>
                    <a:cubicBezTo>
                      <a:pt x="226" y="4"/>
                      <a:pt x="225" y="4"/>
                      <a:pt x="225" y="5"/>
                    </a:cubicBezTo>
                    <a:cubicBezTo>
                      <a:pt x="223" y="6"/>
                      <a:pt x="220" y="6"/>
                      <a:pt x="218" y="5"/>
                    </a:cubicBezTo>
                    <a:quadBezTo>
                      <a:pt x="217" y="5"/>
                      <a:pt x="217" y="5"/>
                    </a:quadBezTo>
                    <a:quadBezTo>
                      <a:pt x="216" y="5"/>
                      <a:pt x="216" y="6"/>
                    </a:quadBezTo>
                    <a:quadBezTo>
                      <a:pt x="215" y="6"/>
                      <a:pt x="215" y="6"/>
                    </a:quadBezTo>
                    <a:cubicBezTo>
                      <a:pt x="216" y="7"/>
                      <a:pt x="216" y="9"/>
                      <a:pt x="216" y="10"/>
                    </a:cubicBezTo>
                    <a:cubicBezTo>
                      <a:pt x="215" y="11"/>
                      <a:pt x="214" y="12"/>
                      <a:pt x="213" y="12"/>
                    </a:cubicBezTo>
                    <a:cubicBezTo>
                      <a:pt x="212" y="12"/>
                      <a:pt x="210" y="12"/>
                      <a:pt x="209" y="10"/>
                    </a:cubicBezTo>
                    <a:quadBezTo>
                      <a:pt x="209" y="9"/>
                      <a:pt x="209" y="9"/>
                    </a:quadBezTo>
                    <a:cubicBezTo>
                      <a:pt x="208" y="9"/>
                      <a:pt x="206" y="10"/>
                      <a:pt x="205" y="12"/>
                    </a:cubicBezTo>
                    <a:cubicBezTo>
                      <a:pt x="204" y="13"/>
                      <a:pt x="203" y="14"/>
                      <a:pt x="203" y="15"/>
                    </a:cubicBezTo>
                    <a:cubicBezTo>
                      <a:pt x="203" y="16"/>
                      <a:pt x="204" y="18"/>
                      <a:pt x="204" y="19"/>
                    </a:cubicBezTo>
                    <a:cubicBezTo>
                      <a:pt x="203" y="22"/>
                      <a:pt x="202" y="23"/>
                      <a:pt x="200" y="24"/>
                    </a:cubicBezTo>
                    <a:quadBezTo>
                      <a:pt x="199" y="24"/>
                      <a:pt x="199" y="24"/>
                    </a:quadBezTo>
                    <a:cubicBezTo>
                      <a:pt x="196" y="24"/>
                      <a:pt x="195" y="21"/>
                      <a:pt x="195" y="18"/>
                    </a:cubicBezTo>
                    <a:quadBezTo>
                      <a:pt x="195" y="18"/>
                      <a:pt x="195" y="17"/>
                    </a:quadBezTo>
                    <a:cubicBezTo>
                      <a:pt x="195" y="17"/>
                      <a:pt x="195" y="18"/>
                      <a:pt x="195" y="18"/>
                    </a:cubicBezTo>
                    <a:cubicBezTo>
                      <a:pt x="194" y="19"/>
                      <a:pt x="193" y="20"/>
                      <a:pt x="190" y="20"/>
                    </a:cubicBezTo>
                    <a:cubicBezTo>
                      <a:pt x="189" y="20"/>
                      <a:pt x="187" y="20"/>
                      <a:pt x="186" y="19"/>
                    </a:cubicBezTo>
                    <a:cubicBezTo>
                      <a:pt x="186" y="18"/>
                      <a:pt x="184" y="18"/>
                      <a:pt x="182" y="18"/>
                    </a:cubicBezTo>
                    <a:quadBezTo>
                      <a:pt x="183" y="19"/>
                      <a:pt x="183" y="19"/>
                    </a:quadBezTo>
                    <a:cubicBezTo>
                      <a:pt x="186" y="20"/>
                      <a:pt x="187" y="21"/>
                      <a:pt x="188" y="23"/>
                    </a:cubicBezTo>
                    <a:quadBezTo>
                      <a:pt x="188" y="24"/>
                      <a:pt x="188" y="24"/>
                    </a:quadBezTo>
                    <a:quadBezTo>
                      <a:pt x="187" y="25"/>
                      <a:pt x="187" y="25"/>
                    </a:quadBezTo>
                    <a:cubicBezTo>
                      <a:pt x="186" y="26"/>
                      <a:pt x="185" y="26"/>
                      <a:pt x="183" y="25"/>
                    </a:cubicBezTo>
                    <a:cubicBezTo>
                      <a:pt x="182" y="25"/>
                      <a:pt x="182" y="24"/>
                      <a:pt x="181" y="24"/>
                    </a:cubicBezTo>
                    <a:cubicBezTo>
                      <a:pt x="180" y="25"/>
                      <a:pt x="178" y="25"/>
                      <a:pt x="175" y="23"/>
                    </a:cubicBezTo>
                    <a:cubicBezTo>
                      <a:pt x="176" y="24"/>
                      <a:pt x="175" y="25"/>
                      <a:pt x="175" y="26"/>
                    </a:cubicBezTo>
                    <a:quadBezTo>
                      <a:pt x="175" y="27"/>
                      <a:pt x="175" y="28"/>
                    </a:quadBezTo>
                    <a:cubicBezTo>
                      <a:pt x="175" y="33"/>
                      <a:pt x="170" y="33"/>
                      <a:pt x="168" y="30"/>
                    </a:cubicBezTo>
                    <a:cubicBezTo>
                      <a:pt x="167" y="29"/>
                      <a:pt x="167" y="27"/>
                      <a:pt x="167" y="26"/>
                    </a:cubicBezTo>
                    <a:cubicBezTo>
                      <a:pt x="166" y="26"/>
                      <a:pt x="165" y="26"/>
                      <a:pt x="164" y="27"/>
                    </a:cubicBezTo>
                    <a:quadBezTo>
                      <a:pt x="163" y="28"/>
                      <a:pt x="162" y="28"/>
                    </a:quadBezTo>
                    <a:quadBezTo>
                      <a:pt x="161" y="28"/>
                      <a:pt x="161" y="28"/>
                    </a:quadBezTo>
                    <a:quadBezTo>
                      <a:pt x="160" y="27"/>
                      <a:pt x="160" y="27"/>
                    </a:quadBezTo>
                    <a:cubicBezTo>
                      <a:pt x="159" y="26"/>
                      <a:pt x="160" y="25"/>
                      <a:pt x="160" y="23"/>
                    </a:cubicBezTo>
                    <a:cubicBezTo>
                      <a:pt x="160" y="22"/>
                      <a:pt x="161" y="20"/>
                      <a:pt x="160" y="20"/>
                    </a:cubicBezTo>
                    <a:cubicBezTo>
                      <a:pt x="160" y="20"/>
                      <a:pt x="159" y="20"/>
                      <a:pt x="158" y="20"/>
                    </a:cubicBezTo>
                    <a:cubicBezTo>
                      <a:pt x="157" y="21"/>
                      <a:pt x="156" y="21"/>
                      <a:pt x="155" y="22"/>
                    </a:cubicBezTo>
                    <a:quadBezTo>
                      <a:pt x="154" y="22"/>
                      <a:pt x="154" y="22"/>
                    </a:quadBezTo>
                    <a:cubicBezTo>
                      <a:pt x="154" y="22"/>
                      <a:pt x="153" y="22"/>
                      <a:pt x="153" y="22"/>
                    </a:cubicBezTo>
                    <a:cubicBezTo>
                      <a:pt x="155" y="24"/>
                      <a:pt x="155" y="26"/>
                      <a:pt x="154" y="28"/>
                    </a:cubicBezTo>
                    <a:cubicBezTo>
                      <a:pt x="154" y="29"/>
                      <a:pt x="152" y="30"/>
                      <a:pt x="150" y="30"/>
                    </a:cubicBezTo>
                    <a:quadBezTo>
                      <a:pt x="149" y="30"/>
                      <a:pt x="149" y="30"/>
                    </a:quadBezTo>
                    <a:quadBezTo>
                      <a:pt x="149" y="30"/>
                      <a:pt x="149" y="30"/>
                    </a:quadBezTo>
                    <a:cubicBezTo>
                      <a:pt x="149" y="31"/>
                      <a:pt x="148" y="33"/>
                      <a:pt x="148" y="33"/>
                    </a:cubicBezTo>
                    <a:cubicBezTo>
                      <a:pt x="147" y="34"/>
                      <a:pt x="146" y="35"/>
                      <a:pt x="145" y="35"/>
                    </a:cubicBezTo>
                    <a:cubicBezTo>
                      <a:pt x="143" y="35"/>
                      <a:pt x="141" y="34"/>
                      <a:pt x="141" y="32"/>
                    </a:cubicBezTo>
                    <a:cubicBezTo>
                      <a:pt x="141" y="32"/>
                      <a:pt x="140" y="32"/>
                      <a:pt x="140" y="32"/>
                    </a:cubicBezTo>
                    <a:cubicBezTo>
                      <a:pt x="139" y="32"/>
                      <a:pt x="137" y="32"/>
                      <a:pt x="137" y="33"/>
                    </a:cubicBezTo>
                    <a:cubicBezTo>
                      <a:pt x="136" y="34"/>
                      <a:pt x="135" y="35"/>
                      <a:pt x="134" y="36"/>
                    </a:cubicBezTo>
                    <a:cubicBezTo>
                      <a:pt x="133" y="37"/>
                      <a:pt x="132" y="37"/>
                      <a:pt x="132" y="38"/>
                    </a:cubicBezTo>
                    <a:cubicBezTo>
                      <a:pt x="133" y="37"/>
                      <a:pt x="135" y="37"/>
                      <a:pt x="137" y="37"/>
                    </a:cubicBezTo>
                    <a:cubicBezTo>
                      <a:pt x="138" y="38"/>
                      <a:pt x="140" y="39"/>
                      <a:pt x="139" y="42"/>
                    </a:cubicBezTo>
                    <a:quadBezTo>
                      <a:pt x="139" y="42"/>
                      <a:pt x="139" y="42"/>
                    </a:quadBezTo>
                    <a:cubicBezTo>
                      <a:pt x="141" y="43"/>
                      <a:pt x="141" y="46"/>
                      <a:pt x="141" y="47"/>
                    </a:cubicBezTo>
                    <a:cubicBezTo>
                      <a:pt x="140" y="49"/>
                      <a:pt x="137" y="50"/>
                      <a:pt x="135" y="48"/>
                    </a:cubicBezTo>
                    <a:cubicBezTo>
                      <a:pt x="134" y="47"/>
                      <a:pt x="134" y="46"/>
                      <a:pt x="133" y="46"/>
                    </a:cubicBezTo>
                    <a:cubicBezTo>
                      <a:pt x="133" y="46"/>
                      <a:pt x="133" y="47"/>
                      <a:pt x="133" y="47"/>
                    </a:cubicBezTo>
                    <a:cubicBezTo>
                      <a:pt x="132" y="50"/>
                      <a:pt x="131" y="50"/>
                      <a:pt x="130" y="50"/>
                    </a:cubicBezTo>
                    <a:cubicBezTo>
                      <a:pt x="128" y="50"/>
                      <a:pt x="127" y="49"/>
                      <a:pt x="125" y="46"/>
                    </a:cubicBezTo>
                    <a:quadBezTo>
                      <a:pt x="125" y="46"/>
                      <a:pt x="125" y="46"/>
                    </a:quadBezTo>
                    <a:cubicBezTo>
                      <a:pt x="125" y="46"/>
                      <a:pt x="124" y="46"/>
                      <a:pt x="124" y="46"/>
                    </a:cubicBezTo>
                    <a:cubicBezTo>
                      <a:pt x="123" y="48"/>
                      <a:pt x="122" y="49"/>
                      <a:pt x="120" y="49"/>
                    </a:cubicBezTo>
                    <a:cubicBezTo>
                      <a:pt x="120" y="49"/>
                      <a:pt x="119" y="49"/>
                      <a:pt x="119" y="48"/>
                    </a:cubicBezTo>
                    <a:cubicBezTo>
                      <a:pt x="117" y="47"/>
                      <a:pt x="117" y="45"/>
                      <a:pt x="118" y="43"/>
                    </a:cubicBezTo>
                    <a:cubicBezTo>
                      <a:pt x="118" y="44"/>
                      <a:pt x="117" y="44"/>
                      <a:pt x="117" y="44"/>
                    </a:cubicBezTo>
                    <a:cubicBezTo>
                      <a:pt x="115" y="46"/>
                      <a:pt x="113" y="47"/>
                      <a:pt x="111" y="48"/>
                    </a:cubicBezTo>
                    <a:quadBezTo>
                      <a:pt x="111" y="48"/>
                      <a:pt x="111" y="48"/>
                    </a:quadBezTo>
                    <a:quadBezTo>
                      <a:pt x="111" y="49"/>
                      <a:pt x="111" y="49"/>
                    </a:quadBezTo>
                    <a:cubicBezTo>
                      <a:pt x="111" y="51"/>
                      <a:pt x="109" y="52"/>
                      <a:pt x="108" y="53"/>
                    </a:cubicBezTo>
                    <a:quadBezTo>
                      <a:pt x="108" y="53"/>
                      <a:pt x="108" y="53"/>
                    </a:quadBezTo>
                    <a:cubicBezTo>
                      <a:pt x="111" y="52"/>
                      <a:pt x="113" y="52"/>
                      <a:pt x="114" y="53"/>
                    </a:cubicBezTo>
                    <a:cubicBezTo>
                      <a:pt x="115" y="53"/>
                      <a:pt x="116" y="53"/>
                      <a:pt x="116" y="53"/>
                    </a:cubicBezTo>
                    <a:cubicBezTo>
                      <a:pt x="116" y="53"/>
                      <a:pt x="117" y="53"/>
                      <a:pt x="118" y="52"/>
                    </a:cubicBezTo>
                    <a:cubicBezTo>
                      <a:pt x="120" y="50"/>
                      <a:pt x="122" y="49"/>
                      <a:pt x="123" y="49"/>
                    </a:cubicBezTo>
                    <a:cubicBezTo>
                      <a:pt x="125" y="49"/>
                      <a:pt x="126" y="50"/>
                      <a:pt x="128" y="51"/>
                    </a:cubicBezTo>
                    <a:cubicBezTo>
                      <a:pt x="129" y="52"/>
                      <a:pt x="129" y="53"/>
                      <a:pt x="129" y="53"/>
                    </a:cubicBezTo>
                    <a:cubicBezTo>
                      <a:pt x="129" y="55"/>
                      <a:pt x="128" y="56"/>
                      <a:pt x="128" y="57"/>
                    </a:cubicBezTo>
                    <a:quadBezTo>
                      <a:pt x="127" y="57"/>
                      <a:pt x="127" y="57"/>
                    </a:quadBezTo>
                    <a:cubicBezTo>
                      <a:pt x="129" y="59"/>
                      <a:pt x="128" y="61"/>
                      <a:pt x="128" y="61"/>
                    </a:cubicBezTo>
                    <a:cubicBezTo>
                      <a:pt x="128" y="63"/>
                      <a:pt x="126" y="64"/>
                      <a:pt x="124" y="64"/>
                    </a:cubicBezTo>
                    <a:cubicBezTo>
                      <a:pt x="123" y="64"/>
                      <a:pt x="122" y="64"/>
                      <a:pt x="122" y="63"/>
                    </a:cubicBezTo>
                    <a:cubicBezTo>
                      <a:pt x="121" y="63"/>
                      <a:pt x="121" y="62"/>
                      <a:pt x="121" y="61"/>
                    </a:cubicBezTo>
                    <a:cubicBezTo>
                      <a:pt x="121" y="60"/>
                      <a:pt x="120" y="59"/>
                      <a:pt x="120" y="59"/>
                    </a:cubicBezTo>
                    <a:cubicBezTo>
                      <a:pt x="119" y="61"/>
                      <a:pt x="117" y="65"/>
                      <a:pt x="113" y="65"/>
                    </a:cubicBezTo>
                    <a:cubicBezTo>
                      <a:pt x="112" y="65"/>
                      <a:pt x="110" y="68"/>
                      <a:pt x="110" y="71"/>
                    </a:cubicBezTo>
                    <a:cubicBezTo>
                      <a:pt x="110" y="75"/>
                      <a:pt x="108" y="75"/>
                      <a:pt x="107" y="75"/>
                    </a:cubicBezTo>
                    <a:cubicBezTo>
                      <a:pt x="107" y="75"/>
                      <a:pt x="106" y="75"/>
                      <a:pt x="106" y="75"/>
                    </a:cubicBezTo>
                    <a:quadBezTo>
                      <a:pt x="106" y="75"/>
                      <a:pt x="106" y="75"/>
                    </a:quadBezTo>
                    <a:cubicBezTo>
                      <a:pt x="105" y="80"/>
                      <a:pt x="99" y="87"/>
                      <a:pt x="95" y="90"/>
                    </a:cubicBezTo>
                    <a:cubicBezTo>
                      <a:pt x="93" y="92"/>
                      <a:pt x="93" y="93"/>
                      <a:pt x="94" y="94"/>
                    </a:cubicBezTo>
                    <a:cubicBezTo>
                      <a:pt x="94" y="95"/>
                      <a:pt x="95" y="96"/>
                      <a:pt x="94" y="98"/>
                    </a:cubicBezTo>
                    <a:cubicBezTo>
                      <a:pt x="93" y="100"/>
                      <a:pt x="91" y="101"/>
                      <a:pt x="89" y="101"/>
                    </a:cubicBezTo>
                    <a:cubicBezTo>
                      <a:pt x="88" y="101"/>
                      <a:pt x="87" y="101"/>
                      <a:pt x="86" y="101"/>
                    </a:cubicBezTo>
                    <a:cubicBezTo>
                      <a:pt x="86" y="100"/>
                      <a:pt x="85" y="100"/>
                      <a:pt x="84" y="100"/>
                    </a:cubicBezTo>
                    <a:cubicBezTo>
                      <a:pt x="84" y="101"/>
                      <a:pt x="84" y="102"/>
                      <a:pt x="85" y="103"/>
                    </a:cubicBezTo>
                    <a:cubicBezTo>
                      <a:pt x="85" y="105"/>
                      <a:pt x="85" y="109"/>
                      <a:pt x="83" y="111"/>
                    </a:cubicBezTo>
                    <a:cubicBezTo>
                      <a:pt x="82" y="111"/>
                      <a:pt x="82" y="112"/>
                      <a:pt x="83" y="114"/>
                    </a:cubicBezTo>
                    <a:cubicBezTo>
                      <a:pt x="83" y="115"/>
                      <a:pt x="84" y="116"/>
                      <a:pt x="84" y="117"/>
                    </a:cubicBezTo>
                    <a:cubicBezTo>
                      <a:pt x="84" y="118"/>
                      <a:pt x="83" y="120"/>
                      <a:pt x="80" y="120"/>
                    </a:cubicBezTo>
                    <a:cubicBezTo>
                      <a:pt x="80" y="120"/>
                      <a:pt x="79" y="119"/>
                      <a:pt x="78" y="119"/>
                    </a:cubicBezTo>
                    <a:quadBezTo>
                      <a:pt x="77" y="119"/>
                      <a:pt x="76" y="119"/>
                    </a:quadBezTo>
                    <a:cubicBezTo>
                      <a:pt x="75" y="121"/>
                      <a:pt x="72" y="122"/>
                      <a:pt x="70" y="122"/>
                    </a:cubicBezTo>
                    <a:cubicBezTo>
                      <a:pt x="71" y="123"/>
                      <a:pt x="72" y="124"/>
                      <a:pt x="74" y="126"/>
                    </a:cubicBezTo>
                    <a:cubicBezTo>
                      <a:pt x="76" y="127"/>
                      <a:pt x="76" y="129"/>
                      <a:pt x="76" y="130"/>
                    </a:cubicBezTo>
                    <a:cubicBezTo>
                      <a:pt x="75" y="131"/>
                      <a:pt x="73" y="132"/>
                      <a:pt x="72" y="132"/>
                    </a:cubicBezTo>
                    <a:cubicBezTo>
                      <a:pt x="70" y="132"/>
                      <a:pt x="69" y="131"/>
                      <a:pt x="68" y="130"/>
                    </a:cubicBezTo>
                    <a:cubicBezTo>
                      <a:pt x="67" y="131"/>
                      <a:pt x="66" y="131"/>
                      <a:pt x="66" y="132"/>
                    </a:cubicBezTo>
                    <a:cubicBezTo>
                      <a:pt x="64" y="133"/>
                      <a:pt x="62" y="134"/>
                      <a:pt x="60" y="135"/>
                    </a:cubicBezTo>
                    <a:cubicBezTo>
                      <a:pt x="58" y="135"/>
                      <a:pt x="58" y="137"/>
                      <a:pt x="57" y="138"/>
                    </a:cubicBezTo>
                    <a:cubicBezTo>
                      <a:pt x="57" y="139"/>
                      <a:pt x="56" y="142"/>
                      <a:pt x="53" y="142"/>
                    </a:cubicBezTo>
                    <a:quadBezTo>
                      <a:pt x="52" y="142"/>
                      <a:pt x="51" y="145"/>
                    </a:quadBezTo>
                    <a:cubicBezTo>
                      <a:pt x="51" y="147"/>
                      <a:pt x="50" y="149"/>
                      <a:pt x="48" y="150"/>
                    </a:cubicBezTo>
                    <a:cubicBezTo>
                      <a:pt x="48" y="151"/>
                      <a:pt x="47" y="151"/>
                      <a:pt x="46" y="151"/>
                    </a:cubicBezTo>
                    <a:cubicBezTo>
                      <a:pt x="44" y="151"/>
                      <a:pt x="43" y="149"/>
                      <a:pt x="43" y="148"/>
                    </a:cubicBezTo>
                    <a:quadBezTo>
                      <a:pt x="42" y="146"/>
                      <a:pt x="41" y="146"/>
                    </a:quadBezTo>
                    <a:quadBezTo>
                      <a:pt x="40" y="146"/>
                      <a:pt x="40" y="146"/>
                    </a:quadBezTo>
                    <a:cubicBezTo>
                      <a:pt x="40" y="146"/>
                      <a:pt x="40" y="147"/>
                      <a:pt x="41" y="149"/>
                    </a:cubicBezTo>
                    <a:cubicBezTo>
                      <a:pt x="42" y="149"/>
                      <a:pt x="43" y="151"/>
                      <a:pt x="42" y="152"/>
                    </a:cubicBezTo>
                    <a:cubicBezTo>
                      <a:pt x="41" y="154"/>
                      <a:pt x="40" y="154"/>
                      <a:pt x="38" y="154"/>
                    </a:cubicBezTo>
                    <a:cubicBezTo>
                      <a:pt x="37" y="154"/>
                      <a:pt x="36" y="154"/>
                      <a:pt x="35" y="155"/>
                    </a:cubicBezTo>
                    <a:cubicBezTo>
                      <a:pt x="33" y="157"/>
                      <a:pt x="30" y="158"/>
                      <a:pt x="28" y="158"/>
                    </a:cubicBezTo>
                    <a:cubicBezTo>
                      <a:pt x="27" y="158"/>
                      <a:pt x="26" y="158"/>
                      <a:pt x="25" y="158"/>
                    </a:cubicBezTo>
                    <a:quadBezTo>
                      <a:pt x="26" y="158"/>
                      <a:pt x="26" y="159"/>
                    </a:quadBezTo>
                    <a:cubicBezTo>
                      <a:pt x="28" y="159"/>
                      <a:pt x="30" y="160"/>
                      <a:pt x="30" y="161"/>
                    </a:cubicBezTo>
                    <a:cubicBezTo>
                      <a:pt x="31" y="162"/>
                      <a:pt x="31" y="163"/>
                      <a:pt x="30" y="164"/>
                    </a:cubicBezTo>
                    <a:cubicBezTo>
                      <a:pt x="29" y="165"/>
                      <a:pt x="28" y="165"/>
                      <a:pt x="26" y="165"/>
                    </a:cubicBezTo>
                    <a:cubicBezTo>
                      <a:pt x="24" y="165"/>
                      <a:pt x="21" y="165"/>
                      <a:pt x="18" y="164"/>
                    </a:cubicBezTo>
                    <a:cubicBezTo>
                      <a:pt x="18" y="164"/>
                      <a:pt x="18" y="165"/>
                      <a:pt x="18" y="165"/>
                    </a:cubicBezTo>
                    <a:cubicBezTo>
                      <a:pt x="17" y="167"/>
                      <a:pt x="16" y="169"/>
                      <a:pt x="13" y="168"/>
                    </a:cubicBezTo>
                    <a:cubicBezTo>
                      <a:pt x="12" y="168"/>
                      <a:pt x="10" y="169"/>
                      <a:pt x="9" y="169"/>
                    </a:cubicBezTo>
                    <a:quadBezTo>
                      <a:pt x="9" y="170"/>
                      <a:pt x="9" y="170"/>
                    </a:quadBezTo>
                    <a:cubicBezTo>
                      <a:pt x="11" y="172"/>
                      <a:pt x="11" y="173"/>
                      <a:pt x="10" y="174"/>
                    </a:cubicBezTo>
                    <a:cubicBezTo>
                      <a:pt x="10" y="174"/>
                      <a:pt x="9" y="176"/>
                      <a:pt x="7" y="176"/>
                    </a:cubicBezTo>
                    <a:cubicBezTo>
                      <a:pt x="5" y="176"/>
                      <a:pt x="4" y="175"/>
                      <a:pt x="2" y="174"/>
                    </a:cubicBezTo>
                    <a:cubicBezTo>
                      <a:pt x="2" y="175"/>
                      <a:pt x="1" y="176"/>
                      <a:pt x="0" y="178"/>
                    </a:cubicBezTo>
                    <a:cubicBezTo>
                      <a:pt x="0" y="179"/>
                      <a:pt x="2" y="180"/>
                      <a:pt x="2" y="180"/>
                    </a:cubicBezTo>
                    <a:cubicBezTo>
                      <a:pt x="4" y="181"/>
                      <a:pt x="5" y="182"/>
                      <a:pt x="5" y="184"/>
                    </a:cubicBezTo>
                    <a:cubicBezTo>
                      <a:pt x="5" y="185"/>
                      <a:pt x="4" y="185"/>
                      <a:pt x="3" y="186"/>
                    </a:cubicBezTo>
                    <a:cubicBezTo>
                      <a:pt x="5" y="187"/>
                      <a:pt x="5" y="188"/>
                      <a:pt x="5" y="189"/>
                    </a:cubicBezTo>
                    <a:cubicBezTo>
                      <a:pt x="5" y="191"/>
                      <a:pt x="3" y="193"/>
                      <a:pt x="1" y="194"/>
                    </a:cubicBezTo>
                    <a:cubicBezTo>
                      <a:pt x="1" y="194"/>
                      <a:pt x="1" y="195"/>
                      <a:pt x="2" y="196"/>
                    </a:cubicBezTo>
                    <a:cubicBezTo>
                      <a:pt x="4" y="198"/>
                      <a:pt x="2" y="200"/>
                      <a:pt x="1" y="201"/>
                    </a:cubicBezTo>
                    <a:quadBezTo>
                      <a:pt x="0" y="202"/>
                      <a:pt x="1" y="203"/>
                    </a:quadBezTo>
                    <a:cubicBezTo>
                      <a:pt x="1" y="203"/>
                      <a:pt x="2" y="203"/>
                      <a:pt x="2" y="203"/>
                    </a:cubicBezTo>
                    <a:quadBezTo>
                      <a:pt x="2" y="203"/>
                      <a:pt x="2" y="203"/>
                    </a:quadBezTo>
                    <a:quadBezTo>
                      <a:pt x="3" y="203"/>
                      <a:pt x="4" y="203"/>
                    </a:quadBezTo>
                    <a:cubicBezTo>
                      <a:pt x="5" y="203"/>
                      <a:pt x="6" y="203"/>
                      <a:pt x="7" y="205"/>
                    </a:cubicBezTo>
                    <a:cubicBezTo>
                      <a:pt x="7" y="205"/>
                      <a:pt x="9" y="204"/>
                      <a:pt x="12" y="201"/>
                    </a:cubicBezTo>
                    <a:cubicBezTo>
                      <a:pt x="13" y="200"/>
                      <a:pt x="14" y="200"/>
                      <a:pt x="15" y="200"/>
                    </a:cubicBezTo>
                    <a:cubicBezTo>
                      <a:pt x="17" y="200"/>
                      <a:pt x="19" y="202"/>
                      <a:pt x="19" y="204"/>
                    </a:cubicBezTo>
                    <a:cubicBezTo>
                      <a:pt x="19" y="207"/>
                      <a:pt x="17" y="208"/>
                      <a:pt x="15" y="208"/>
                    </a:cubicBezTo>
                    <a:quadBezTo>
                      <a:pt x="15" y="208"/>
                      <a:pt x="15" y="208"/>
                    </a:quadBezTo>
                    <a:cubicBezTo>
                      <a:pt x="14" y="208"/>
                      <a:pt x="12" y="209"/>
                      <a:pt x="12" y="209"/>
                    </a:cubicBezTo>
                    <a:quadBezTo>
                      <a:pt x="11" y="210"/>
                      <a:pt x="11" y="210"/>
                    </a:quadBezTo>
                    <a:cubicBezTo>
                      <a:pt x="12" y="212"/>
                      <a:pt x="11" y="213"/>
                      <a:pt x="11" y="214"/>
                    </a:cubicBezTo>
                    <a:cubicBezTo>
                      <a:pt x="9" y="215"/>
                      <a:pt x="6" y="215"/>
                      <a:pt x="4" y="213"/>
                    </a:cubicBezTo>
                    <a:cubicBezTo>
                      <a:pt x="4" y="213"/>
                      <a:pt x="3" y="212"/>
                      <a:pt x="3" y="211"/>
                    </a:cubicBezTo>
                    <a:cubicBezTo>
                      <a:pt x="3" y="211"/>
                      <a:pt x="3" y="212"/>
                      <a:pt x="3" y="212"/>
                    </a:cubicBezTo>
                    <a:cubicBezTo>
                      <a:pt x="5" y="214"/>
                      <a:pt x="4" y="217"/>
                      <a:pt x="3" y="218"/>
                    </a:cubicBezTo>
                    <a:cubicBezTo>
                      <a:pt x="3" y="219"/>
                      <a:pt x="2" y="219"/>
                      <a:pt x="2" y="219"/>
                    </a:cubicBezTo>
                    <a:cubicBezTo>
                      <a:pt x="3" y="219"/>
                      <a:pt x="4" y="219"/>
                      <a:pt x="5" y="218"/>
                    </a:cubicBezTo>
                    <a:cubicBezTo>
                      <a:pt x="6" y="216"/>
                      <a:pt x="8" y="215"/>
                      <a:pt x="9" y="215"/>
                    </a:cubicBezTo>
                    <a:cubicBezTo>
                      <a:pt x="12" y="215"/>
                      <a:pt x="13" y="217"/>
                      <a:pt x="14" y="219"/>
                    </a:cubicBezTo>
                    <a:cubicBezTo>
                      <a:pt x="15" y="219"/>
                      <a:pt x="15" y="220"/>
                      <a:pt x="15" y="222"/>
                    </a:cubicBezTo>
                    <a:cubicBezTo>
                      <a:pt x="14" y="223"/>
                      <a:pt x="13" y="223"/>
                      <a:pt x="12" y="223"/>
                    </a:cubicBezTo>
                    <a:quadBezTo>
                      <a:pt x="12" y="223"/>
                      <a:pt x="12" y="224"/>
                    </a:quadBezTo>
                    <a:quadBezTo>
                      <a:pt x="12" y="224"/>
                      <a:pt x="12" y="224"/>
                    </a:quadBezTo>
                    <a:cubicBezTo>
                      <a:pt x="12" y="228"/>
                      <a:pt x="10" y="228"/>
                      <a:pt x="8" y="228"/>
                    </a:cubicBezTo>
                    <a:quadBezTo>
                      <a:pt x="7" y="228"/>
                      <a:pt x="7" y="229"/>
                    </a:quadBezTo>
                    <a:cubicBezTo>
                      <a:pt x="7" y="230"/>
                      <a:pt x="14" y="234"/>
                      <a:pt x="17" y="235"/>
                    </a:cubicBezTo>
                    <a:cubicBezTo>
                      <a:pt x="19" y="235"/>
                      <a:pt x="20" y="236"/>
                      <a:pt x="21" y="237"/>
                    </a:cubicBezTo>
                    <a:cubicBezTo>
                      <a:pt x="23" y="238"/>
                      <a:pt x="26" y="239"/>
                      <a:pt x="30" y="238"/>
                    </a:cubicBezTo>
                    <a:cubicBezTo>
                      <a:pt x="35" y="238"/>
                      <a:pt x="48" y="226"/>
                      <a:pt x="49" y="224"/>
                    </a:cubicBezTo>
                    <a:cubicBezTo>
                      <a:pt x="51" y="222"/>
                      <a:pt x="53" y="222"/>
                      <a:pt x="53" y="222"/>
                    </a:cubicBezTo>
                    <a:quadBezTo>
                      <a:pt x="54" y="222"/>
                      <a:pt x="55" y="222"/>
                    </a:quadBezTo>
                    <a:cubicBezTo>
                      <a:pt x="56" y="222"/>
                      <a:pt x="57" y="222"/>
                      <a:pt x="58" y="222"/>
                    </a:cubicBezTo>
                    <a:cubicBezTo>
                      <a:pt x="58" y="221"/>
                      <a:pt x="58" y="220"/>
                      <a:pt x="59" y="218"/>
                    </a:cubicBezTo>
                    <a:cubicBezTo>
                      <a:pt x="59" y="216"/>
                      <a:pt x="59" y="214"/>
                      <a:pt x="61" y="213"/>
                    </a:cubicBezTo>
                    <a:quadBezTo>
                      <a:pt x="61" y="213"/>
                      <a:pt x="61" y="213"/>
                    </a:quadBezTo>
                    <a:quadBezTo>
                      <a:pt x="62" y="213"/>
                      <a:pt x="62" y="213"/>
                    </a:quadBezTo>
                    <a:cubicBezTo>
                      <a:pt x="64" y="213"/>
                      <a:pt x="65" y="215"/>
                      <a:pt x="66" y="217"/>
                    </a:cubicBezTo>
                    <a:cubicBezTo>
                      <a:pt x="66" y="218"/>
                      <a:pt x="67" y="219"/>
                      <a:pt x="67" y="220"/>
                    </a:cubicBezTo>
                    <a:cubicBezTo>
                      <a:pt x="69" y="220"/>
                      <a:pt x="70" y="222"/>
                      <a:pt x="71" y="224"/>
                    </a:cubicBezTo>
                    <a:cubicBezTo>
                      <a:pt x="71" y="224"/>
                      <a:pt x="72" y="224"/>
                      <a:pt x="72" y="225"/>
                    </a:cubicBezTo>
                    <a:cubicBezTo>
                      <a:pt x="73" y="223"/>
                      <a:pt x="73" y="221"/>
                      <a:pt x="73" y="219"/>
                    </a:cubicBezTo>
                    <a:cubicBezTo>
                      <a:pt x="73" y="218"/>
                      <a:pt x="74" y="217"/>
                      <a:pt x="74" y="215"/>
                    </a:cubicBezTo>
                    <a:cubicBezTo>
                      <a:pt x="74" y="214"/>
                      <a:pt x="75" y="212"/>
                      <a:pt x="75" y="211"/>
                    </a:cubicBezTo>
                    <a:cubicBezTo>
                      <a:pt x="75" y="210"/>
                      <a:pt x="75" y="209"/>
                      <a:pt x="75" y="208"/>
                    </a:cubicBezTo>
                    <a:cubicBezTo>
                      <a:pt x="76" y="207"/>
                      <a:pt x="78" y="207"/>
                      <a:pt x="80" y="207"/>
                    </a:cubicBezTo>
                    <a:cubicBezTo>
                      <a:pt x="81" y="207"/>
                      <a:pt x="82" y="207"/>
                      <a:pt x="83" y="206"/>
                    </a:cubicBezTo>
                    <a:cubicBezTo>
                      <a:pt x="83" y="205"/>
                      <a:pt x="83" y="200"/>
                      <a:pt x="83" y="199"/>
                    </a:cubicBezTo>
                    <a:cubicBezTo>
                      <a:pt x="81" y="198"/>
                      <a:pt x="80" y="196"/>
                      <a:pt x="80" y="194"/>
                    </a:cubicBezTo>
                    <a:quadBezTo>
                      <a:pt x="80" y="193"/>
                      <a:pt x="80" y="192"/>
                    </a:quadBezTo>
                    <a:cubicBezTo>
                      <a:pt x="80" y="191"/>
                      <a:pt x="82" y="190"/>
                      <a:pt x="83" y="190"/>
                    </a:cubicBezTo>
                    <a:cubicBezTo>
                      <a:pt x="84" y="190"/>
                      <a:pt x="84" y="189"/>
                      <a:pt x="85" y="189"/>
                    </a:cubicBezTo>
                    <a:cubicBezTo>
                      <a:pt x="86" y="188"/>
                      <a:pt x="86" y="187"/>
                      <a:pt x="85" y="186"/>
                    </a:cubicBezTo>
                    <a:cubicBezTo>
                      <a:pt x="85" y="185"/>
                      <a:pt x="85" y="184"/>
                      <a:pt x="83" y="183"/>
                    </a:cubicBezTo>
                    <a:cubicBezTo>
                      <a:pt x="81" y="182"/>
                      <a:pt x="78" y="181"/>
                      <a:pt x="78" y="178"/>
                    </a:cubicBezTo>
                    <a:cubicBezTo>
                      <a:pt x="78" y="176"/>
                      <a:pt x="78" y="174"/>
                      <a:pt x="79" y="173"/>
                    </a:cubicBezTo>
                    <a:cubicBezTo>
                      <a:pt x="79" y="171"/>
                      <a:pt x="80" y="170"/>
                      <a:pt x="79" y="168"/>
                    </a:cubicBezTo>
                    <a:cubicBezTo>
                      <a:pt x="77" y="164"/>
                      <a:pt x="78" y="161"/>
                      <a:pt x="78" y="159"/>
                    </a:cubicBezTo>
                    <a:cubicBezTo>
                      <a:pt x="79" y="158"/>
                      <a:pt x="79" y="157"/>
                      <a:pt x="79" y="156"/>
                    </a:cubicBezTo>
                    <a:cubicBezTo>
                      <a:pt x="77" y="153"/>
                      <a:pt x="76" y="149"/>
                      <a:pt x="80" y="143"/>
                    </a:cubicBezTo>
                    <a:cubicBezTo>
                      <a:pt x="83" y="137"/>
                      <a:pt x="90" y="134"/>
                      <a:pt x="93" y="135"/>
                    </a:cubicBezTo>
                    <a:quadBezTo>
                      <a:pt x="94" y="135"/>
                      <a:pt x="95" y="135"/>
                    </a:quadBezTo>
                    <a:cubicBezTo>
                      <a:pt x="96" y="136"/>
                      <a:pt x="98" y="137"/>
                      <a:pt x="98" y="135"/>
                    </a:cubicBezTo>
                    <a:cubicBezTo>
                      <a:pt x="100" y="133"/>
                      <a:pt x="100" y="132"/>
                      <a:pt x="99" y="132"/>
                    </a:cubicBezTo>
                    <a:cubicBezTo>
                      <a:pt x="98" y="131"/>
                      <a:pt x="95" y="130"/>
                      <a:pt x="95" y="128"/>
                    </a:cubicBezTo>
                    <a:cubicBezTo>
                      <a:pt x="95" y="128"/>
                      <a:pt x="94" y="127"/>
                      <a:pt x="94" y="127"/>
                    </a:cubicBezTo>
                    <a:cubicBezTo>
                      <a:pt x="94" y="126"/>
                      <a:pt x="95" y="124"/>
                      <a:pt x="96" y="123"/>
                    </a:cubicBezTo>
                    <a:cubicBezTo>
                      <a:pt x="99" y="118"/>
                      <a:pt x="103" y="113"/>
                      <a:pt x="103" y="109"/>
                    </a:cubicBezTo>
                    <a:cubicBezTo>
                      <a:pt x="103" y="108"/>
                      <a:pt x="103" y="106"/>
                      <a:pt x="103" y="104"/>
                    </a:cubicBezTo>
                    <a:cubicBezTo>
                      <a:pt x="103" y="102"/>
                      <a:pt x="103" y="100"/>
                      <a:pt x="104" y="98"/>
                    </a:cubicBezTo>
                    <a:cubicBezTo>
                      <a:pt x="106" y="97"/>
                      <a:pt x="107" y="97"/>
                      <a:pt x="109" y="97"/>
                    </a:cubicBezTo>
                    <a:cubicBezTo>
                      <a:pt x="110" y="96"/>
                      <a:pt x="112" y="96"/>
                      <a:pt x="113" y="96"/>
                    </a:cubicBezTo>
                    <a:quadBezTo>
                      <a:pt x="114" y="95"/>
                      <a:pt x="114" y="93"/>
                    </a:quadBezTo>
                    <a:cubicBezTo>
                      <a:pt x="114" y="92"/>
                      <a:pt x="114" y="91"/>
                      <a:pt x="115" y="89"/>
                    </a:cubicBezTo>
                    <a:cubicBezTo>
                      <a:pt x="115" y="89"/>
                      <a:pt x="116" y="88"/>
                      <a:pt x="117" y="86"/>
                    </a:cubicBezTo>
                    <a:cubicBezTo>
                      <a:pt x="118" y="84"/>
                      <a:pt x="119" y="82"/>
                      <a:pt x="121" y="81"/>
                    </a:cubicBezTo>
                    <a:cubicBezTo>
                      <a:pt x="122" y="80"/>
                      <a:pt x="124" y="78"/>
                      <a:pt x="123" y="78"/>
                    </a:cubicBezTo>
                    <a:cubicBezTo>
                      <a:pt x="122" y="75"/>
                      <a:pt x="123" y="73"/>
                      <a:pt x="124" y="72"/>
                    </a:cubicBezTo>
                    <a:cubicBezTo>
                      <a:pt x="125" y="71"/>
                      <a:pt x="126" y="69"/>
                      <a:pt x="126" y="68"/>
                    </a:cubicBezTo>
                    <a:cubicBezTo>
                      <a:pt x="126" y="63"/>
                      <a:pt x="132" y="60"/>
                      <a:pt x="137" y="60"/>
                    </a:cubicBezTo>
                    <a:cubicBezTo>
                      <a:pt x="142" y="60"/>
                      <a:pt x="143" y="59"/>
                      <a:pt x="143" y="59"/>
                    </a:cubicBezTo>
                    <a:cubicBezTo>
                      <a:pt x="143" y="58"/>
                      <a:pt x="143" y="57"/>
                      <a:pt x="143" y="56"/>
                    </a:cubicBezTo>
                    <a:cubicBezTo>
                      <a:pt x="143" y="55"/>
                      <a:pt x="143" y="54"/>
                      <a:pt x="143" y="52"/>
                    </a:cubicBezTo>
                    <a:cubicBezTo>
                      <a:pt x="143" y="51"/>
                      <a:pt x="143" y="50"/>
                      <a:pt x="144" y="49"/>
                    </a:cubicBezTo>
                    <a:cubicBezTo>
                      <a:pt x="145" y="48"/>
                      <a:pt x="147" y="48"/>
                      <a:pt x="149" y="49"/>
                    </a:cubicBezTo>
                    <a:cubicBezTo>
                      <a:pt x="151" y="50"/>
                      <a:pt x="153" y="50"/>
                      <a:pt x="154" y="50"/>
                    </a:cubicBezTo>
                    <a:cubicBezTo>
                      <a:pt x="156" y="49"/>
                      <a:pt x="159" y="49"/>
                      <a:pt x="161" y="51"/>
                    </a:cubicBezTo>
                    <a:cubicBezTo>
                      <a:pt x="162" y="52"/>
                      <a:pt x="163" y="52"/>
                      <a:pt x="164" y="52"/>
                    </a:cubicBezTo>
                    <a:cubicBezTo>
                      <a:pt x="164" y="52"/>
                      <a:pt x="165" y="52"/>
                      <a:pt x="165" y="51"/>
                    </a:cubicBezTo>
                    <a:cubicBezTo>
                      <a:pt x="165" y="45"/>
                      <a:pt x="167" y="40"/>
                      <a:pt x="172" y="40"/>
                    </a:cubicBezTo>
                    <a:cubicBezTo>
                      <a:pt x="172" y="40"/>
                      <a:pt x="173" y="40"/>
                      <a:pt x="173" y="40"/>
                    </a:cubicBezTo>
                    <a:quadBezTo>
                      <a:pt x="173" y="40"/>
                      <a:pt x="173" y="40"/>
                    </a:quadBezTo>
                    <a:quadBezTo>
                      <a:pt x="174" y="40"/>
                      <a:pt x="174" y="40"/>
                    </a:quadBezTo>
                    <a:quadBezTo>
                      <a:pt x="174" y="40"/>
                      <a:pt x="174" y="4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75" name="Freeform 1222"/>
              <p:cNvSpPr/>
              <p:nvPr/>
            </p:nvSpPr>
            <p:spPr>
              <a:xfrm>
                <a:off x="2765" y="3147"/>
                <a:ext cx="19" cy="12"/>
              </a:xfrm>
              <a:custGeom>
                <a:avLst/>
                <a:gdLst>
                  <a:gd name="T0" fmla="*/ 19 w 20"/>
                  <a:gd name="T1" fmla="*/ 8 h 12"/>
                  <a:gd name="T2" fmla="*/ 20 w 20"/>
                  <a:gd name="T3" fmla="*/ 5 h 12"/>
                  <a:gd name="T4" fmla="*/ 16 w 20"/>
                  <a:gd name="T5" fmla="*/ 4 h 12"/>
                  <a:gd name="T6" fmla="*/ 14 w 20"/>
                  <a:gd name="T7" fmla="*/ 4 h 12"/>
                  <a:gd name="T8" fmla="*/ 7 w 20"/>
                  <a:gd name="T9" fmla="*/ 0 h 12"/>
                  <a:gd name="T10" fmla="*/ 7 w 20"/>
                  <a:gd name="T11" fmla="*/ 0 h 12"/>
                  <a:gd name="T12" fmla="*/ 6 w 20"/>
                  <a:gd name="T13" fmla="*/ 0 h 12"/>
                  <a:gd name="T14" fmla="*/ 6 w 20"/>
                  <a:gd name="T15" fmla="*/ 0 h 12"/>
                  <a:gd name="T16" fmla="*/ 3 w 20"/>
                  <a:gd name="T17" fmla="*/ 5 h 12"/>
                  <a:gd name="T18" fmla="*/ 2 w 20"/>
                  <a:gd name="T19" fmla="*/ 5 h 12"/>
                  <a:gd name="T20" fmla="*/ 2 w 20"/>
                  <a:gd name="T21" fmla="*/ 9 h 12"/>
                  <a:gd name="T22" fmla="*/ 0 w 20"/>
                  <a:gd name="T23" fmla="*/ 11 h 12"/>
                  <a:gd name="T24" fmla="*/ 0 w 20"/>
                  <a:gd name="T25" fmla="*/ 11 h 12"/>
                  <a:gd name="T26" fmla="*/ 17 w 20"/>
                  <a:gd name="T27" fmla="*/ 11 h 12"/>
                  <a:gd name="T28" fmla="*/ 17 w 20"/>
                  <a:gd name="T29" fmla="*/ 11 h 12"/>
                  <a:gd name="T30" fmla="*/ 19 w 20"/>
                  <a:gd name="T31" fmla="*/ 11 h 12"/>
                  <a:gd name="T32" fmla="*/ 19 w 20"/>
                  <a:gd name="T33" fmla="*/ 11 h 12"/>
                  <a:gd name="T34" fmla="*/ 19 w 20"/>
                  <a:gd name="T35" fmla="*/ 11 h 12"/>
                  <a:gd name="T36" fmla="*/ 19 w 20"/>
                  <a:gd name="T3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12">
                    <a:moveTo>
                      <a:pt x="19" y="8"/>
                    </a:moveTo>
                    <a:cubicBezTo>
                      <a:pt x="20" y="7"/>
                      <a:pt x="20" y="6"/>
                      <a:pt x="20" y="5"/>
                    </a:cubicBezTo>
                    <a:cubicBezTo>
                      <a:pt x="19" y="5"/>
                      <a:pt x="17" y="4"/>
                      <a:pt x="16" y="4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2" y="4"/>
                      <a:pt x="9" y="2"/>
                      <a:pt x="7" y="0"/>
                    </a:cubicBezTo>
                    <a:quadBezTo>
                      <a:pt x="7" y="0"/>
                      <a:pt x="7" y="0"/>
                    </a:quadBezTo>
                    <a:quadBezTo>
                      <a:pt x="7" y="0"/>
                      <a:pt x="6" y="0"/>
                    </a:quadBezTo>
                    <a:quadBezTo>
                      <a:pt x="6" y="0"/>
                      <a:pt x="6" y="0"/>
                    </a:quadBezTo>
                    <a:cubicBezTo>
                      <a:pt x="6" y="3"/>
                      <a:pt x="4" y="4"/>
                      <a:pt x="3" y="5"/>
                    </a:cubicBezTo>
                    <a:quadBezTo>
                      <a:pt x="2" y="5"/>
                      <a:pt x="2" y="5"/>
                    </a:quadBezTo>
                    <a:cubicBezTo>
                      <a:pt x="3" y="7"/>
                      <a:pt x="2" y="8"/>
                      <a:pt x="2" y="9"/>
                    </a:cubicBezTo>
                    <a:cubicBezTo>
                      <a:pt x="2" y="10"/>
                      <a:pt x="1" y="10"/>
                      <a:pt x="0" y="11"/>
                    </a:cubicBezTo>
                    <a:quadBezTo>
                      <a:pt x="0" y="11"/>
                      <a:pt x="0" y="11"/>
                    </a:quadBezTo>
                    <a:cubicBezTo>
                      <a:pt x="5" y="11"/>
                      <a:pt x="12" y="12"/>
                      <a:pt x="17" y="11"/>
                    </a:cubicBezTo>
                    <a:quadBezTo>
                      <a:pt x="17" y="11"/>
                      <a:pt x="17" y="11"/>
                    </a:quadBezTo>
                    <a:quadBezTo>
                      <a:pt x="18" y="11"/>
                      <a:pt x="19" y="11"/>
                    </a:quadBezTo>
                    <a:quadBezTo>
                      <a:pt x="19" y="11"/>
                      <a:pt x="19" y="11"/>
                    </a:quadBezTo>
                    <a:quadBezTo>
                      <a:pt x="19" y="11"/>
                      <a:pt x="19" y="11"/>
                    </a:quadBezTo>
                    <a:cubicBezTo>
                      <a:pt x="19" y="10"/>
                      <a:pt x="19" y="9"/>
                      <a:pt x="1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76" name="Freeform 1223"/>
              <p:cNvSpPr/>
              <p:nvPr/>
            </p:nvSpPr>
            <p:spPr>
              <a:xfrm>
                <a:off x="2633" y="3347"/>
                <a:ext cx="15" cy="25"/>
              </a:xfrm>
              <a:custGeom>
                <a:avLst/>
                <a:gdLst>
                  <a:gd name="T0" fmla="*/ 5 w 16"/>
                  <a:gd name="T1" fmla="*/ 17 h 26"/>
                  <a:gd name="T2" fmla="*/ 6 w 16"/>
                  <a:gd name="T3" fmla="*/ 26 h 26"/>
                  <a:gd name="T4" fmla="*/ 6 w 16"/>
                  <a:gd name="T5" fmla="*/ 26 h 26"/>
                  <a:gd name="T6" fmla="*/ 12 w 16"/>
                  <a:gd name="T7" fmla="*/ 22 h 26"/>
                  <a:gd name="T8" fmla="*/ 14 w 16"/>
                  <a:gd name="T9" fmla="*/ 21 h 26"/>
                  <a:gd name="T10" fmla="*/ 15 w 16"/>
                  <a:gd name="T11" fmla="*/ 13 h 26"/>
                  <a:gd name="T12" fmla="*/ 15 w 16"/>
                  <a:gd name="T13" fmla="*/ 4 h 26"/>
                  <a:gd name="T14" fmla="*/ 15 w 16"/>
                  <a:gd name="T15" fmla="*/ 2 h 26"/>
                  <a:gd name="T16" fmla="*/ 8 w 16"/>
                  <a:gd name="T17" fmla="*/ 1 h 26"/>
                  <a:gd name="T18" fmla="*/ 3 w 16"/>
                  <a:gd name="T19" fmla="*/ 3 h 26"/>
                  <a:gd name="T20" fmla="*/ 1 w 16"/>
                  <a:gd name="T21" fmla="*/ 3 h 26"/>
                  <a:gd name="T22" fmla="*/ 0 w 16"/>
                  <a:gd name="T23" fmla="*/ 3 h 26"/>
                  <a:gd name="T24" fmla="*/ 2 w 16"/>
                  <a:gd name="T25" fmla="*/ 6 h 26"/>
                  <a:gd name="T26" fmla="*/ 5 w 16"/>
                  <a:gd name="T2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6">
                    <a:moveTo>
                      <a:pt x="5" y="17"/>
                    </a:moveTo>
                    <a:cubicBezTo>
                      <a:pt x="4" y="21"/>
                      <a:pt x="5" y="25"/>
                      <a:pt x="6" y="26"/>
                    </a:cubicBezTo>
                    <a:quadBezTo>
                      <a:pt x="6" y="26"/>
                      <a:pt x="6" y="26"/>
                    </a:quadBezTo>
                    <a:cubicBezTo>
                      <a:pt x="9" y="23"/>
                      <a:pt x="10" y="23"/>
                      <a:pt x="12" y="22"/>
                    </a:cubicBezTo>
                    <a:quadBezTo>
                      <a:pt x="13" y="22"/>
                      <a:pt x="14" y="21"/>
                    </a:quadBezTo>
                    <a:cubicBezTo>
                      <a:pt x="15" y="20"/>
                      <a:pt x="15" y="16"/>
                      <a:pt x="15" y="13"/>
                    </a:cubicBezTo>
                    <a:cubicBezTo>
                      <a:pt x="15" y="10"/>
                      <a:pt x="15" y="6"/>
                      <a:pt x="15" y="4"/>
                    </a:cubicBezTo>
                    <a:cubicBezTo>
                      <a:pt x="16" y="3"/>
                      <a:pt x="15" y="2"/>
                      <a:pt x="15" y="2"/>
                    </a:cubicBezTo>
                    <a:cubicBezTo>
                      <a:pt x="14" y="0"/>
                      <a:pt x="10" y="0"/>
                      <a:pt x="8" y="1"/>
                    </a:cubicBezTo>
                    <a:cubicBezTo>
                      <a:pt x="7" y="3"/>
                      <a:pt x="5" y="3"/>
                      <a:pt x="3" y="3"/>
                    </a:cubicBezTo>
                    <a:cubicBezTo>
                      <a:pt x="3" y="3"/>
                      <a:pt x="2" y="3"/>
                      <a:pt x="1" y="3"/>
                    </a:cubicBezTo>
                    <a:quadBezTo>
                      <a:pt x="1" y="3"/>
                      <a:pt x="0" y="3"/>
                    </a:quadBezTo>
                    <a:cubicBezTo>
                      <a:pt x="0" y="3"/>
                      <a:pt x="1" y="5"/>
                      <a:pt x="2" y="6"/>
                    </a:cubicBezTo>
                    <a:cubicBezTo>
                      <a:pt x="4" y="9"/>
                      <a:pt x="6" y="13"/>
                      <a:pt x="5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77" name="Freeform 1224"/>
              <p:cNvSpPr/>
              <p:nvPr/>
            </p:nvSpPr>
            <p:spPr>
              <a:xfrm>
                <a:off x="2619" y="3267"/>
                <a:ext cx="119" cy="115"/>
              </a:xfrm>
              <a:custGeom>
                <a:avLst/>
                <a:gdLst>
                  <a:gd name="T0" fmla="*/ 64 w 124"/>
                  <a:gd name="T1" fmla="*/ 6 h 120"/>
                  <a:gd name="T2" fmla="*/ 62 w 124"/>
                  <a:gd name="T3" fmla="*/ 5 h 120"/>
                  <a:gd name="T4" fmla="*/ 61 w 124"/>
                  <a:gd name="T5" fmla="*/ 5 h 120"/>
                  <a:gd name="T6" fmla="*/ 61 w 124"/>
                  <a:gd name="T7" fmla="*/ 5 h 120"/>
                  <a:gd name="T8" fmla="*/ 61 w 124"/>
                  <a:gd name="T9" fmla="*/ 5 h 120"/>
                  <a:gd name="T10" fmla="*/ 59 w 124"/>
                  <a:gd name="T11" fmla="*/ 1 h 120"/>
                  <a:gd name="T12" fmla="*/ 56 w 124"/>
                  <a:gd name="T13" fmla="*/ 0 h 120"/>
                  <a:gd name="T14" fmla="*/ 50 w 124"/>
                  <a:gd name="T15" fmla="*/ 2 h 120"/>
                  <a:gd name="T16" fmla="*/ 43 w 124"/>
                  <a:gd name="T17" fmla="*/ 3 h 120"/>
                  <a:gd name="T18" fmla="*/ 42 w 124"/>
                  <a:gd name="T19" fmla="*/ 4 h 120"/>
                  <a:gd name="T20" fmla="*/ 37 w 124"/>
                  <a:gd name="T21" fmla="*/ 7 h 120"/>
                  <a:gd name="T22" fmla="*/ 33 w 124"/>
                  <a:gd name="T23" fmla="*/ 11 h 120"/>
                  <a:gd name="T24" fmla="*/ 28 w 124"/>
                  <a:gd name="T25" fmla="*/ 11 h 120"/>
                  <a:gd name="T26" fmla="*/ 27 w 124"/>
                  <a:gd name="T27" fmla="*/ 14 h 120"/>
                  <a:gd name="T28" fmla="*/ 24 w 124"/>
                  <a:gd name="T29" fmla="*/ 17 h 120"/>
                  <a:gd name="T30" fmla="*/ 24 w 124"/>
                  <a:gd name="T31" fmla="*/ 17 h 120"/>
                  <a:gd name="T32" fmla="*/ 17 w 124"/>
                  <a:gd name="T33" fmla="*/ 11 h 120"/>
                  <a:gd name="T34" fmla="*/ 17 w 124"/>
                  <a:gd name="T35" fmla="*/ 10 h 120"/>
                  <a:gd name="T36" fmla="*/ 10 w 124"/>
                  <a:gd name="T37" fmla="*/ 17 h 120"/>
                  <a:gd name="T38" fmla="*/ 8 w 124"/>
                  <a:gd name="T39" fmla="*/ 17 h 120"/>
                  <a:gd name="T40" fmla="*/ 6 w 124"/>
                  <a:gd name="T41" fmla="*/ 17 h 120"/>
                  <a:gd name="T42" fmla="*/ 3 w 124"/>
                  <a:gd name="T43" fmla="*/ 17 h 120"/>
                  <a:gd name="T44" fmla="*/ 3 w 124"/>
                  <a:gd name="T45" fmla="*/ 18 h 120"/>
                  <a:gd name="T46" fmla="*/ 3 w 124"/>
                  <a:gd name="T47" fmla="*/ 19 h 120"/>
                  <a:gd name="T48" fmla="*/ 1 w 124"/>
                  <a:gd name="T49" fmla="*/ 27 h 120"/>
                  <a:gd name="T50" fmla="*/ 1 w 124"/>
                  <a:gd name="T51" fmla="*/ 29 h 120"/>
                  <a:gd name="T52" fmla="*/ 2 w 124"/>
                  <a:gd name="T53" fmla="*/ 36 h 120"/>
                  <a:gd name="T54" fmla="*/ 4 w 124"/>
                  <a:gd name="T55" fmla="*/ 37 h 120"/>
                  <a:gd name="T56" fmla="*/ 11 w 124"/>
                  <a:gd name="T57" fmla="*/ 39 h 120"/>
                  <a:gd name="T58" fmla="*/ 11 w 124"/>
                  <a:gd name="T59" fmla="*/ 42 h 120"/>
                  <a:gd name="T60" fmla="*/ 14 w 124"/>
                  <a:gd name="T61" fmla="*/ 40 h 120"/>
                  <a:gd name="T62" fmla="*/ 23 w 124"/>
                  <a:gd name="T63" fmla="*/ 34 h 120"/>
                  <a:gd name="T64" fmla="*/ 40 w 124"/>
                  <a:gd name="T65" fmla="*/ 44 h 120"/>
                  <a:gd name="T66" fmla="*/ 52 w 124"/>
                  <a:gd name="T67" fmla="*/ 62 h 120"/>
                  <a:gd name="T68" fmla="*/ 67 w 124"/>
                  <a:gd name="T69" fmla="*/ 75 h 120"/>
                  <a:gd name="T70" fmla="*/ 79 w 124"/>
                  <a:gd name="T71" fmla="*/ 80 h 120"/>
                  <a:gd name="T72" fmla="*/ 92 w 124"/>
                  <a:gd name="T73" fmla="*/ 90 h 120"/>
                  <a:gd name="T74" fmla="*/ 99 w 124"/>
                  <a:gd name="T75" fmla="*/ 98 h 120"/>
                  <a:gd name="T76" fmla="*/ 101 w 124"/>
                  <a:gd name="T77" fmla="*/ 115 h 120"/>
                  <a:gd name="T78" fmla="*/ 103 w 124"/>
                  <a:gd name="T79" fmla="*/ 113 h 120"/>
                  <a:gd name="T80" fmla="*/ 110 w 124"/>
                  <a:gd name="T81" fmla="*/ 105 h 120"/>
                  <a:gd name="T82" fmla="*/ 109 w 124"/>
                  <a:gd name="T83" fmla="*/ 104 h 120"/>
                  <a:gd name="T84" fmla="*/ 106 w 124"/>
                  <a:gd name="T85" fmla="*/ 93 h 120"/>
                  <a:gd name="T86" fmla="*/ 121 w 124"/>
                  <a:gd name="T87" fmla="*/ 93 h 120"/>
                  <a:gd name="T88" fmla="*/ 124 w 124"/>
                  <a:gd name="T89" fmla="*/ 93 h 120"/>
                  <a:gd name="T90" fmla="*/ 103 w 124"/>
                  <a:gd name="T91" fmla="*/ 79 h 120"/>
                  <a:gd name="T92" fmla="*/ 96 w 124"/>
                  <a:gd name="T93" fmla="*/ 73 h 120"/>
                  <a:gd name="T94" fmla="*/ 76 w 124"/>
                  <a:gd name="T95" fmla="*/ 53 h 120"/>
                  <a:gd name="T96" fmla="*/ 60 w 124"/>
                  <a:gd name="T97" fmla="*/ 38 h 120"/>
                  <a:gd name="T98" fmla="*/ 60 w 124"/>
                  <a:gd name="T99" fmla="*/ 26 h 120"/>
                  <a:gd name="T100" fmla="*/ 65 w 124"/>
                  <a:gd name="T101" fmla="*/ 18 h 120"/>
                  <a:gd name="T102" fmla="*/ 65 w 124"/>
                  <a:gd name="T103" fmla="*/ 15 h 120"/>
                  <a:gd name="T104" fmla="*/ 65 w 124"/>
                  <a:gd name="T105" fmla="*/ 10 h 120"/>
                  <a:gd name="T106" fmla="*/ 65 w 124"/>
                  <a:gd name="T107" fmla="*/ 7 h 120"/>
                  <a:gd name="T108" fmla="*/ 65 w 124"/>
                  <a:gd name="T109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4" h="120">
                    <a:moveTo>
                      <a:pt x="65" y="6"/>
                    </a:moveTo>
                    <a:cubicBezTo>
                      <a:pt x="65" y="6"/>
                      <a:pt x="64" y="6"/>
                      <a:pt x="64" y="6"/>
                    </a:cubicBezTo>
                    <a:cubicBezTo>
                      <a:pt x="64" y="6"/>
                      <a:pt x="64" y="5"/>
                      <a:pt x="63" y="5"/>
                    </a:cubicBezTo>
                    <a:quadBezTo>
                      <a:pt x="63" y="5"/>
                      <a:pt x="62" y="5"/>
                    </a:quadBezTo>
                    <a:quadBezTo>
                      <a:pt x="62" y="5"/>
                      <a:pt x="62" y="5"/>
                    </a:quadBezTo>
                    <a:quadBezTo>
                      <a:pt x="62" y="5"/>
                      <a:pt x="61" y="5"/>
                    </a:quadBezTo>
                    <a:quadBezTo>
                      <a:pt x="61" y="5"/>
                      <a:pt x="61" y="5"/>
                    </a:quadBezTo>
                    <a:quadBezTo>
                      <a:pt x="61" y="5"/>
                      <a:pt x="61" y="5"/>
                    </a:quadBezTo>
                    <a:quadBezTo>
                      <a:pt x="61" y="5"/>
                      <a:pt x="61" y="5"/>
                    </a:quadBezTo>
                    <a:quadBezTo>
                      <a:pt x="61" y="5"/>
                      <a:pt x="61" y="5"/>
                    </a:quadBezTo>
                    <a:quadBezTo>
                      <a:pt x="61" y="5"/>
                      <a:pt x="61" y="5"/>
                    </a:quadBezTo>
                    <a:cubicBezTo>
                      <a:pt x="60" y="4"/>
                      <a:pt x="59" y="2"/>
                      <a:pt x="59" y="1"/>
                    </a:cubicBezTo>
                    <a:quadBezTo>
                      <a:pt x="59" y="0"/>
                      <a:pt x="58" y="0"/>
                    </a:quadBezTo>
                    <a:cubicBezTo>
                      <a:pt x="58" y="0"/>
                      <a:pt x="57" y="0"/>
                      <a:pt x="56" y="0"/>
                    </a:cubicBezTo>
                    <a:cubicBezTo>
                      <a:pt x="54" y="0"/>
                      <a:pt x="52" y="1"/>
                      <a:pt x="52" y="1"/>
                    </a:cubicBezTo>
                    <a:cubicBezTo>
                      <a:pt x="51" y="1"/>
                      <a:pt x="51" y="2"/>
                      <a:pt x="50" y="2"/>
                    </a:cubicBezTo>
                    <a:cubicBezTo>
                      <a:pt x="48" y="3"/>
                      <a:pt x="47" y="4"/>
                      <a:pt x="45" y="4"/>
                    </a:cubicBezTo>
                    <a:cubicBezTo>
                      <a:pt x="44" y="4"/>
                      <a:pt x="43" y="4"/>
                      <a:pt x="43" y="3"/>
                    </a:cubicBezTo>
                    <a:quadBezTo>
                      <a:pt x="43" y="3"/>
                      <a:pt x="43" y="3"/>
                    </a:quadBezTo>
                    <a:quadBezTo>
                      <a:pt x="42" y="4"/>
                      <a:pt x="42" y="4"/>
                    </a:quadBezTo>
                    <a:cubicBezTo>
                      <a:pt x="42" y="6"/>
                      <a:pt x="40" y="8"/>
                      <a:pt x="38" y="8"/>
                    </a:cubicBezTo>
                    <a:quadBezTo>
                      <a:pt x="38" y="8"/>
                      <a:pt x="37" y="7"/>
                    </a:quadBezTo>
                    <a:quadBezTo>
                      <a:pt x="37" y="7"/>
                      <a:pt x="37" y="7"/>
                    </a:quadBezTo>
                    <a:cubicBezTo>
                      <a:pt x="37" y="9"/>
                      <a:pt x="35" y="11"/>
                      <a:pt x="33" y="11"/>
                    </a:cubicBezTo>
                    <a:cubicBezTo>
                      <a:pt x="31" y="11"/>
                      <a:pt x="30" y="10"/>
                      <a:pt x="29" y="10"/>
                    </a:cubicBezTo>
                    <a:cubicBezTo>
                      <a:pt x="29" y="10"/>
                      <a:pt x="28" y="10"/>
                      <a:pt x="28" y="11"/>
                    </a:cubicBezTo>
                    <a:cubicBezTo>
                      <a:pt x="28" y="12"/>
                      <a:pt x="28" y="13"/>
                      <a:pt x="28" y="13"/>
                    </a:cubicBezTo>
                    <a:quadBezTo>
                      <a:pt x="27" y="14"/>
                      <a:pt x="27" y="14"/>
                    </a:quadBezTo>
                    <a:cubicBezTo>
                      <a:pt x="27" y="17"/>
                      <a:pt x="25" y="17"/>
                      <a:pt x="24" y="17"/>
                    </a:cubicBezTo>
                    <a:quadBezTo>
                      <a:pt x="24" y="17"/>
                      <a:pt x="24" y="17"/>
                    </a:quadBezTo>
                    <a:quadBezTo>
                      <a:pt x="24" y="17"/>
                      <a:pt x="24" y="17"/>
                    </a:quadBezTo>
                    <a:quadBezTo>
                      <a:pt x="24" y="17"/>
                      <a:pt x="24" y="17"/>
                    </a:quadBezTo>
                    <a:cubicBezTo>
                      <a:pt x="23" y="17"/>
                      <a:pt x="22" y="17"/>
                      <a:pt x="21" y="16"/>
                    </a:cubicBezTo>
                    <a:cubicBezTo>
                      <a:pt x="20" y="15"/>
                      <a:pt x="19" y="13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quadBezTo>
                      <a:pt x="17" y="10"/>
                      <a:pt x="17" y="10"/>
                    </a:quadBezTo>
                    <a:cubicBezTo>
                      <a:pt x="15" y="13"/>
                      <a:pt x="14" y="17"/>
                      <a:pt x="11" y="17"/>
                    </a:cubicBezTo>
                    <a:cubicBezTo>
                      <a:pt x="11" y="17"/>
                      <a:pt x="10" y="17"/>
                      <a:pt x="10" y="17"/>
                    </a:cubicBezTo>
                    <a:quadBezTo>
                      <a:pt x="10" y="17"/>
                      <a:pt x="10" y="17"/>
                    </a:quadBezTo>
                    <a:quadBezTo>
                      <a:pt x="9" y="17"/>
                      <a:pt x="8" y="17"/>
                    </a:quadBezTo>
                    <a:quadBezTo>
                      <a:pt x="8" y="17"/>
                      <a:pt x="8" y="17"/>
                    </a:quadBezTo>
                    <a:quadBezTo>
                      <a:pt x="7" y="17"/>
                      <a:pt x="6" y="17"/>
                    </a:quad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7"/>
                      <a:pt x="4" y="17"/>
                      <a:pt x="3" y="17"/>
                    </a:cubicBezTo>
                    <a:quadBezTo>
                      <a:pt x="3" y="17"/>
                      <a:pt x="3" y="17"/>
                    </a:quadBezTo>
                    <a:quadBezTo>
                      <a:pt x="3" y="18"/>
                      <a:pt x="3" y="18"/>
                    </a:quadBezTo>
                    <a:cubicBezTo>
                      <a:pt x="3" y="18"/>
                      <a:pt x="3" y="19"/>
                      <a:pt x="3" y="19"/>
                    </a:cubicBezTo>
                    <a:quadBezTo>
                      <a:pt x="3" y="19"/>
                      <a:pt x="3" y="19"/>
                    </a:quadBezTo>
                    <a:cubicBezTo>
                      <a:pt x="4" y="20"/>
                      <a:pt x="5" y="21"/>
                      <a:pt x="5" y="22"/>
                    </a:cubicBezTo>
                    <a:cubicBezTo>
                      <a:pt x="5" y="24"/>
                      <a:pt x="3" y="26"/>
                      <a:pt x="1" y="27"/>
                    </a:cubicBezTo>
                    <a:cubicBezTo>
                      <a:pt x="1" y="27"/>
                      <a:pt x="0" y="28"/>
                      <a:pt x="0" y="28"/>
                    </a:cubicBezTo>
                    <a:cubicBezTo>
                      <a:pt x="0" y="28"/>
                      <a:pt x="1" y="28"/>
                      <a:pt x="1" y="29"/>
                    </a:cubicBezTo>
                    <a:cubicBezTo>
                      <a:pt x="3" y="30"/>
                      <a:pt x="5" y="32"/>
                      <a:pt x="3" y="35"/>
                    </a:cubicBezTo>
                    <a:quadBezTo>
                      <a:pt x="3" y="35"/>
                      <a:pt x="2" y="36"/>
                    </a:quadBezTo>
                    <a:quadBezTo>
                      <a:pt x="2" y="36"/>
                      <a:pt x="3" y="37"/>
                    </a:quadBezTo>
                    <a:quadBezTo>
                      <a:pt x="3" y="37"/>
                      <a:pt x="4" y="37"/>
                    </a:quadBezTo>
                    <a:cubicBezTo>
                      <a:pt x="4" y="37"/>
                      <a:pt x="5" y="37"/>
                      <a:pt x="6" y="38"/>
                    </a:cubicBezTo>
                    <a:cubicBezTo>
                      <a:pt x="8" y="38"/>
                      <a:pt x="10" y="38"/>
                      <a:pt x="11" y="39"/>
                    </a:cubicBezTo>
                    <a:cubicBezTo>
                      <a:pt x="11" y="40"/>
                      <a:pt x="11" y="41"/>
                      <a:pt x="11" y="42"/>
                    </a:cubicBezTo>
                    <a:quadBezTo>
                      <a:pt x="11" y="42"/>
                      <a:pt x="11" y="42"/>
                    </a:quadBezTo>
                    <a:cubicBezTo>
                      <a:pt x="11" y="42"/>
                      <a:pt x="12" y="42"/>
                      <a:pt x="12" y="42"/>
                    </a:cubicBezTo>
                    <a:quadBezTo>
                      <a:pt x="13" y="41"/>
                      <a:pt x="14" y="40"/>
                    </a:quadBezTo>
                    <a:cubicBezTo>
                      <a:pt x="15" y="38"/>
                      <a:pt x="16" y="36"/>
                      <a:pt x="20" y="35"/>
                    </a:cubicBezTo>
                    <a:cubicBezTo>
                      <a:pt x="21" y="35"/>
                      <a:pt x="22" y="34"/>
                      <a:pt x="23" y="34"/>
                    </a:cubicBezTo>
                    <a:cubicBezTo>
                      <a:pt x="30" y="34"/>
                      <a:pt x="36" y="39"/>
                      <a:pt x="38" y="42"/>
                    </a:cubicBezTo>
                    <a:cubicBezTo>
                      <a:pt x="39" y="43"/>
                      <a:pt x="39" y="44"/>
                      <a:pt x="40" y="44"/>
                    </a:cubicBezTo>
                    <a:cubicBezTo>
                      <a:pt x="41" y="46"/>
                      <a:pt x="42" y="47"/>
                      <a:pt x="42" y="50"/>
                    </a:cubicBezTo>
                    <a:cubicBezTo>
                      <a:pt x="43" y="52"/>
                      <a:pt x="44" y="57"/>
                      <a:pt x="52" y="62"/>
                    </a:cubicBezTo>
                    <a:cubicBezTo>
                      <a:pt x="57" y="65"/>
                      <a:pt x="60" y="68"/>
                      <a:pt x="62" y="71"/>
                    </a:cubicBezTo>
                    <a:cubicBezTo>
                      <a:pt x="64" y="73"/>
                      <a:pt x="66" y="74"/>
                      <a:pt x="67" y="75"/>
                    </a:cubicBezTo>
                    <a:cubicBezTo>
                      <a:pt x="69" y="76"/>
                      <a:pt x="70" y="76"/>
                      <a:pt x="72" y="77"/>
                    </a:cubicBezTo>
                    <a:cubicBezTo>
                      <a:pt x="74" y="77"/>
                      <a:pt x="77" y="78"/>
                      <a:pt x="79" y="80"/>
                    </a:cubicBezTo>
                    <a:cubicBezTo>
                      <a:pt x="81" y="83"/>
                      <a:pt x="84" y="85"/>
                      <a:pt x="88" y="86"/>
                    </a:cubicBezTo>
                    <a:cubicBezTo>
                      <a:pt x="90" y="87"/>
                      <a:pt x="91" y="89"/>
                      <a:pt x="92" y="90"/>
                    </a:cubicBezTo>
                    <a:cubicBezTo>
                      <a:pt x="93" y="92"/>
                      <a:pt x="94" y="93"/>
                      <a:pt x="95" y="93"/>
                    </a:cubicBezTo>
                    <a:cubicBezTo>
                      <a:pt x="99" y="93"/>
                      <a:pt x="99" y="96"/>
                      <a:pt x="99" y="98"/>
                    </a:cubicBezTo>
                    <a:cubicBezTo>
                      <a:pt x="99" y="99"/>
                      <a:pt x="100" y="99"/>
                      <a:pt x="100" y="100"/>
                    </a:cubicBezTo>
                    <a:cubicBezTo>
                      <a:pt x="103" y="104"/>
                      <a:pt x="104" y="111"/>
                      <a:pt x="101" y="115"/>
                    </a:cubicBezTo>
                    <a:cubicBezTo>
                      <a:pt x="100" y="116"/>
                      <a:pt x="100" y="119"/>
                      <a:pt x="100" y="120"/>
                    </a:cubicBezTo>
                    <a:cubicBezTo>
                      <a:pt x="101" y="118"/>
                      <a:pt x="103" y="115"/>
                      <a:pt x="103" y="113"/>
                    </a:cubicBezTo>
                    <a:cubicBezTo>
                      <a:pt x="104" y="110"/>
                      <a:pt x="105" y="109"/>
                      <a:pt x="107" y="108"/>
                    </a:cubicBezTo>
                    <a:cubicBezTo>
                      <a:pt x="108" y="107"/>
                      <a:pt x="109" y="107"/>
                      <a:pt x="110" y="105"/>
                    </a:cubicBezTo>
                    <a:quadBezTo>
                      <a:pt x="110" y="105"/>
                      <a:pt x="110" y="105"/>
                    </a:quadBezTo>
                    <a:cubicBezTo>
                      <a:pt x="110" y="105"/>
                      <a:pt x="109" y="104"/>
                      <a:pt x="109" y="104"/>
                    </a:cubicBezTo>
                    <a:cubicBezTo>
                      <a:pt x="107" y="103"/>
                      <a:pt x="105" y="101"/>
                      <a:pt x="105" y="98"/>
                    </a:cubicBezTo>
                    <a:cubicBezTo>
                      <a:pt x="104" y="96"/>
                      <a:pt x="105" y="94"/>
                      <a:pt x="106" y="93"/>
                    </a:cubicBezTo>
                    <a:cubicBezTo>
                      <a:pt x="108" y="89"/>
                      <a:pt x="114" y="88"/>
                      <a:pt x="118" y="91"/>
                    </a:cubicBezTo>
                    <a:cubicBezTo>
                      <a:pt x="119" y="92"/>
                      <a:pt x="120" y="92"/>
                      <a:pt x="121" y="93"/>
                    </a:cubicBezTo>
                    <a:cubicBezTo>
                      <a:pt x="122" y="93"/>
                      <a:pt x="123" y="94"/>
                      <a:pt x="124" y="95"/>
                    </a:cubicBezTo>
                    <a:quadBezTo>
                      <a:pt x="124" y="94"/>
                      <a:pt x="124" y="93"/>
                    </a:quadBezTo>
                    <a:cubicBezTo>
                      <a:pt x="124" y="90"/>
                      <a:pt x="112" y="84"/>
                      <a:pt x="107" y="82"/>
                    </a:cubicBezTo>
                    <a:cubicBezTo>
                      <a:pt x="105" y="81"/>
                      <a:pt x="104" y="80"/>
                      <a:pt x="103" y="79"/>
                    </a:cubicBezTo>
                    <a:cubicBezTo>
                      <a:pt x="100" y="78"/>
                      <a:pt x="99" y="76"/>
                      <a:pt x="99" y="75"/>
                    </a:cubicBezTo>
                    <a:quadBezTo>
                      <a:pt x="98" y="73"/>
                      <a:pt x="96" y="73"/>
                    </a:quadBezTo>
                    <a:quadBezTo>
                      <a:pt x="95" y="73"/>
                      <a:pt x="95" y="73"/>
                    </a:quadBezTo>
                    <a:cubicBezTo>
                      <a:pt x="87" y="73"/>
                      <a:pt x="78" y="64"/>
                      <a:pt x="76" y="53"/>
                    </a:cubicBezTo>
                    <a:cubicBezTo>
                      <a:pt x="75" y="48"/>
                      <a:pt x="71" y="46"/>
                      <a:pt x="67" y="44"/>
                    </a:cubicBezTo>
                    <a:cubicBezTo>
                      <a:pt x="64" y="42"/>
                      <a:pt x="61" y="41"/>
                      <a:pt x="60" y="38"/>
                    </a:cubicBezTo>
                    <a:cubicBezTo>
                      <a:pt x="58" y="34"/>
                      <a:pt x="59" y="31"/>
                      <a:pt x="60" y="30"/>
                    </a:cubicBezTo>
                    <a:quadBezTo>
                      <a:pt x="61" y="28"/>
                      <a:pt x="60" y="26"/>
                    </a:quadBezTo>
                    <a:cubicBezTo>
                      <a:pt x="60" y="25"/>
                      <a:pt x="60" y="24"/>
                      <a:pt x="60" y="22"/>
                    </a:cubicBezTo>
                    <a:cubicBezTo>
                      <a:pt x="61" y="20"/>
                      <a:pt x="63" y="19"/>
                      <a:pt x="65" y="18"/>
                    </a:cubicBezTo>
                    <a:cubicBezTo>
                      <a:pt x="65" y="17"/>
                      <a:pt x="65" y="16"/>
                      <a:pt x="65" y="16"/>
                    </a:cubicBezTo>
                    <a:quadBezTo>
                      <a:pt x="65" y="15"/>
                      <a:pt x="65" y="15"/>
                    </a:quadBezTo>
                    <a:cubicBezTo>
                      <a:pt x="65" y="14"/>
                      <a:pt x="65" y="12"/>
                      <a:pt x="65" y="11"/>
                    </a:cubicBezTo>
                    <a:quadBezTo>
                      <a:pt x="65" y="11"/>
                      <a:pt x="65" y="10"/>
                    </a:quadBezTo>
                    <a:cubicBezTo>
                      <a:pt x="65" y="9"/>
                      <a:pt x="65" y="8"/>
                      <a:pt x="65" y="8"/>
                    </a:cubicBezTo>
                    <a:quadBezTo>
                      <a:pt x="65" y="7"/>
                      <a:pt x="65" y="7"/>
                    </a:quadBezTo>
                    <a:quadBezTo>
                      <a:pt x="65" y="6"/>
                      <a:pt x="65" y="6"/>
                    </a:quadBezTo>
                    <a:quadBezTo>
                      <a:pt x="65" y="6"/>
                      <a:pt x="65" y="6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78" name="Freeform 1225"/>
              <p:cNvSpPr/>
              <p:nvPr/>
            </p:nvSpPr>
            <p:spPr>
              <a:xfrm>
                <a:off x="2681" y="3384"/>
                <a:ext cx="26" cy="17"/>
              </a:xfrm>
              <a:custGeom>
                <a:avLst/>
                <a:gdLst>
                  <a:gd name="T0" fmla="*/ 24 w 27"/>
                  <a:gd name="T1" fmla="*/ 15 h 18"/>
                  <a:gd name="T2" fmla="*/ 24 w 27"/>
                  <a:gd name="T3" fmla="*/ 10 h 18"/>
                  <a:gd name="T4" fmla="*/ 27 w 27"/>
                  <a:gd name="T5" fmla="*/ 0 h 18"/>
                  <a:gd name="T6" fmla="*/ 22 w 27"/>
                  <a:gd name="T7" fmla="*/ 1 h 18"/>
                  <a:gd name="T8" fmla="*/ 7 w 27"/>
                  <a:gd name="T9" fmla="*/ 1 h 18"/>
                  <a:gd name="T10" fmla="*/ 5 w 27"/>
                  <a:gd name="T11" fmla="*/ 0 h 18"/>
                  <a:gd name="T12" fmla="*/ 0 w 27"/>
                  <a:gd name="T13" fmla="*/ 3 h 18"/>
                  <a:gd name="T14" fmla="*/ 10 w 27"/>
                  <a:gd name="T15" fmla="*/ 8 h 18"/>
                  <a:gd name="T16" fmla="*/ 20 w 27"/>
                  <a:gd name="T17" fmla="*/ 14 h 18"/>
                  <a:gd name="T18" fmla="*/ 23 w 27"/>
                  <a:gd name="T19" fmla="*/ 16 h 18"/>
                  <a:gd name="T20" fmla="*/ 23 w 27"/>
                  <a:gd name="T21" fmla="*/ 18 h 18"/>
                  <a:gd name="T22" fmla="*/ 23 w 27"/>
                  <a:gd name="T23" fmla="*/ 18 h 18"/>
                  <a:gd name="T24" fmla="*/ 23 w 27"/>
                  <a:gd name="T25" fmla="*/ 16 h 18"/>
                  <a:gd name="T26" fmla="*/ 24 w 27"/>
                  <a:gd name="T27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18">
                    <a:moveTo>
                      <a:pt x="24" y="15"/>
                    </a:moveTo>
                    <a:cubicBezTo>
                      <a:pt x="24" y="15"/>
                      <a:pt x="24" y="14"/>
                      <a:pt x="24" y="10"/>
                    </a:cubicBezTo>
                    <a:cubicBezTo>
                      <a:pt x="23" y="6"/>
                      <a:pt x="26" y="2"/>
                      <a:pt x="27" y="0"/>
                    </a:cubicBezTo>
                    <a:cubicBezTo>
                      <a:pt x="26" y="0"/>
                      <a:pt x="24" y="0"/>
                      <a:pt x="22" y="1"/>
                    </a:cubicBezTo>
                    <a:cubicBezTo>
                      <a:pt x="15" y="2"/>
                      <a:pt x="11" y="3"/>
                      <a:pt x="7" y="1"/>
                    </a:cubicBezTo>
                    <a:quadBezTo>
                      <a:pt x="6" y="0"/>
                      <a:pt x="5" y="0"/>
                    </a:quadBezTo>
                    <a:cubicBezTo>
                      <a:pt x="3" y="0"/>
                      <a:pt x="0" y="2"/>
                      <a:pt x="0" y="3"/>
                    </a:cubicBezTo>
                    <a:cubicBezTo>
                      <a:pt x="0" y="3"/>
                      <a:pt x="2" y="5"/>
                      <a:pt x="10" y="8"/>
                    </a:cubicBezTo>
                    <a:cubicBezTo>
                      <a:pt x="16" y="9"/>
                      <a:pt x="18" y="12"/>
                      <a:pt x="20" y="14"/>
                    </a:cubicBezTo>
                    <a:cubicBezTo>
                      <a:pt x="21" y="15"/>
                      <a:pt x="22" y="16"/>
                      <a:pt x="23" y="16"/>
                    </a:cubicBezTo>
                    <a:quadBezTo>
                      <a:pt x="23" y="18"/>
                      <a:pt x="23" y="18"/>
                    </a:quadBezTo>
                    <a:quadBezTo>
                      <a:pt x="23" y="18"/>
                      <a:pt x="23" y="18"/>
                    </a:quadBezTo>
                    <a:quadBezTo>
                      <a:pt x="23" y="16"/>
                      <a:pt x="23" y="16"/>
                    </a:quadBezTo>
                    <a:cubicBezTo>
                      <a:pt x="24" y="16"/>
                      <a:pt x="24" y="15"/>
                      <a:pt x="2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79" name="Freeform 1226"/>
              <p:cNvSpPr/>
              <p:nvPr/>
            </p:nvSpPr>
            <p:spPr>
              <a:xfrm>
                <a:off x="2745" y="3279"/>
                <a:ext cx="38" cy="49"/>
              </a:xfrm>
              <a:custGeom>
                <a:avLst/>
                <a:gdLst>
                  <a:gd name="T0" fmla="*/ 19 w 40"/>
                  <a:gd name="T1" fmla="*/ 52 h 52"/>
                  <a:gd name="T2" fmla="*/ 20 w 40"/>
                  <a:gd name="T3" fmla="*/ 52 h 52"/>
                  <a:gd name="T4" fmla="*/ 22 w 40"/>
                  <a:gd name="T5" fmla="*/ 51 h 52"/>
                  <a:gd name="T6" fmla="*/ 24 w 40"/>
                  <a:gd name="T7" fmla="*/ 51 h 52"/>
                  <a:gd name="T8" fmla="*/ 27 w 40"/>
                  <a:gd name="T9" fmla="*/ 50 h 52"/>
                  <a:gd name="T10" fmla="*/ 29 w 40"/>
                  <a:gd name="T11" fmla="*/ 50 h 52"/>
                  <a:gd name="T12" fmla="*/ 32 w 40"/>
                  <a:gd name="T13" fmla="*/ 50 h 52"/>
                  <a:gd name="T14" fmla="*/ 34 w 40"/>
                  <a:gd name="T15" fmla="*/ 49 h 52"/>
                  <a:gd name="T16" fmla="*/ 36 w 40"/>
                  <a:gd name="T17" fmla="*/ 49 h 52"/>
                  <a:gd name="T18" fmla="*/ 36 w 40"/>
                  <a:gd name="T19" fmla="*/ 48 h 52"/>
                  <a:gd name="T20" fmla="*/ 38 w 40"/>
                  <a:gd name="T21" fmla="*/ 43 h 52"/>
                  <a:gd name="T22" fmla="*/ 37 w 40"/>
                  <a:gd name="T23" fmla="*/ 37 h 52"/>
                  <a:gd name="T24" fmla="*/ 37 w 40"/>
                  <a:gd name="T25" fmla="*/ 26 h 52"/>
                  <a:gd name="T26" fmla="*/ 37 w 40"/>
                  <a:gd name="T27" fmla="*/ 25 h 52"/>
                  <a:gd name="T28" fmla="*/ 28 w 40"/>
                  <a:gd name="T29" fmla="*/ 20 h 52"/>
                  <a:gd name="T30" fmla="*/ 24 w 40"/>
                  <a:gd name="T31" fmla="*/ 15 h 52"/>
                  <a:gd name="T32" fmla="*/ 19 w 40"/>
                  <a:gd name="T33" fmla="*/ 7 h 52"/>
                  <a:gd name="T34" fmla="*/ 17 w 40"/>
                  <a:gd name="T35" fmla="*/ 4 h 52"/>
                  <a:gd name="T36" fmla="*/ 16 w 40"/>
                  <a:gd name="T37" fmla="*/ 3 h 52"/>
                  <a:gd name="T38" fmla="*/ 15 w 40"/>
                  <a:gd name="T39" fmla="*/ 2 h 52"/>
                  <a:gd name="T40" fmla="*/ 15 w 40"/>
                  <a:gd name="T41" fmla="*/ 2 h 52"/>
                  <a:gd name="T42" fmla="*/ 9 w 40"/>
                  <a:gd name="T43" fmla="*/ 0 h 52"/>
                  <a:gd name="T44" fmla="*/ 0 w 40"/>
                  <a:gd name="T45" fmla="*/ 3 h 52"/>
                  <a:gd name="T46" fmla="*/ 0 w 40"/>
                  <a:gd name="T47" fmla="*/ 5 h 52"/>
                  <a:gd name="T48" fmla="*/ 0 w 40"/>
                  <a:gd name="T49" fmla="*/ 6 h 52"/>
                  <a:gd name="T50" fmla="*/ 1 w 40"/>
                  <a:gd name="T51" fmla="*/ 6 h 52"/>
                  <a:gd name="T52" fmla="*/ 5 w 40"/>
                  <a:gd name="T53" fmla="*/ 13 h 52"/>
                  <a:gd name="T54" fmla="*/ 6 w 40"/>
                  <a:gd name="T55" fmla="*/ 17 h 52"/>
                  <a:gd name="T56" fmla="*/ 6 w 40"/>
                  <a:gd name="T57" fmla="*/ 18 h 52"/>
                  <a:gd name="T58" fmla="*/ 6 w 40"/>
                  <a:gd name="T59" fmla="*/ 19 h 52"/>
                  <a:gd name="T60" fmla="*/ 7 w 40"/>
                  <a:gd name="T61" fmla="*/ 23 h 52"/>
                  <a:gd name="T62" fmla="*/ 7 w 40"/>
                  <a:gd name="T63" fmla="*/ 29 h 52"/>
                  <a:gd name="T64" fmla="*/ 6 w 40"/>
                  <a:gd name="T65" fmla="*/ 31 h 52"/>
                  <a:gd name="T66" fmla="*/ 6 w 40"/>
                  <a:gd name="T67" fmla="*/ 34 h 52"/>
                  <a:gd name="T68" fmla="*/ 5 w 40"/>
                  <a:gd name="T69" fmla="*/ 35 h 52"/>
                  <a:gd name="T70" fmla="*/ 5 w 40"/>
                  <a:gd name="T71" fmla="*/ 35 h 52"/>
                  <a:gd name="T72" fmla="*/ 4 w 40"/>
                  <a:gd name="T73" fmla="*/ 36 h 52"/>
                  <a:gd name="T74" fmla="*/ 3 w 40"/>
                  <a:gd name="T75" fmla="*/ 36 h 52"/>
                  <a:gd name="T76" fmla="*/ 2 w 40"/>
                  <a:gd name="T77" fmla="*/ 39 h 52"/>
                  <a:gd name="T78" fmla="*/ 4 w 40"/>
                  <a:gd name="T79" fmla="*/ 41 h 52"/>
                  <a:gd name="T80" fmla="*/ 7 w 40"/>
                  <a:gd name="T81" fmla="*/ 44 h 52"/>
                  <a:gd name="T82" fmla="*/ 9 w 40"/>
                  <a:gd name="T83" fmla="*/ 4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" h="52">
                    <a:moveTo>
                      <a:pt x="12" y="48"/>
                    </a:moveTo>
                    <a:cubicBezTo>
                      <a:pt x="14" y="49"/>
                      <a:pt x="17" y="51"/>
                      <a:pt x="19" y="52"/>
                    </a:cubicBezTo>
                    <a:cubicBezTo>
                      <a:pt x="19" y="52"/>
                      <a:pt x="20" y="52"/>
                      <a:pt x="20" y="52"/>
                    </a:cubicBezTo>
                    <a:quadBezTo>
                      <a:pt x="20" y="52"/>
                      <a:pt x="20" y="52"/>
                    </a:quadBezTo>
                    <a:quadBezTo>
                      <a:pt x="20" y="52"/>
                      <a:pt x="20" y="52"/>
                    </a:quadBezTo>
                    <a:cubicBezTo>
                      <a:pt x="21" y="52"/>
                      <a:pt x="22" y="51"/>
                      <a:pt x="22" y="51"/>
                    </a:cubicBezTo>
                    <a:quadBezTo>
                      <a:pt x="22" y="51"/>
                      <a:pt x="22" y="51"/>
                    </a:quadBezTo>
                    <a:cubicBezTo>
                      <a:pt x="23" y="51"/>
                      <a:pt x="24" y="51"/>
                      <a:pt x="24" y="51"/>
                    </a:cubicBezTo>
                    <a:cubicBezTo>
                      <a:pt x="24" y="51"/>
                      <a:pt x="25" y="51"/>
                      <a:pt x="25" y="51"/>
                    </a:cubicBezTo>
                    <a:cubicBezTo>
                      <a:pt x="25" y="51"/>
                      <a:pt x="26" y="51"/>
                      <a:pt x="27" y="50"/>
                    </a:cubicBezTo>
                    <a:quadBezTo>
                      <a:pt x="27" y="50"/>
                      <a:pt x="28" y="50"/>
                    </a:quadBezTo>
                    <a:cubicBezTo>
                      <a:pt x="28" y="50"/>
                      <a:pt x="29" y="50"/>
                      <a:pt x="29" y="50"/>
                    </a:cubicBezTo>
                    <a:cubicBezTo>
                      <a:pt x="29" y="50"/>
                      <a:pt x="30" y="50"/>
                      <a:pt x="30" y="50"/>
                    </a:cubicBezTo>
                    <a:quadBezTo>
                      <a:pt x="31" y="50"/>
                      <a:pt x="32" y="50"/>
                    </a:quadBezTo>
                    <a:cubicBezTo>
                      <a:pt x="32" y="49"/>
                      <a:pt x="33" y="49"/>
                      <a:pt x="33" y="49"/>
                    </a:cubicBezTo>
                    <a:cubicBezTo>
                      <a:pt x="33" y="49"/>
                      <a:pt x="34" y="49"/>
                      <a:pt x="34" y="49"/>
                    </a:cubicBezTo>
                    <a:quadBezTo>
                      <a:pt x="35" y="49"/>
                      <a:pt x="35" y="49"/>
                    </a:quadBezTo>
                    <a:quadBezTo>
                      <a:pt x="36" y="49"/>
                      <a:pt x="36" y="49"/>
                    </a:quadBezTo>
                    <a:quadBezTo>
                      <a:pt x="36" y="49"/>
                      <a:pt x="36" y="48"/>
                    </a:quadBezTo>
                    <a:quadBezTo>
                      <a:pt x="36" y="48"/>
                      <a:pt x="36" y="48"/>
                    </a:quadBezTo>
                    <a:quadBezTo>
                      <a:pt x="36" y="48"/>
                      <a:pt x="36" y="47"/>
                    </a:quadBezTo>
                    <a:cubicBezTo>
                      <a:pt x="36" y="46"/>
                      <a:pt x="37" y="44"/>
                      <a:pt x="38" y="43"/>
                    </a:cubicBezTo>
                    <a:cubicBezTo>
                      <a:pt x="39" y="42"/>
                      <a:pt x="39" y="41"/>
                      <a:pt x="40" y="41"/>
                    </a:cubicBezTo>
                    <a:cubicBezTo>
                      <a:pt x="40" y="40"/>
                      <a:pt x="38" y="38"/>
                      <a:pt x="37" y="37"/>
                    </a:cubicBezTo>
                    <a:cubicBezTo>
                      <a:pt x="35" y="35"/>
                      <a:pt x="34" y="33"/>
                      <a:pt x="35" y="31"/>
                    </a:cubicBezTo>
                    <a:cubicBezTo>
                      <a:pt x="35" y="29"/>
                      <a:pt x="36" y="27"/>
                      <a:pt x="37" y="26"/>
                    </a:cubicBezTo>
                    <a:cubicBezTo>
                      <a:pt x="37" y="26"/>
                      <a:pt x="37" y="25"/>
                      <a:pt x="37" y="25"/>
                    </a:cubicBezTo>
                    <a:quadBezTo>
                      <a:pt x="37" y="25"/>
                      <a:pt x="37" y="25"/>
                    </a:quadBezTo>
                    <a:cubicBezTo>
                      <a:pt x="37" y="24"/>
                      <a:pt x="37" y="23"/>
                      <a:pt x="37" y="22"/>
                    </a:cubicBezTo>
                    <a:cubicBezTo>
                      <a:pt x="35" y="21"/>
                      <a:pt x="30" y="21"/>
                      <a:pt x="28" y="20"/>
                    </a:cubicBezTo>
                    <a:cubicBezTo>
                      <a:pt x="27" y="20"/>
                      <a:pt x="26" y="20"/>
                      <a:pt x="26" y="20"/>
                    </a:cubicBezTo>
                    <a:cubicBezTo>
                      <a:pt x="23" y="19"/>
                      <a:pt x="24" y="16"/>
                      <a:pt x="24" y="15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1" y="13"/>
                      <a:pt x="19" y="10"/>
                      <a:pt x="19" y="7"/>
                    </a:cubicBezTo>
                    <a:quadBezTo>
                      <a:pt x="19" y="7"/>
                      <a:pt x="19" y="6"/>
                    </a:quadBezTo>
                    <a:cubicBezTo>
                      <a:pt x="18" y="6"/>
                      <a:pt x="18" y="5"/>
                      <a:pt x="17" y="4"/>
                    </a:cubicBezTo>
                    <a:quadBezTo>
                      <a:pt x="17" y="4"/>
                      <a:pt x="17" y="4"/>
                    </a:quadBezTo>
                    <a:cubicBezTo>
                      <a:pt x="17" y="4"/>
                      <a:pt x="16" y="4"/>
                      <a:pt x="16" y="3"/>
                    </a:cubicBezTo>
                    <a:quadBezTo>
                      <a:pt x="16" y="3"/>
                      <a:pt x="16" y="3"/>
                    </a:quadBezTo>
                    <a:cubicBezTo>
                      <a:pt x="16" y="2"/>
                      <a:pt x="15" y="2"/>
                      <a:pt x="15" y="2"/>
                    </a:cubicBezTo>
                    <a:quadBezTo>
                      <a:pt x="15" y="2"/>
                      <a:pt x="15" y="2"/>
                    </a:quadBezTo>
                    <a:quadBezTo>
                      <a:pt x="15" y="2"/>
                      <a:pt x="15" y="2"/>
                    </a:quadBezTo>
                    <a:quadBezTo>
                      <a:pt x="14" y="1"/>
                      <a:pt x="14" y="1"/>
                    </a:quadBezTo>
                    <a:cubicBezTo>
                      <a:pt x="12" y="1"/>
                      <a:pt x="10" y="0"/>
                      <a:pt x="9" y="0"/>
                    </a:cubicBezTo>
                    <a:cubicBezTo>
                      <a:pt x="8" y="1"/>
                      <a:pt x="3" y="2"/>
                      <a:pt x="0" y="3"/>
                    </a:cubicBezTo>
                    <a:quadBezTo>
                      <a:pt x="0" y="3"/>
                      <a:pt x="0" y="3"/>
                    </a:quadBezTo>
                    <a:quadBezTo>
                      <a:pt x="0" y="4"/>
                      <a:pt x="0" y="5"/>
                    </a:quadBezTo>
                    <a:quadBezTo>
                      <a:pt x="0" y="5"/>
                      <a:pt x="0" y="5"/>
                    </a:quadBezTo>
                    <a:quadBezTo>
                      <a:pt x="0" y="5"/>
                      <a:pt x="0" y="6"/>
                    </a:quadBezTo>
                    <a:quadBezTo>
                      <a:pt x="0" y="6"/>
                      <a:pt x="0" y="6"/>
                    </a:quadBezTo>
                    <a:quadBezTo>
                      <a:pt x="1" y="6"/>
                      <a:pt x="1" y="6"/>
                    </a:quadBezTo>
                    <a:quadBezTo>
                      <a:pt x="1" y="6"/>
                      <a:pt x="1" y="6"/>
                    </a:quadBezTo>
                    <a:cubicBezTo>
                      <a:pt x="1" y="6"/>
                      <a:pt x="1" y="7"/>
                      <a:pt x="1" y="7"/>
                    </a:cubicBezTo>
                    <a:cubicBezTo>
                      <a:pt x="5" y="8"/>
                      <a:pt x="5" y="11"/>
                      <a:pt x="5" y="13"/>
                    </a:cubicBezTo>
                    <a:cubicBezTo>
                      <a:pt x="5" y="14"/>
                      <a:pt x="5" y="15"/>
                      <a:pt x="6" y="16"/>
                    </a:cubicBezTo>
                    <a:quadBezTo>
                      <a:pt x="6" y="16"/>
                      <a:pt x="6" y="17"/>
                    </a:quadBezTo>
                    <a:quadBezTo>
                      <a:pt x="6" y="17"/>
                      <a:pt x="6" y="17"/>
                    </a:quadBezTo>
                    <a:cubicBezTo>
                      <a:pt x="6" y="17"/>
                      <a:pt x="6" y="18"/>
                      <a:pt x="6" y="18"/>
                    </a:cubicBezTo>
                    <a:quadBezTo>
                      <a:pt x="6" y="18"/>
                      <a:pt x="6" y="18"/>
                    </a:quadBezTo>
                    <a:quadBezTo>
                      <a:pt x="6" y="19"/>
                      <a:pt x="6" y="19"/>
                    </a:quadBezTo>
                    <a:quadBezTo>
                      <a:pt x="6" y="19"/>
                      <a:pt x="6" y="19"/>
                    </a:quadBezTo>
                    <a:quadBezTo>
                      <a:pt x="7" y="23"/>
                      <a:pt x="7" y="23"/>
                    </a:quadBezTo>
                    <a:quadBezTo>
                      <a:pt x="7" y="23"/>
                      <a:pt x="7" y="23"/>
                    </a:quadBezTo>
                    <a:cubicBezTo>
                      <a:pt x="7" y="25"/>
                      <a:pt x="7" y="27"/>
                      <a:pt x="7" y="29"/>
                    </a:cubicBezTo>
                    <a:cubicBezTo>
                      <a:pt x="6" y="29"/>
                      <a:pt x="6" y="30"/>
                      <a:pt x="6" y="30"/>
                    </a:cubicBezTo>
                    <a:quadBezTo>
                      <a:pt x="6" y="31"/>
                      <a:pt x="6" y="31"/>
                    </a:quadBezTo>
                    <a:quadBezTo>
                      <a:pt x="6" y="32"/>
                      <a:pt x="6" y="32"/>
                    </a:quadBezTo>
                    <a:quadBezTo>
                      <a:pt x="6" y="33"/>
                      <a:pt x="6" y="34"/>
                    </a:quadBezTo>
                    <a:quadBezTo>
                      <a:pt x="6" y="34"/>
                      <a:pt x="6" y="34"/>
                    </a:quadBezTo>
                    <a:cubicBezTo>
                      <a:pt x="5" y="34"/>
                      <a:pt x="5" y="35"/>
                      <a:pt x="5" y="35"/>
                    </a:cubicBezTo>
                    <a:quadBezTo>
                      <a:pt x="5" y="35"/>
                      <a:pt x="5" y="35"/>
                    </a:quadBezTo>
                    <a:quadBezTo>
                      <a:pt x="5" y="35"/>
                      <a:pt x="5" y="35"/>
                    </a:quadBezTo>
                    <a:quadBezTo>
                      <a:pt x="4" y="36"/>
                      <a:pt x="4" y="36"/>
                    </a:quadBezTo>
                    <a:quadBezTo>
                      <a:pt x="4" y="36"/>
                      <a:pt x="4" y="36"/>
                    </a:quadBezTo>
                    <a:quadBezTo>
                      <a:pt x="4" y="36"/>
                      <a:pt x="4" y="36"/>
                    </a:quadBezTo>
                    <a:quadBezTo>
                      <a:pt x="3" y="36"/>
                      <a:pt x="3" y="36"/>
                    </a:quadBezTo>
                    <a:cubicBezTo>
                      <a:pt x="3" y="36"/>
                      <a:pt x="2" y="37"/>
                      <a:pt x="2" y="38"/>
                    </a:cubicBezTo>
                    <a:quadBezTo>
                      <a:pt x="2" y="38"/>
                      <a:pt x="2" y="39"/>
                    </a:quadBezTo>
                    <a:cubicBezTo>
                      <a:pt x="2" y="39"/>
                      <a:pt x="3" y="39"/>
                      <a:pt x="3" y="39"/>
                    </a:cubicBezTo>
                    <a:cubicBezTo>
                      <a:pt x="3" y="40"/>
                      <a:pt x="4" y="40"/>
                      <a:pt x="4" y="41"/>
                    </a:cubicBezTo>
                    <a:cubicBezTo>
                      <a:pt x="4" y="41"/>
                      <a:pt x="5" y="42"/>
                      <a:pt x="5" y="42"/>
                    </a:cubicBezTo>
                    <a:quadBezTo>
                      <a:pt x="6" y="43"/>
                      <a:pt x="7" y="44"/>
                    </a:quadBezTo>
                    <a:cubicBezTo>
                      <a:pt x="7" y="44"/>
                      <a:pt x="7" y="45"/>
                      <a:pt x="8" y="45"/>
                    </a:cubicBezTo>
                    <a:cubicBezTo>
                      <a:pt x="8" y="45"/>
                      <a:pt x="8" y="46"/>
                      <a:pt x="9" y="46"/>
                    </a:cubicBezTo>
                    <a:cubicBezTo>
                      <a:pt x="9" y="46"/>
                      <a:pt x="10" y="47"/>
                      <a:pt x="12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</p:grpSp>
        <p:grpSp>
          <p:nvGrpSpPr>
            <p:cNvPr id="38" name="Group 1229"/>
            <p:cNvGrpSpPr>
              <a:grpSpLocks noChangeAspect="1"/>
            </p:cNvGrpSpPr>
            <p:nvPr/>
          </p:nvGrpSpPr>
          <p:grpSpPr>
            <a:xfrm>
              <a:off x="5567520" y="3944828"/>
              <a:ext cx="1354771" cy="1467565"/>
              <a:chOff x="1483" y="2550"/>
              <a:chExt cx="729" cy="816"/>
            </a:xfrm>
            <a:grpFill/>
          </p:grpSpPr>
          <p:grpSp>
            <p:nvGrpSpPr>
              <p:cNvPr id="416" name="Group 1430"/>
              <p:cNvGrpSpPr/>
              <p:nvPr/>
            </p:nvGrpSpPr>
            <p:grpSpPr>
              <a:xfrm>
                <a:off x="1483" y="2550"/>
                <a:ext cx="729" cy="816"/>
                <a:chOff x="1483" y="2550"/>
                <a:chExt cx="729" cy="816"/>
              </a:xfrm>
              <a:grpFill/>
            </p:grpSpPr>
            <p:sp>
              <p:nvSpPr>
                <p:cNvPr id="840" name="Freeform 1230"/>
                <p:cNvSpPr/>
                <p:nvPr/>
              </p:nvSpPr>
              <p:spPr>
                <a:xfrm>
                  <a:off x="1912" y="3168"/>
                  <a:ext cx="17" cy="6"/>
                </a:xfrm>
                <a:custGeom>
                  <a:avLst/>
                  <a:gdLst>
                    <a:gd name="T0" fmla="*/ 18 w 18"/>
                    <a:gd name="T1" fmla="*/ 0 h 6"/>
                    <a:gd name="T2" fmla="*/ 16 w 18"/>
                    <a:gd name="T3" fmla="*/ 0 h 6"/>
                    <a:gd name="T4" fmla="*/ 16 w 18"/>
                    <a:gd name="T5" fmla="*/ 0 h 6"/>
                    <a:gd name="T6" fmla="*/ 14 w 18"/>
                    <a:gd name="T7" fmla="*/ 0 h 6"/>
                    <a:gd name="T8" fmla="*/ 4 w 18"/>
                    <a:gd name="T9" fmla="*/ 1 h 6"/>
                    <a:gd name="T10" fmla="*/ 3 w 18"/>
                    <a:gd name="T11" fmla="*/ 1 h 6"/>
                    <a:gd name="T12" fmla="*/ 2 w 18"/>
                    <a:gd name="T13" fmla="*/ 1 h 6"/>
                    <a:gd name="T14" fmla="*/ 1 w 18"/>
                    <a:gd name="T15" fmla="*/ 1 h 6"/>
                    <a:gd name="T16" fmla="*/ 1 w 18"/>
                    <a:gd name="T17" fmla="*/ 1 h 6"/>
                    <a:gd name="T18" fmla="*/ 0 w 18"/>
                    <a:gd name="T19" fmla="*/ 2 h 6"/>
                    <a:gd name="T20" fmla="*/ 0 w 18"/>
                    <a:gd name="T21" fmla="*/ 2 h 6"/>
                    <a:gd name="T22" fmla="*/ 3 w 18"/>
                    <a:gd name="T23" fmla="*/ 4 h 6"/>
                    <a:gd name="T24" fmla="*/ 4 w 18"/>
                    <a:gd name="T25" fmla="*/ 6 h 6"/>
                    <a:gd name="T26" fmla="*/ 13 w 18"/>
                    <a:gd name="T27" fmla="*/ 1 h 6"/>
                    <a:gd name="T28" fmla="*/ 14 w 18"/>
                    <a:gd name="T29" fmla="*/ 1 h 6"/>
                    <a:gd name="T30" fmla="*/ 15 w 18"/>
                    <a:gd name="T31" fmla="*/ 1 h 6"/>
                    <a:gd name="T32" fmla="*/ 16 w 18"/>
                    <a:gd name="T33" fmla="*/ 1 h 6"/>
                    <a:gd name="T34" fmla="*/ 16 w 18"/>
                    <a:gd name="T35" fmla="*/ 0 h 6"/>
                    <a:gd name="T36" fmla="*/ 17 w 18"/>
                    <a:gd name="T37" fmla="*/ 0 h 6"/>
                    <a:gd name="T38" fmla="*/ 18 w 18"/>
                    <a:gd name="T39" fmla="*/ 0 h 6"/>
                    <a:gd name="T40" fmla="*/ 18 w 18"/>
                    <a:gd name="T4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8" h="6">
                      <a:moveTo>
                        <a:pt x="18" y="0"/>
                      </a:moveTo>
                      <a:quadBezTo>
                        <a:pt x="17" y="0"/>
                        <a:pt x="16" y="0"/>
                      </a:quadBezTo>
                      <a:quadBezTo>
                        <a:pt x="16" y="0"/>
                        <a:pt x="16" y="0"/>
                      </a:quadBezTo>
                      <a:quadBezTo>
                        <a:pt x="15" y="0"/>
                        <a:pt x="14" y="0"/>
                      </a:quadBezTo>
                      <a:cubicBezTo>
                        <a:pt x="11" y="0"/>
                        <a:pt x="7" y="0"/>
                        <a:pt x="4" y="1"/>
                      </a:cubicBezTo>
                      <a:quadBezTo>
                        <a:pt x="4" y="1"/>
                        <a:pt x="3" y="1"/>
                      </a:quadBezTo>
                      <a:quadBezTo>
                        <a:pt x="3" y="1"/>
                        <a:pt x="2" y="1"/>
                      </a:quadBezTo>
                      <a:quadBezTo>
                        <a:pt x="2" y="1"/>
                        <a:pt x="1" y="1"/>
                      </a:quadBezTo>
                      <a:quadBezTo>
                        <a:pt x="1" y="1"/>
                        <a:pt x="1" y="1"/>
                      </a:quadBezTo>
                      <a:cubicBezTo>
                        <a:pt x="1" y="2"/>
                        <a:pt x="0" y="2"/>
                        <a:pt x="0" y="2"/>
                      </a:cubicBezTo>
                      <a:quadBezTo>
                        <a:pt x="0" y="2"/>
                        <a:pt x="0" y="2"/>
                      </a:quadBezTo>
                      <a:cubicBezTo>
                        <a:pt x="1" y="3"/>
                        <a:pt x="2" y="3"/>
                        <a:pt x="3" y="4"/>
                      </a:cubicBezTo>
                      <a:cubicBezTo>
                        <a:pt x="3" y="5"/>
                        <a:pt x="4" y="5"/>
                        <a:pt x="4" y="6"/>
                      </a:cubicBezTo>
                      <a:cubicBezTo>
                        <a:pt x="6" y="4"/>
                        <a:pt x="9" y="1"/>
                        <a:pt x="13" y="1"/>
                      </a:cubicBezTo>
                      <a:cubicBezTo>
                        <a:pt x="13" y="1"/>
                        <a:pt x="14" y="1"/>
                        <a:pt x="14" y="1"/>
                      </a:cubicBezTo>
                      <a:quadBezTo>
                        <a:pt x="14" y="1"/>
                        <a:pt x="15" y="1"/>
                      </a:quadBezTo>
                      <a:quadBezTo>
                        <a:pt x="15" y="1"/>
                        <a:pt x="16" y="1"/>
                      </a:quad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6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0"/>
                      </a:cubicBezTo>
                      <a:quadBezTo>
                        <a:pt x="18" y="0"/>
                        <a:pt x="18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41" name="Freeform 1231"/>
                <p:cNvSpPr/>
                <p:nvPr/>
              </p:nvSpPr>
              <p:spPr>
                <a:xfrm>
                  <a:off x="1797" y="3162"/>
                  <a:ext cx="104" cy="132"/>
                </a:xfrm>
                <a:custGeom>
                  <a:avLst/>
                  <a:gdLst>
                    <a:gd name="T0" fmla="*/ 82 w 109"/>
                    <a:gd name="T1" fmla="*/ 58 h 138"/>
                    <a:gd name="T2" fmla="*/ 89 w 109"/>
                    <a:gd name="T3" fmla="*/ 54 h 138"/>
                    <a:gd name="T4" fmla="*/ 94 w 109"/>
                    <a:gd name="T5" fmla="*/ 53 h 138"/>
                    <a:gd name="T6" fmla="*/ 94 w 109"/>
                    <a:gd name="T7" fmla="*/ 13 h 138"/>
                    <a:gd name="T8" fmla="*/ 96 w 109"/>
                    <a:gd name="T9" fmla="*/ 13 h 138"/>
                    <a:gd name="T10" fmla="*/ 106 w 109"/>
                    <a:gd name="T11" fmla="*/ 11 h 138"/>
                    <a:gd name="T12" fmla="*/ 109 w 109"/>
                    <a:gd name="T13" fmla="*/ 10 h 138"/>
                    <a:gd name="T14" fmla="*/ 109 w 109"/>
                    <a:gd name="T15" fmla="*/ 10 h 138"/>
                    <a:gd name="T16" fmla="*/ 109 w 109"/>
                    <a:gd name="T17" fmla="*/ 10 h 138"/>
                    <a:gd name="T18" fmla="*/ 107 w 109"/>
                    <a:gd name="T19" fmla="*/ 10 h 138"/>
                    <a:gd name="T20" fmla="*/ 106 w 109"/>
                    <a:gd name="T21" fmla="*/ 10 h 138"/>
                    <a:gd name="T22" fmla="*/ 103 w 109"/>
                    <a:gd name="T23" fmla="*/ 10 h 138"/>
                    <a:gd name="T24" fmla="*/ 98 w 109"/>
                    <a:gd name="T25" fmla="*/ 9 h 138"/>
                    <a:gd name="T26" fmla="*/ 91 w 109"/>
                    <a:gd name="T27" fmla="*/ 9 h 138"/>
                    <a:gd name="T28" fmla="*/ 74 w 109"/>
                    <a:gd name="T29" fmla="*/ 10 h 138"/>
                    <a:gd name="T30" fmla="*/ 73 w 109"/>
                    <a:gd name="T31" fmla="*/ 10 h 138"/>
                    <a:gd name="T32" fmla="*/ 69 w 109"/>
                    <a:gd name="T33" fmla="*/ 6 h 138"/>
                    <a:gd name="T34" fmla="*/ 31 w 109"/>
                    <a:gd name="T35" fmla="*/ 6 h 138"/>
                    <a:gd name="T36" fmla="*/ 20 w 109"/>
                    <a:gd name="T37" fmla="*/ 3 h 138"/>
                    <a:gd name="T38" fmla="*/ 11 w 109"/>
                    <a:gd name="T39" fmla="*/ 2 h 138"/>
                    <a:gd name="T40" fmla="*/ 10 w 109"/>
                    <a:gd name="T41" fmla="*/ 3 h 138"/>
                    <a:gd name="T42" fmla="*/ 9 w 109"/>
                    <a:gd name="T43" fmla="*/ 3 h 138"/>
                    <a:gd name="T44" fmla="*/ 6 w 109"/>
                    <a:gd name="T45" fmla="*/ 1 h 138"/>
                    <a:gd name="T46" fmla="*/ 5 w 109"/>
                    <a:gd name="T47" fmla="*/ 0 h 138"/>
                    <a:gd name="T48" fmla="*/ 5 w 109"/>
                    <a:gd name="T49" fmla="*/ 0 h 138"/>
                    <a:gd name="T50" fmla="*/ 3 w 109"/>
                    <a:gd name="T51" fmla="*/ 2 h 138"/>
                    <a:gd name="T52" fmla="*/ 3 w 109"/>
                    <a:gd name="T53" fmla="*/ 3 h 138"/>
                    <a:gd name="T54" fmla="*/ 0 w 109"/>
                    <a:gd name="T55" fmla="*/ 3 h 138"/>
                    <a:gd name="T56" fmla="*/ 6 w 109"/>
                    <a:gd name="T57" fmla="*/ 15 h 138"/>
                    <a:gd name="T58" fmla="*/ 17 w 109"/>
                    <a:gd name="T59" fmla="*/ 39 h 138"/>
                    <a:gd name="T60" fmla="*/ 23 w 109"/>
                    <a:gd name="T61" fmla="*/ 52 h 138"/>
                    <a:gd name="T62" fmla="*/ 28 w 109"/>
                    <a:gd name="T63" fmla="*/ 63 h 138"/>
                    <a:gd name="T64" fmla="*/ 29 w 109"/>
                    <a:gd name="T65" fmla="*/ 74 h 138"/>
                    <a:gd name="T66" fmla="*/ 29 w 109"/>
                    <a:gd name="T67" fmla="*/ 81 h 138"/>
                    <a:gd name="T68" fmla="*/ 33 w 109"/>
                    <a:gd name="T69" fmla="*/ 99 h 138"/>
                    <a:gd name="T70" fmla="*/ 33 w 109"/>
                    <a:gd name="T71" fmla="*/ 104 h 138"/>
                    <a:gd name="T72" fmla="*/ 40 w 109"/>
                    <a:gd name="T73" fmla="*/ 126 h 138"/>
                    <a:gd name="T74" fmla="*/ 47 w 109"/>
                    <a:gd name="T75" fmla="*/ 134 h 138"/>
                    <a:gd name="T76" fmla="*/ 48 w 109"/>
                    <a:gd name="T77" fmla="*/ 134 h 138"/>
                    <a:gd name="T78" fmla="*/ 55 w 109"/>
                    <a:gd name="T79" fmla="*/ 128 h 138"/>
                    <a:gd name="T80" fmla="*/ 58 w 109"/>
                    <a:gd name="T81" fmla="*/ 130 h 138"/>
                    <a:gd name="T82" fmla="*/ 60 w 109"/>
                    <a:gd name="T83" fmla="*/ 135 h 138"/>
                    <a:gd name="T84" fmla="*/ 63 w 109"/>
                    <a:gd name="T85" fmla="*/ 138 h 138"/>
                    <a:gd name="T86" fmla="*/ 68 w 109"/>
                    <a:gd name="T87" fmla="*/ 138 h 138"/>
                    <a:gd name="T88" fmla="*/ 73 w 109"/>
                    <a:gd name="T89" fmla="*/ 138 h 138"/>
                    <a:gd name="T90" fmla="*/ 74 w 109"/>
                    <a:gd name="T91" fmla="*/ 138 h 138"/>
                    <a:gd name="T92" fmla="*/ 76 w 109"/>
                    <a:gd name="T93" fmla="*/ 138 h 138"/>
                    <a:gd name="T94" fmla="*/ 79 w 109"/>
                    <a:gd name="T95" fmla="*/ 135 h 138"/>
                    <a:gd name="T96" fmla="*/ 82 w 109"/>
                    <a:gd name="T97" fmla="*/ 132 h 138"/>
                    <a:gd name="T98" fmla="*/ 82 w 109"/>
                    <a:gd name="T99" fmla="*/ 92 h 138"/>
                    <a:gd name="T100" fmla="*/ 82 w 109"/>
                    <a:gd name="T101" fmla="*/ 88 h 138"/>
                    <a:gd name="T102" fmla="*/ 82 w 109"/>
                    <a:gd name="T103" fmla="*/ 58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9" h="138">
                      <a:moveTo>
                        <a:pt x="82" y="58"/>
                      </a:moveTo>
                      <a:cubicBezTo>
                        <a:pt x="82" y="55"/>
                        <a:pt x="86" y="54"/>
                        <a:pt x="89" y="54"/>
                      </a:cubicBezTo>
                      <a:cubicBezTo>
                        <a:pt x="90" y="54"/>
                        <a:pt x="93" y="54"/>
                        <a:pt x="94" y="53"/>
                      </a:cubicBezTo>
                      <a:quadBezTo>
                        <a:pt x="94" y="13"/>
                        <a:pt x="94" y="13"/>
                      </a:quadBezTo>
                      <a:quadBezTo>
                        <a:pt x="96" y="13"/>
                        <a:pt x="96" y="13"/>
                      </a:quadBezTo>
                      <a:cubicBezTo>
                        <a:pt x="99" y="12"/>
                        <a:pt x="104" y="12"/>
                        <a:pt x="106" y="11"/>
                      </a:cubicBezTo>
                      <a:cubicBezTo>
                        <a:pt x="106" y="11"/>
                        <a:pt x="107" y="11"/>
                        <a:pt x="109" y="10"/>
                      </a:cubicBezTo>
                      <a:quadBezTo>
                        <a:pt x="109" y="10"/>
                        <a:pt x="109" y="10"/>
                      </a:quadBezTo>
                      <a:quadBezTo>
                        <a:pt x="109" y="10"/>
                        <a:pt x="109" y="10"/>
                      </a:quadBezTo>
                      <a:cubicBezTo>
                        <a:pt x="108" y="10"/>
                        <a:pt x="107" y="10"/>
                        <a:pt x="107" y="10"/>
                      </a:cubicBezTo>
                      <a:quadBezTo>
                        <a:pt x="106" y="10"/>
                        <a:pt x="106" y="10"/>
                      </a:quadBezTo>
                      <a:cubicBezTo>
                        <a:pt x="105" y="10"/>
                        <a:pt x="104" y="10"/>
                        <a:pt x="103" y="10"/>
                      </a:cubicBezTo>
                      <a:cubicBezTo>
                        <a:pt x="101" y="10"/>
                        <a:pt x="99" y="10"/>
                        <a:pt x="98" y="9"/>
                      </a:cubicBezTo>
                      <a:cubicBezTo>
                        <a:pt x="98" y="9"/>
                        <a:pt x="96" y="9"/>
                        <a:pt x="91" y="9"/>
                      </a:cubicBezTo>
                      <a:cubicBezTo>
                        <a:pt x="83" y="9"/>
                        <a:pt x="74" y="10"/>
                        <a:pt x="74" y="10"/>
                      </a:cubicBezTo>
                      <a:quadBezTo>
                        <a:pt x="73" y="10"/>
                        <a:pt x="73" y="10"/>
                      </a:quadBezTo>
                      <a:quadBezTo>
                        <a:pt x="69" y="6"/>
                        <a:pt x="69" y="6"/>
                      </a:quadBezTo>
                      <a:quadBezTo>
                        <a:pt x="31" y="6"/>
                        <a:pt x="31" y="6"/>
                      </a:quadBezTo>
                      <a:cubicBezTo>
                        <a:pt x="27" y="6"/>
                        <a:pt x="24" y="5"/>
                        <a:pt x="20" y="3"/>
                      </a:cubicBezTo>
                      <a:cubicBezTo>
                        <a:pt x="17" y="1"/>
                        <a:pt x="14" y="1"/>
                        <a:pt x="11" y="2"/>
                      </a:cubicBezTo>
                      <a:cubicBezTo>
                        <a:pt x="10" y="2"/>
                        <a:pt x="10" y="3"/>
                        <a:pt x="10" y="3"/>
                      </a:cubicBezTo>
                      <a:quadBezTo>
                        <a:pt x="9" y="3"/>
                        <a:pt x="9" y="3"/>
                      </a:quadBezTo>
                      <a:cubicBezTo>
                        <a:pt x="7" y="3"/>
                        <a:pt x="6" y="2"/>
                        <a:pt x="6" y="1"/>
                      </a:cubicBezTo>
                      <a:quadBezTo>
                        <a:pt x="5" y="1"/>
                        <a:pt x="5" y="0"/>
                      </a:quadBezTo>
                      <a:quadBezTo>
                        <a:pt x="5" y="0"/>
                        <a:pt x="5" y="0"/>
                      </a:quadBezTo>
                      <a:cubicBezTo>
                        <a:pt x="4" y="0"/>
                        <a:pt x="3" y="2"/>
                        <a:pt x="3" y="2"/>
                      </a:cubicBezTo>
                      <a:quadBezTo>
                        <a:pt x="3" y="3"/>
                        <a:pt x="3" y="3"/>
                      </a:quadBezTo>
                      <a:quadBezTo>
                        <a:pt x="0" y="3"/>
                        <a:pt x="0" y="3"/>
                      </a:quadBezTo>
                      <a:cubicBezTo>
                        <a:pt x="0" y="6"/>
                        <a:pt x="2" y="11"/>
                        <a:pt x="6" y="15"/>
                      </a:cubicBezTo>
                      <a:cubicBezTo>
                        <a:pt x="10" y="21"/>
                        <a:pt x="14" y="31"/>
                        <a:pt x="17" y="39"/>
                      </a:cubicBezTo>
                      <a:cubicBezTo>
                        <a:pt x="18" y="43"/>
                        <a:pt x="21" y="48"/>
                        <a:pt x="23" y="52"/>
                      </a:cubicBezTo>
                      <a:cubicBezTo>
                        <a:pt x="25" y="56"/>
                        <a:pt x="27" y="59"/>
                        <a:pt x="28" y="63"/>
                      </a:cubicBezTo>
                      <a:cubicBezTo>
                        <a:pt x="29" y="66"/>
                        <a:pt x="29" y="70"/>
                        <a:pt x="29" y="74"/>
                      </a:cubicBezTo>
                      <a:cubicBezTo>
                        <a:pt x="28" y="77"/>
                        <a:pt x="28" y="80"/>
                        <a:pt x="29" y="81"/>
                      </a:cubicBezTo>
                      <a:cubicBezTo>
                        <a:pt x="31" y="85"/>
                        <a:pt x="32" y="91"/>
                        <a:pt x="33" y="99"/>
                      </a:cubicBezTo>
                      <a:cubicBezTo>
                        <a:pt x="33" y="101"/>
                        <a:pt x="33" y="102"/>
                        <a:pt x="33" y="104"/>
                      </a:cubicBezTo>
                      <a:cubicBezTo>
                        <a:pt x="34" y="111"/>
                        <a:pt x="35" y="121"/>
                        <a:pt x="40" y="126"/>
                      </a:cubicBezTo>
                      <a:cubicBezTo>
                        <a:pt x="42" y="128"/>
                        <a:pt x="44" y="131"/>
                        <a:pt x="47" y="134"/>
                      </a:cubicBezTo>
                      <a:cubicBezTo>
                        <a:pt x="47" y="134"/>
                        <a:pt x="48" y="134"/>
                        <a:pt x="48" y="134"/>
                      </a:cubicBezTo>
                      <a:cubicBezTo>
                        <a:pt x="49" y="132"/>
                        <a:pt x="52" y="128"/>
                        <a:pt x="55" y="128"/>
                      </a:cubicBezTo>
                      <a:cubicBezTo>
                        <a:pt x="56" y="128"/>
                        <a:pt x="57" y="129"/>
                        <a:pt x="58" y="130"/>
                      </a:cubicBezTo>
                      <a:cubicBezTo>
                        <a:pt x="59" y="132"/>
                        <a:pt x="60" y="133"/>
                        <a:pt x="60" y="135"/>
                      </a:cubicBezTo>
                      <a:cubicBezTo>
                        <a:pt x="61" y="137"/>
                        <a:pt x="61" y="138"/>
                        <a:pt x="63" y="138"/>
                      </a:cubicBezTo>
                      <a:cubicBezTo>
                        <a:pt x="64" y="138"/>
                        <a:pt x="66" y="138"/>
                        <a:pt x="68" y="138"/>
                      </a:cubicBezTo>
                      <a:cubicBezTo>
                        <a:pt x="70" y="138"/>
                        <a:pt x="72" y="138"/>
                        <a:pt x="73" y="138"/>
                      </a:cubicBezTo>
                      <a:quadBezTo>
                        <a:pt x="74" y="138"/>
                        <a:pt x="74" y="138"/>
                      </a:quadBezTo>
                      <a:cubicBezTo>
                        <a:pt x="75" y="138"/>
                        <a:pt x="76" y="138"/>
                        <a:pt x="76" y="138"/>
                      </a:cubicBezTo>
                      <a:cubicBezTo>
                        <a:pt x="76" y="137"/>
                        <a:pt x="77" y="136"/>
                        <a:pt x="79" y="135"/>
                      </a:cubicBezTo>
                      <a:cubicBezTo>
                        <a:pt x="80" y="134"/>
                        <a:pt x="82" y="133"/>
                        <a:pt x="82" y="132"/>
                      </a:cubicBezTo>
                      <a:quadBezTo>
                        <a:pt x="82" y="92"/>
                        <a:pt x="82" y="92"/>
                      </a:quadBezTo>
                      <a:quadBezTo>
                        <a:pt x="82" y="88"/>
                        <a:pt x="82" y="88"/>
                      </a:quadBezTo>
                      <a:lnTo>
                        <a:pt x="82" y="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42" name="Freeform 1232"/>
                <p:cNvSpPr/>
                <p:nvPr/>
              </p:nvSpPr>
              <p:spPr>
                <a:xfrm>
                  <a:off x="1935" y="3147"/>
                  <a:ext cx="79" cy="72"/>
                </a:xfrm>
                <a:custGeom>
                  <a:avLst/>
                  <a:gdLst>
                    <a:gd name="T0" fmla="*/ 45 w 83"/>
                    <a:gd name="T1" fmla="*/ 1 h 75"/>
                    <a:gd name="T2" fmla="*/ 41 w 83"/>
                    <a:gd name="T3" fmla="*/ 4 h 75"/>
                    <a:gd name="T4" fmla="*/ 29 w 83"/>
                    <a:gd name="T5" fmla="*/ 14 h 75"/>
                    <a:gd name="T6" fmla="*/ 23 w 83"/>
                    <a:gd name="T7" fmla="*/ 21 h 75"/>
                    <a:gd name="T8" fmla="*/ 18 w 83"/>
                    <a:gd name="T9" fmla="*/ 27 h 75"/>
                    <a:gd name="T10" fmla="*/ 15 w 83"/>
                    <a:gd name="T11" fmla="*/ 27 h 75"/>
                    <a:gd name="T12" fmla="*/ 6 w 83"/>
                    <a:gd name="T13" fmla="*/ 25 h 75"/>
                    <a:gd name="T14" fmla="*/ 2 w 83"/>
                    <a:gd name="T15" fmla="*/ 25 h 75"/>
                    <a:gd name="T16" fmla="*/ 0 w 83"/>
                    <a:gd name="T17" fmla="*/ 25 h 75"/>
                    <a:gd name="T18" fmla="*/ 1 w 83"/>
                    <a:gd name="T19" fmla="*/ 26 h 75"/>
                    <a:gd name="T20" fmla="*/ 1 w 83"/>
                    <a:gd name="T21" fmla="*/ 26 h 75"/>
                    <a:gd name="T22" fmla="*/ 2 w 83"/>
                    <a:gd name="T23" fmla="*/ 27 h 75"/>
                    <a:gd name="T24" fmla="*/ 3 w 83"/>
                    <a:gd name="T25" fmla="*/ 27 h 75"/>
                    <a:gd name="T26" fmla="*/ 3 w 83"/>
                    <a:gd name="T27" fmla="*/ 28 h 75"/>
                    <a:gd name="T28" fmla="*/ 3 w 83"/>
                    <a:gd name="T29" fmla="*/ 28 h 75"/>
                    <a:gd name="T30" fmla="*/ 7 w 83"/>
                    <a:gd name="T31" fmla="*/ 34 h 75"/>
                    <a:gd name="T32" fmla="*/ 10 w 83"/>
                    <a:gd name="T33" fmla="*/ 42 h 75"/>
                    <a:gd name="T34" fmla="*/ 23 w 83"/>
                    <a:gd name="T35" fmla="*/ 51 h 75"/>
                    <a:gd name="T36" fmla="*/ 24 w 83"/>
                    <a:gd name="T37" fmla="*/ 53 h 75"/>
                    <a:gd name="T38" fmla="*/ 27 w 83"/>
                    <a:gd name="T39" fmla="*/ 60 h 75"/>
                    <a:gd name="T40" fmla="*/ 29 w 83"/>
                    <a:gd name="T41" fmla="*/ 64 h 75"/>
                    <a:gd name="T42" fmla="*/ 32 w 83"/>
                    <a:gd name="T43" fmla="*/ 65 h 75"/>
                    <a:gd name="T44" fmla="*/ 33 w 83"/>
                    <a:gd name="T45" fmla="*/ 66 h 75"/>
                    <a:gd name="T46" fmla="*/ 34 w 83"/>
                    <a:gd name="T47" fmla="*/ 66 h 75"/>
                    <a:gd name="T48" fmla="*/ 36 w 83"/>
                    <a:gd name="T49" fmla="*/ 66 h 75"/>
                    <a:gd name="T50" fmla="*/ 37 w 83"/>
                    <a:gd name="T51" fmla="*/ 66 h 75"/>
                    <a:gd name="T52" fmla="*/ 38 w 83"/>
                    <a:gd name="T53" fmla="*/ 66 h 75"/>
                    <a:gd name="T54" fmla="*/ 38 w 83"/>
                    <a:gd name="T55" fmla="*/ 66 h 75"/>
                    <a:gd name="T56" fmla="*/ 39 w 83"/>
                    <a:gd name="T57" fmla="*/ 67 h 75"/>
                    <a:gd name="T58" fmla="*/ 40 w 83"/>
                    <a:gd name="T59" fmla="*/ 67 h 75"/>
                    <a:gd name="T60" fmla="*/ 40 w 83"/>
                    <a:gd name="T61" fmla="*/ 67 h 75"/>
                    <a:gd name="T62" fmla="*/ 41 w 83"/>
                    <a:gd name="T63" fmla="*/ 68 h 75"/>
                    <a:gd name="T64" fmla="*/ 41 w 83"/>
                    <a:gd name="T65" fmla="*/ 68 h 75"/>
                    <a:gd name="T66" fmla="*/ 41 w 83"/>
                    <a:gd name="T67" fmla="*/ 68 h 75"/>
                    <a:gd name="T68" fmla="*/ 42 w 83"/>
                    <a:gd name="T69" fmla="*/ 67 h 75"/>
                    <a:gd name="T70" fmla="*/ 43 w 83"/>
                    <a:gd name="T71" fmla="*/ 71 h 75"/>
                    <a:gd name="T72" fmla="*/ 43 w 83"/>
                    <a:gd name="T73" fmla="*/ 71 h 75"/>
                    <a:gd name="T74" fmla="*/ 43 w 83"/>
                    <a:gd name="T75" fmla="*/ 71 h 75"/>
                    <a:gd name="T76" fmla="*/ 46 w 83"/>
                    <a:gd name="T77" fmla="*/ 71 h 75"/>
                    <a:gd name="T78" fmla="*/ 50 w 83"/>
                    <a:gd name="T79" fmla="*/ 72 h 75"/>
                    <a:gd name="T80" fmla="*/ 50 w 83"/>
                    <a:gd name="T81" fmla="*/ 72 h 75"/>
                    <a:gd name="T82" fmla="*/ 52 w 83"/>
                    <a:gd name="T83" fmla="*/ 72 h 75"/>
                    <a:gd name="T84" fmla="*/ 52 w 83"/>
                    <a:gd name="T85" fmla="*/ 72 h 75"/>
                    <a:gd name="T86" fmla="*/ 53 w 83"/>
                    <a:gd name="T87" fmla="*/ 73 h 75"/>
                    <a:gd name="T88" fmla="*/ 59 w 83"/>
                    <a:gd name="T89" fmla="*/ 74 h 75"/>
                    <a:gd name="T90" fmla="*/ 64 w 83"/>
                    <a:gd name="T91" fmla="*/ 75 h 75"/>
                    <a:gd name="T92" fmla="*/ 67 w 83"/>
                    <a:gd name="T93" fmla="*/ 72 h 75"/>
                    <a:gd name="T94" fmla="*/ 74 w 83"/>
                    <a:gd name="T95" fmla="*/ 64 h 75"/>
                    <a:gd name="T96" fmla="*/ 76 w 83"/>
                    <a:gd name="T97" fmla="*/ 59 h 75"/>
                    <a:gd name="T98" fmla="*/ 78 w 83"/>
                    <a:gd name="T99" fmla="*/ 53 h 75"/>
                    <a:gd name="T100" fmla="*/ 83 w 83"/>
                    <a:gd name="T101" fmla="*/ 47 h 75"/>
                    <a:gd name="T102" fmla="*/ 82 w 83"/>
                    <a:gd name="T103" fmla="*/ 43 h 75"/>
                    <a:gd name="T104" fmla="*/ 80 w 83"/>
                    <a:gd name="T105" fmla="*/ 39 h 75"/>
                    <a:gd name="T106" fmla="*/ 80 w 83"/>
                    <a:gd name="T107" fmla="*/ 32 h 75"/>
                    <a:gd name="T108" fmla="*/ 82 w 83"/>
                    <a:gd name="T109" fmla="*/ 28 h 75"/>
                    <a:gd name="T110" fmla="*/ 82 w 83"/>
                    <a:gd name="T111" fmla="*/ 19 h 75"/>
                    <a:gd name="T112" fmla="*/ 82 w 83"/>
                    <a:gd name="T113" fmla="*/ 11 h 75"/>
                    <a:gd name="T114" fmla="*/ 80 w 83"/>
                    <a:gd name="T115" fmla="*/ 11 h 75"/>
                    <a:gd name="T116" fmla="*/ 70 w 83"/>
                    <a:gd name="T117" fmla="*/ 7 h 75"/>
                    <a:gd name="T118" fmla="*/ 56 w 83"/>
                    <a:gd name="T119" fmla="*/ 4 h 75"/>
                    <a:gd name="T120" fmla="*/ 55 w 83"/>
                    <a:gd name="T121" fmla="*/ 4 h 75"/>
                    <a:gd name="T122" fmla="*/ 53 w 83"/>
                    <a:gd name="T123" fmla="*/ 0 h 75"/>
                    <a:gd name="T124" fmla="*/ 45 w 83"/>
                    <a:gd name="T125" fmla="*/ 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3" h="75">
                      <a:moveTo>
                        <a:pt x="45" y="1"/>
                      </a:moveTo>
                      <a:cubicBezTo>
                        <a:pt x="41" y="2"/>
                        <a:pt x="41" y="3"/>
                        <a:pt x="41" y="4"/>
                      </a:cubicBezTo>
                      <a:cubicBezTo>
                        <a:pt x="41" y="8"/>
                        <a:pt x="33" y="13"/>
                        <a:pt x="29" y="14"/>
                      </a:cubicBezTo>
                      <a:cubicBezTo>
                        <a:pt x="27" y="15"/>
                        <a:pt x="24" y="18"/>
                        <a:pt x="23" y="21"/>
                      </a:cubicBezTo>
                      <a:cubicBezTo>
                        <a:pt x="20" y="24"/>
                        <a:pt x="19" y="26"/>
                        <a:pt x="18" y="27"/>
                      </a:cubicBezTo>
                      <a:cubicBezTo>
                        <a:pt x="17" y="27"/>
                        <a:pt x="16" y="27"/>
                        <a:pt x="15" y="27"/>
                      </a:cubicBezTo>
                      <a:cubicBezTo>
                        <a:pt x="12" y="27"/>
                        <a:pt x="9" y="26"/>
                        <a:pt x="6" y="25"/>
                      </a:cubicBezTo>
                      <a:cubicBezTo>
                        <a:pt x="4" y="25"/>
                        <a:pt x="3" y="25"/>
                        <a:pt x="2" y="25"/>
                      </a:cubicBezTo>
                      <a:cubicBezTo>
                        <a:pt x="2" y="25"/>
                        <a:pt x="1" y="25"/>
                        <a:pt x="0" y="25"/>
                      </a:cubicBezTo>
                      <a:cubicBezTo>
                        <a:pt x="0" y="25"/>
                        <a:pt x="1" y="26"/>
                        <a:pt x="1" y="26"/>
                      </a:cubicBezTo>
                      <a:quadBezTo>
                        <a:pt x="1" y="26"/>
                        <a:pt x="1" y="26"/>
                      </a:quadBezTo>
                      <a:quadBezTo>
                        <a:pt x="2" y="27"/>
                        <a:pt x="2" y="27"/>
                      </a:quadBezTo>
                      <a:quadBezTo>
                        <a:pt x="2" y="27"/>
                        <a:pt x="3" y="27"/>
                      </a:quadBezTo>
                      <a:quadBezTo>
                        <a:pt x="3" y="28"/>
                        <a:pt x="3" y="28"/>
                      </a:quadBezTo>
                      <a:quadBezTo>
                        <a:pt x="3" y="28"/>
                        <a:pt x="3" y="28"/>
                      </a:quadBezTo>
                      <a:cubicBezTo>
                        <a:pt x="5" y="28"/>
                        <a:pt x="6" y="30"/>
                        <a:pt x="7" y="34"/>
                      </a:cubicBezTo>
                      <a:cubicBezTo>
                        <a:pt x="7" y="36"/>
                        <a:pt x="9" y="41"/>
                        <a:pt x="10" y="42"/>
                      </a:cubicBezTo>
                      <a:cubicBezTo>
                        <a:pt x="13" y="43"/>
                        <a:pt x="23" y="47"/>
                        <a:pt x="23" y="51"/>
                      </a:cubicBezTo>
                      <a:cubicBezTo>
                        <a:pt x="23" y="52"/>
                        <a:pt x="23" y="53"/>
                        <a:pt x="24" y="53"/>
                      </a:cubicBezTo>
                      <a:cubicBezTo>
                        <a:pt x="25" y="55"/>
                        <a:pt x="27" y="57"/>
                        <a:pt x="27" y="60"/>
                      </a:cubicBezTo>
                      <a:cubicBezTo>
                        <a:pt x="27" y="61"/>
                        <a:pt x="28" y="62"/>
                        <a:pt x="29" y="64"/>
                      </a:cubicBezTo>
                      <a:cubicBezTo>
                        <a:pt x="30" y="65"/>
                        <a:pt x="31" y="65"/>
                        <a:pt x="32" y="65"/>
                      </a:cubicBezTo>
                      <a:cubicBezTo>
                        <a:pt x="32" y="66"/>
                        <a:pt x="33" y="66"/>
                        <a:pt x="33" y="66"/>
                      </a:cubicBezTo>
                      <a:quadBezTo>
                        <a:pt x="34" y="66"/>
                        <a:pt x="34" y="66"/>
                      </a:quadBezTo>
                      <a:quadBezTo>
                        <a:pt x="35" y="66"/>
                        <a:pt x="36" y="66"/>
                      </a:quadBezTo>
                      <a:quadBezTo>
                        <a:pt x="36" y="66"/>
                        <a:pt x="37" y="66"/>
                      </a:quadBezTo>
                      <a:quadBezTo>
                        <a:pt x="37" y="66"/>
                        <a:pt x="38" y="66"/>
                      </a:quadBezTo>
                      <a:quadBezTo>
                        <a:pt x="38" y="66"/>
                        <a:pt x="38" y="66"/>
                      </a:quadBezTo>
                      <a:cubicBezTo>
                        <a:pt x="39" y="66"/>
                        <a:pt x="39" y="67"/>
                        <a:pt x="39" y="67"/>
                      </a:cubicBezTo>
                      <a:quadBezTo>
                        <a:pt x="40" y="67"/>
                        <a:pt x="40" y="67"/>
                      </a:quadBezTo>
                      <a:quadBezTo>
                        <a:pt x="40" y="67"/>
                        <a:pt x="40" y="67"/>
                      </a:quadBezTo>
                      <a:cubicBezTo>
                        <a:pt x="41" y="67"/>
                        <a:pt x="41" y="68"/>
                        <a:pt x="41" y="68"/>
                      </a:cubicBezTo>
                      <a:quadBezTo>
                        <a:pt x="41" y="68"/>
                        <a:pt x="41" y="68"/>
                      </a:quadBezTo>
                      <a:quadBezTo>
                        <a:pt x="41" y="68"/>
                        <a:pt x="41" y="68"/>
                      </a:quadBezTo>
                      <a:quadBezTo>
                        <a:pt x="42" y="67"/>
                        <a:pt x="42" y="67"/>
                      </a:quadBezTo>
                      <a:quadBezTo>
                        <a:pt x="43" y="71"/>
                        <a:pt x="43" y="71"/>
                      </a:quadBezTo>
                      <a:quadBezTo>
                        <a:pt x="43" y="71"/>
                        <a:pt x="43" y="71"/>
                      </a:quadBezTo>
                      <a:quadBezTo>
                        <a:pt x="43" y="71"/>
                        <a:pt x="43" y="71"/>
                      </a:quadBezTo>
                      <a:cubicBezTo>
                        <a:pt x="44" y="71"/>
                        <a:pt x="45" y="71"/>
                        <a:pt x="46" y="71"/>
                      </a:cubicBezTo>
                      <a:cubicBezTo>
                        <a:pt x="47" y="71"/>
                        <a:pt x="49" y="71"/>
                        <a:pt x="50" y="72"/>
                      </a:cubicBezTo>
                      <a:quadBezTo>
                        <a:pt x="50" y="72"/>
                        <a:pt x="50" y="72"/>
                      </a:quadBezTo>
                      <a:quadBezTo>
                        <a:pt x="51" y="72"/>
                        <a:pt x="52" y="72"/>
                      </a:quadBezTo>
                      <a:quadBezTo>
                        <a:pt x="52" y="72"/>
                        <a:pt x="52" y="72"/>
                      </a:quadBezTo>
                      <a:quadBezTo>
                        <a:pt x="53" y="73"/>
                        <a:pt x="53" y="73"/>
                      </a:quadBezTo>
                      <a:cubicBezTo>
                        <a:pt x="54" y="74"/>
                        <a:pt x="57" y="74"/>
                        <a:pt x="59" y="74"/>
                      </a:cubicBezTo>
                      <a:cubicBezTo>
                        <a:pt x="61" y="74"/>
                        <a:pt x="63" y="74"/>
                        <a:pt x="64" y="75"/>
                      </a:cubicBezTo>
                      <a:cubicBezTo>
                        <a:pt x="65" y="74"/>
                        <a:pt x="66" y="73"/>
                        <a:pt x="67" y="72"/>
                      </a:cubicBezTo>
                      <a:cubicBezTo>
                        <a:pt x="70" y="69"/>
                        <a:pt x="73" y="66"/>
                        <a:pt x="74" y="64"/>
                      </a:cubicBezTo>
                      <a:cubicBezTo>
                        <a:pt x="75" y="63"/>
                        <a:pt x="76" y="61"/>
                        <a:pt x="76" y="59"/>
                      </a:cubicBezTo>
                      <a:cubicBezTo>
                        <a:pt x="76" y="56"/>
                        <a:pt x="76" y="54"/>
                        <a:pt x="78" y="53"/>
                      </a:cubicBezTo>
                      <a:cubicBezTo>
                        <a:pt x="79" y="52"/>
                        <a:pt x="82" y="49"/>
                        <a:pt x="83" y="47"/>
                      </a:cubicBezTo>
                      <a:cubicBezTo>
                        <a:pt x="82" y="46"/>
                        <a:pt x="82" y="45"/>
                        <a:pt x="82" y="43"/>
                      </a:cubicBezTo>
                      <a:cubicBezTo>
                        <a:pt x="81" y="42"/>
                        <a:pt x="81" y="40"/>
                        <a:pt x="80" y="39"/>
                      </a:cubicBezTo>
                      <a:cubicBezTo>
                        <a:pt x="77" y="36"/>
                        <a:pt x="79" y="33"/>
                        <a:pt x="80" y="32"/>
                      </a:cubicBezTo>
                      <a:cubicBezTo>
                        <a:pt x="82" y="31"/>
                        <a:pt x="83" y="29"/>
                        <a:pt x="82" y="28"/>
                      </a:cubicBezTo>
                      <a:cubicBezTo>
                        <a:pt x="82" y="25"/>
                        <a:pt x="82" y="22"/>
                        <a:pt x="82" y="19"/>
                      </a:cubicBezTo>
                      <a:cubicBezTo>
                        <a:pt x="83" y="16"/>
                        <a:pt x="83" y="13"/>
                        <a:pt x="82" y="11"/>
                      </a:cubicBezTo>
                      <a:cubicBezTo>
                        <a:pt x="82" y="11"/>
                        <a:pt x="81" y="11"/>
                        <a:pt x="80" y="11"/>
                      </a:cubicBezTo>
                      <a:cubicBezTo>
                        <a:pt x="77" y="10"/>
                        <a:pt x="73" y="9"/>
                        <a:pt x="70" y="7"/>
                      </a:cubicBezTo>
                      <a:cubicBezTo>
                        <a:pt x="66" y="5"/>
                        <a:pt x="59" y="4"/>
                        <a:pt x="56" y="4"/>
                      </a:cubicBezTo>
                      <a:quadBezTo>
                        <a:pt x="55" y="4"/>
                        <a:pt x="55" y="4"/>
                      </a:quadBezTo>
                      <a:quadBezTo>
                        <a:pt x="53" y="0"/>
                        <a:pt x="53" y="0"/>
                      </a:quadBezTo>
                      <a:lnTo>
                        <a:pt x="4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43" name="Freeform 1233"/>
                <p:cNvSpPr/>
                <p:nvPr/>
              </p:nvSpPr>
              <p:spPr>
                <a:xfrm>
                  <a:off x="1879" y="3172"/>
                  <a:ext cx="93" cy="98"/>
                </a:xfrm>
                <a:custGeom>
                  <a:avLst/>
                  <a:gdLst>
                    <a:gd name="T0" fmla="*/ 96 w 97"/>
                    <a:gd name="T1" fmla="*/ 45 h 103"/>
                    <a:gd name="T2" fmla="*/ 96 w 97"/>
                    <a:gd name="T3" fmla="*/ 45 h 103"/>
                    <a:gd name="T4" fmla="*/ 95 w 97"/>
                    <a:gd name="T5" fmla="*/ 44 h 103"/>
                    <a:gd name="T6" fmla="*/ 95 w 97"/>
                    <a:gd name="T7" fmla="*/ 44 h 103"/>
                    <a:gd name="T8" fmla="*/ 93 w 97"/>
                    <a:gd name="T9" fmla="*/ 44 h 103"/>
                    <a:gd name="T10" fmla="*/ 91 w 97"/>
                    <a:gd name="T11" fmla="*/ 44 h 103"/>
                    <a:gd name="T12" fmla="*/ 91 w 97"/>
                    <a:gd name="T13" fmla="*/ 44 h 103"/>
                    <a:gd name="T14" fmla="*/ 84 w 97"/>
                    <a:gd name="T15" fmla="*/ 40 h 103"/>
                    <a:gd name="T16" fmla="*/ 82 w 97"/>
                    <a:gd name="T17" fmla="*/ 38 h 103"/>
                    <a:gd name="T18" fmla="*/ 82 w 97"/>
                    <a:gd name="T19" fmla="*/ 36 h 103"/>
                    <a:gd name="T20" fmla="*/ 81 w 97"/>
                    <a:gd name="T21" fmla="*/ 34 h 103"/>
                    <a:gd name="T22" fmla="*/ 77 w 97"/>
                    <a:gd name="T23" fmla="*/ 25 h 103"/>
                    <a:gd name="T24" fmla="*/ 61 w 97"/>
                    <a:gd name="T25" fmla="*/ 9 h 103"/>
                    <a:gd name="T26" fmla="*/ 59 w 97"/>
                    <a:gd name="T27" fmla="*/ 5 h 103"/>
                    <a:gd name="T28" fmla="*/ 57 w 97"/>
                    <a:gd name="T29" fmla="*/ 3 h 103"/>
                    <a:gd name="T30" fmla="*/ 55 w 97"/>
                    <a:gd name="T31" fmla="*/ 2 h 103"/>
                    <a:gd name="T32" fmla="*/ 54 w 97"/>
                    <a:gd name="T33" fmla="*/ 0 h 103"/>
                    <a:gd name="T34" fmla="*/ 54 w 97"/>
                    <a:gd name="T35" fmla="*/ 0 h 103"/>
                    <a:gd name="T36" fmla="*/ 51 w 97"/>
                    <a:gd name="T37" fmla="*/ 0 h 103"/>
                    <a:gd name="T38" fmla="*/ 49 w 97"/>
                    <a:gd name="T39" fmla="*/ 1 h 103"/>
                    <a:gd name="T40" fmla="*/ 47 w 97"/>
                    <a:gd name="T41" fmla="*/ 1 h 103"/>
                    <a:gd name="T42" fmla="*/ 38 w 97"/>
                    <a:gd name="T43" fmla="*/ 6 h 103"/>
                    <a:gd name="T44" fmla="*/ 32 w 97"/>
                    <a:gd name="T45" fmla="*/ 1 h 103"/>
                    <a:gd name="T46" fmla="*/ 21 w 97"/>
                    <a:gd name="T47" fmla="*/ 5 h 103"/>
                    <a:gd name="T48" fmla="*/ 12 w 97"/>
                    <a:gd name="T49" fmla="*/ 43 h 103"/>
                    <a:gd name="T50" fmla="*/ 0 w 97"/>
                    <a:gd name="T51" fmla="*/ 48 h 103"/>
                    <a:gd name="T52" fmla="*/ 1 w 97"/>
                    <a:gd name="T53" fmla="*/ 80 h 103"/>
                    <a:gd name="T54" fmla="*/ 3 w 97"/>
                    <a:gd name="T55" fmla="*/ 81 h 103"/>
                    <a:gd name="T56" fmla="*/ 4 w 97"/>
                    <a:gd name="T57" fmla="*/ 82 h 103"/>
                    <a:gd name="T58" fmla="*/ 6 w 97"/>
                    <a:gd name="T59" fmla="*/ 84 h 103"/>
                    <a:gd name="T60" fmla="*/ 9 w 97"/>
                    <a:gd name="T61" fmla="*/ 98 h 103"/>
                    <a:gd name="T62" fmla="*/ 7 w 97"/>
                    <a:gd name="T63" fmla="*/ 101 h 103"/>
                    <a:gd name="T64" fmla="*/ 7 w 97"/>
                    <a:gd name="T65" fmla="*/ 103 h 103"/>
                    <a:gd name="T66" fmla="*/ 11 w 97"/>
                    <a:gd name="T67" fmla="*/ 103 h 103"/>
                    <a:gd name="T68" fmla="*/ 20 w 97"/>
                    <a:gd name="T69" fmla="*/ 99 h 103"/>
                    <a:gd name="T70" fmla="*/ 37 w 97"/>
                    <a:gd name="T71" fmla="*/ 85 h 103"/>
                    <a:gd name="T72" fmla="*/ 45 w 97"/>
                    <a:gd name="T73" fmla="*/ 88 h 103"/>
                    <a:gd name="T74" fmla="*/ 58 w 97"/>
                    <a:gd name="T75" fmla="*/ 85 h 103"/>
                    <a:gd name="T76" fmla="*/ 65 w 97"/>
                    <a:gd name="T77" fmla="*/ 75 h 103"/>
                    <a:gd name="T78" fmla="*/ 79 w 97"/>
                    <a:gd name="T79" fmla="*/ 61 h 103"/>
                    <a:gd name="T80" fmla="*/ 92 w 97"/>
                    <a:gd name="T81" fmla="*/ 51 h 103"/>
                    <a:gd name="T82" fmla="*/ 94 w 97"/>
                    <a:gd name="T83" fmla="*/ 50 h 103"/>
                    <a:gd name="T84" fmla="*/ 95 w 97"/>
                    <a:gd name="T85" fmla="*/ 49 h 103"/>
                    <a:gd name="T86" fmla="*/ 96 w 97"/>
                    <a:gd name="T87" fmla="*/ 47 h 103"/>
                    <a:gd name="T88" fmla="*/ 97 w 97"/>
                    <a:gd name="T89" fmla="*/ 46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97" h="103">
                      <a:moveTo>
                        <a:pt x="97" y="46"/>
                      </a:moveTo>
                      <a:cubicBezTo>
                        <a:pt x="97" y="46"/>
                        <a:pt x="97" y="45"/>
                        <a:pt x="96" y="45"/>
                      </a:cubicBezTo>
                      <a:quadBezTo>
                        <a:pt x="96" y="45"/>
                        <a:pt x="96" y="45"/>
                      </a:quadBezTo>
                      <a:quadBezTo>
                        <a:pt x="96" y="45"/>
                        <a:pt x="96" y="45"/>
                      </a:quadBezTo>
                      <a:quadBezTo>
                        <a:pt x="96" y="44"/>
                        <a:pt x="96" y="44"/>
                      </a:quadBezTo>
                      <a:quadBezTo>
                        <a:pt x="96" y="44"/>
                        <a:pt x="95" y="44"/>
                      </a:quadBezTo>
                      <a:quadBezTo>
                        <a:pt x="95" y="44"/>
                        <a:pt x="95" y="44"/>
                      </a:quadBezTo>
                      <a:quadBezTo>
                        <a:pt x="95" y="44"/>
                        <a:pt x="95" y="44"/>
                      </a:quadBezTo>
                      <a:quadBezTo>
                        <a:pt x="94" y="44"/>
                        <a:pt x="94" y="44"/>
                      </a:quadBezTo>
                      <a:cubicBezTo>
                        <a:pt x="94" y="44"/>
                        <a:pt x="93" y="44"/>
                        <a:pt x="93" y="44"/>
                      </a:cubicBezTo>
                      <a:cubicBezTo>
                        <a:pt x="93" y="44"/>
                        <a:pt x="92" y="44"/>
                        <a:pt x="92" y="44"/>
                      </a:cubicBezTo>
                      <a:quadBezTo>
                        <a:pt x="91" y="44"/>
                        <a:pt x="91" y="44"/>
                      </a:quadBezTo>
                      <a:quadBezTo>
                        <a:pt x="91" y="44"/>
                        <a:pt x="91" y="44"/>
                      </a:quadBezTo>
                      <a:quadBezTo>
                        <a:pt x="91" y="44"/>
                        <a:pt x="91" y="44"/>
                      </a:quadBezTo>
                      <a:cubicBezTo>
                        <a:pt x="89" y="44"/>
                        <a:pt x="86" y="42"/>
                        <a:pt x="84" y="40"/>
                      </a:cubicBezTo>
                      <a:quadBezTo>
                        <a:pt x="84" y="40"/>
                        <a:pt x="84" y="40"/>
                      </a:quadBezTo>
                      <a:quadBezTo>
                        <a:pt x="83" y="39"/>
                        <a:pt x="83" y="39"/>
                      </a:quadBezTo>
                      <a:cubicBezTo>
                        <a:pt x="83" y="39"/>
                        <a:pt x="83" y="38"/>
                        <a:pt x="82" y="38"/>
                      </a:cubicBezTo>
                      <a:cubicBezTo>
                        <a:pt x="82" y="38"/>
                        <a:pt x="82" y="37"/>
                        <a:pt x="82" y="37"/>
                      </a:cubicBezTo>
                      <a:cubicBezTo>
                        <a:pt x="82" y="37"/>
                        <a:pt x="82" y="36"/>
                        <a:pt x="82" y="36"/>
                      </a:cubicBezTo>
                      <a:quadBezTo>
                        <a:pt x="81" y="36"/>
                        <a:pt x="81" y="35"/>
                      </a:quadBezTo>
                      <a:cubicBezTo>
                        <a:pt x="81" y="35"/>
                        <a:pt x="81" y="34"/>
                        <a:pt x="81" y="34"/>
                      </a:cubicBezTo>
                      <a:cubicBezTo>
                        <a:pt x="81" y="33"/>
                        <a:pt x="80" y="31"/>
                        <a:pt x="79" y="30"/>
                      </a:cubicBezTo>
                      <a:cubicBezTo>
                        <a:pt x="78" y="28"/>
                        <a:pt x="77" y="27"/>
                        <a:pt x="77" y="25"/>
                      </a:cubicBezTo>
                      <a:cubicBezTo>
                        <a:pt x="76" y="24"/>
                        <a:pt x="72" y="21"/>
                        <a:pt x="66" y="19"/>
                      </a:cubicBezTo>
                      <a:cubicBezTo>
                        <a:pt x="63" y="18"/>
                        <a:pt x="62" y="13"/>
                        <a:pt x="61" y="9"/>
                      </a:cubicBezTo>
                      <a:cubicBezTo>
                        <a:pt x="61" y="8"/>
                        <a:pt x="60" y="6"/>
                        <a:pt x="60" y="6"/>
                      </a:cubicBezTo>
                      <a:cubicBezTo>
                        <a:pt x="60" y="6"/>
                        <a:pt x="59" y="5"/>
                        <a:pt x="59" y="5"/>
                      </a:cubicBezTo>
                      <a:quadBezTo>
                        <a:pt x="58" y="5"/>
                        <a:pt x="58" y="5"/>
                      </a:quadBezTo>
                      <a:cubicBezTo>
                        <a:pt x="58" y="4"/>
                        <a:pt x="57" y="4"/>
                        <a:pt x="57" y="3"/>
                      </a:cubicBezTo>
                      <a:quadBezTo>
                        <a:pt x="57" y="3"/>
                        <a:pt x="56" y="3"/>
                      </a:quadBezTo>
                      <a:cubicBezTo>
                        <a:pt x="56" y="3"/>
                        <a:pt x="56" y="2"/>
                        <a:pt x="55" y="2"/>
                      </a:cubicBezTo>
                      <a:cubicBezTo>
                        <a:pt x="55" y="2"/>
                        <a:pt x="55" y="1"/>
                        <a:pt x="55" y="1"/>
                      </a:cubicBezTo>
                      <a:cubicBezTo>
                        <a:pt x="55" y="1"/>
                        <a:pt x="54" y="0"/>
                        <a:pt x="54" y="0"/>
                      </a:cubicBezTo>
                      <a:quadBezTo>
                        <a:pt x="54" y="0"/>
                        <a:pt x="54" y="0"/>
                      </a:quadBezTo>
                      <a:quadBezTo>
                        <a:pt x="54" y="0"/>
                        <a:pt x="54" y="0"/>
                      </a:quadBezTo>
                      <a:quadBezTo>
                        <a:pt x="53" y="0"/>
                        <a:pt x="52" y="0"/>
                      </a:quadBezTo>
                      <a:cubicBezTo>
                        <a:pt x="52" y="0"/>
                        <a:pt x="51" y="0"/>
                        <a:pt x="51" y="0"/>
                      </a:cubicBezTo>
                      <a:quadBezTo>
                        <a:pt x="51" y="0"/>
                        <a:pt x="50" y="1"/>
                      </a:quadBezTo>
                      <a:quadBezTo>
                        <a:pt x="50" y="1"/>
                        <a:pt x="49" y="1"/>
                      </a:quadBezTo>
                      <a:quadBezTo>
                        <a:pt x="49" y="1"/>
                        <a:pt x="49" y="1"/>
                      </a:quadBezTo>
                      <a:quadBezTo>
                        <a:pt x="48" y="1"/>
                        <a:pt x="47" y="1"/>
                      </a:quadBezTo>
                      <a:cubicBezTo>
                        <a:pt x="45" y="1"/>
                        <a:pt x="42" y="3"/>
                        <a:pt x="41" y="5"/>
                      </a:cubicBezTo>
                      <a:cubicBezTo>
                        <a:pt x="40" y="6"/>
                        <a:pt x="39" y="6"/>
                        <a:pt x="38" y="6"/>
                      </a:cubicBezTo>
                      <a:cubicBezTo>
                        <a:pt x="37" y="6"/>
                        <a:pt x="35" y="5"/>
                        <a:pt x="34" y="3"/>
                      </a:cubicBezTo>
                      <a:cubicBezTo>
                        <a:pt x="33" y="2"/>
                        <a:pt x="32" y="2"/>
                        <a:pt x="32" y="1"/>
                      </a:cubicBezTo>
                      <a:cubicBezTo>
                        <a:pt x="30" y="1"/>
                        <a:pt x="27" y="3"/>
                        <a:pt x="24" y="4"/>
                      </a:cubicBezTo>
                      <a:cubicBezTo>
                        <a:pt x="23" y="4"/>
                        <a:pt x="22" y="5"/>
                        <a:pt x="21" y="5"/>
                      </a:cubicBezTo>
                      <a:cubicBezTo>
                        <a:pt x="19" y="6"/>
                        <a:pt x="14" y="6"/>
                        <a:pt x="12" y="6"/>
                      </a:cubicBezTo>
                      <a:quadBezTo>
                        <a:pt x="12" y="43"/>
                        <a:pt x="12" y="43"/>
                      </a:quadBezTo>
                      <a:cubicBezTo>
                        <a:pt x="12" y="48"/>
                        <a:pt x="7" y="48"/>
                        <a:pt x="3" y="48"/>
                      </a:cubicBezTo>
                      <a:cubicBezTo>
                        <a:pt x="2" y="48"/>
                        <a:pt x="1" y="48"/>
                        <a:pt x="0" y="48"/>
                      </a:cubicBezTo>
                      <a:quadBezTo>
                        <a:pt x="0" y="79"/>
                        <a:pt x="0" y="79"/>
                      </a:quadBezTo>
                      <a:cubicBezTo>
                        <a:pt x="1" y="79"/>
                        <a:pt x="1" y="80"/>
                        <a:pt x="1" y="80"/>
                      </a:cubicBezTo>
                      <a:cubicBezTo>
                        <a:pt x="1" y="80"/>
                        <a:pt x="2" y="80"/>
                        <a:pt x="2" y="80"/>
                      </a:cubicBezTo>
                      <a:cubicBezTo>
                        <a:pt x="2" y="80"/>
                        <a:pt x="3" y="81"/>
                        <a:pt x="3" y="81"/>
                      </a:cubicBezTo>
                      <a:quadBezTo>
                        <a:pt x="3" y="81"/>
                        <a:pt x="4" y="81"/>
                      </a:quadBezTo>
                      <a:cubicBezTo>
                        <a:pt x="4" y="81"/>
                        <a:pt x="4" y="82"/>
                        <a:pt x="4" y="82"/>
                      </a:cubicBezTo>
                      <a:quadBezTo>
                        <a:pt x="5" y="82"/>
                        <a:pt x="5" y="82"/>
                      </a:quadBezTo>
                      <a:quadBezTo>
                        <a:pt x="5" y="83"/>
                        <a:pt x="6" y="84"/>
                      </a:quadBezTo>
                      <a:quadBezTo>
                        <a:pt x="6" y="84"/>
                        <a:pt x="6" y="84"/>
                      </a:quadBezTo>
                      <a:cubicBezTo>
                        <a:pt x="9" y="91"/>
                        <a:pt x="10" y="95"/>
                        <a:pt x="9" y="98"/>
                      </a:cubicBezTo>
                      <a:cubicBezTo>
                        <a:pt x="9" y="99"/>
                        <a:pt x="8" y="100"/>
                        <a:pt x="7" y="100"/>
                      </a:cubicBezTo>
                      <a:cubicBezTo>
                        <a:pt x="7" y="100"/>
                        <a:pt x="7" y="101"/>
                        <a:pt x="7" y="101"/>
                      </a:cubicBezTo>
                      <a:quadBezTo>
                        <a:pt x="7" y="102"/>
                        <a:pt x="7" y="103"/>
                      </a:quadBezTo>
                      <a:quadBezTo>
                        <a:pt x="7" y="103"/>
                        <a:pt x="7" y="103"/>
                      </a:quadBezTo>
                      <a:quadBezTo>
                        <a:pt x="7" y="103"/>
                        <a:pt x="7" y="103"/>
                      </a:quadBezTo>
                      <a:cubicBezTo>
                        <a:pt x="8" y="103"/>
                        <a:pt x="9" y="103"/>
                        <a:pt x="11" y="103"/>
                      </a:cubicBezTo>
                      <a:cubicBezTo>
                        <a:pt x="13" y="103"/>
                        <a:pt x="16" y="103"/>
                        <a:pt x="17" y="103"/>
                      </a:cubicBezTo>
                      <a:cubicBezTo>
                        <a:pt x="18" y="102"/>
                        <a:pt x="19" y="101"/>
                        <a:pt x="20" y="99"/>
                      </a:cubicBezTo>
                      <a:cubicBezTo>
                        <a:pt x="22" y="97"/>
                        <a:pt x="27" y="93"/>
                        <a:pt x="27" y="92"/>
                      </a:cubicBezTo>
                      <a:cubicBezTo>
                        <a:pt x="28" y="84"/>
                        <a:pt x="32" y="81"/>
                        <a:pt x="37" y="85"/>
                      </a:cubicBezTo>
                      <a:quadBezTo>
                        <a:pt x="39" y="85"/>
                        <a:pt x="39" y="85"/>
                      </a:quadBezTo>
                      <a:cubicBezTo>
                        <a:pt x="42" y="87"/>
                        <a:pt x="43" y="88"/>
                        <a:pt x="45" y="88"/>
                      </a:cubicBezTo>
                      <a:cubicBezTo>
                        <a:pt x="46" y="89"/>
                        <a:pt x="47" y="89"/>
                        <a:pt x="50" y="89"/>
                      </a:cubicBezTo>
                      <a:cubicBezTo>
                        <a:pt x="57" y="89"/>
                        <a:pt x="58" y="88"/>
                        <a:pt x="58" y="85"/>
                      </a:cubicBezTo>
                      <a:cubicBezTo>
                        <a:pt x="59" y="84"/>
                        <a:pt x="59" y="83"/>
                        <a:pt x="59" y="82"/>
                      </a:cubicBezTo>
                      <a:cubicBezTo>
                        <a:pt x="59" y="79"/>
                        <a:pt x="60" y="75"/>
                        <a:pt x="65" y="75"/>
                      </a:cubicBezTo>
                      <a:cubicBezTo>
                        <a:pt x="68" y="75"/>
                        <a:pt x="72" y="72"/>
                        <a:pt x="72" y="70"/>
                      </a:cubicBezTo>
                      <a:cubicBezTo>
                        <a:pt x="72" y="66"/>
                        <a:pt x="75" y="61"/>
                        <a:pt x="79" y="61"/>
                      </a:cubicBezTo>
                      <a:cubicBezTo>
                        <a:pt x="81" y="61"/>
                        <a:pt x="86" y="58"/>
                        <a:pt x="86" y="56"/>
                      </a:cubicBezTo>
                      <a:cubicBezTo>
                        <a:pt x="87" y="52"/>
                        <a:pt x="90" y="52"/>
                        <a:pt x="92" y="51"/>
                      </a:cubicBezTo>
                      <a:cubicBezTo>
                        <a:pt x="92" y="51"/>
                        <a:pt x="93" y="51"/>
                        <a:pt x="94" y="51"/>
                      </a:cubicBezTo>
                      <a:quadBezTo>
                        <a:pt x="94" y="50"/>
                        <a:pt x="94" y="50"/>
                      </a:quadBezTo>
                      <a:quadBezTo>
                        <a:pt x="94" y="50"/>
                        <a:pt x="94" y="50"/>
                      </a:quadBezTo>
                      <a:cubicBezTo>
                        <a:pt x="94" y="49"/>
                        <a:pt x="95" y="49"/>
                        <a:pt x="95" y="49"/>
                      </a:cubicBezTo>
                      <a:cubicBezTo>
                        <a:pt x="95" y="49"/>
                        <a:pt x="95" y="48"/>
                        <a:pt x="95" y="48"/>
                      </a:cubicBezTo>
                      <a:quadBezTo>
                        <a:pt x="96" y="48"/>
                        <a:pt x="96" y="47"/>
                      </a:quadBezTo>
                      <a:quadBezTo>
                        <a:pt x="96" y="47"/>
                        <a:pt x="96" y="47"/>
                      </a:quadBezTo>
                      <a:quadBezTo>
                        <a:pt x="97" y="46"/>
                        <a:pt x="97" y="46"/>
                      </a:quadBezTo>
                      <a:quadBezTo>
                        <a:pt x="97" y="46"/>
                        <a:pt x="97" y="46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44" name="Freeform 1234"/>
                <p:cNvSpPr/>
                <p:nvPr/>
              </p:nvSpPr>
              <p:spPr>
                <a:xfrm>
                  <a:off x="1929" y="3172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quadBezTo>
                        <a:pt x="1" y="0"/>
                        <a:pt x="2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45" name="Freeform 1235"/>
                <p:cNvSpPr/>
                <p:nvPr/>
              </p:nvSpPr>
              <p:spPr>
                <a:xfrm>
                  <a:off x="1926" y="317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46" name="Freeform 1236"/>
                <p:cNvSpPr/>
                <p:nvPr/>
              </p:nvSpPr>
              <p:spPr>
                <a:xfrm>
                  <a:off x="1927" y="3172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47" name="Freeform 1237"/>
                <p:cNvSpPr/>
                <p:nvPr/>
              </p:nvSpPr>
              <p:spPr>
                <a:xfrm>
                  <a:off x="1969" y="3214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48" name="Freeform 1238"/>
                <p:cNvSpPr/>
                <p:nvPr/>
              </p:nvSpPr>
              <p:spPr>
                <a:xfrm>
                  <a:off x="1932" y="3174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49" name="Freeform 1239"/>
                <p:cNvSpPr/>
                <p:nvPr/>
              </p:nvSpPr>
              <p:spPr>
                <a:xfrm>
                  <a:off x="1971" y="3214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50" name="Freeform 1240"/>
                <p:cNvSpPr/>
                <p:nvPr/>
              </p:nvSpPr>
              <p:spPr>
                <a:xfrm>
                  <a:off x="1970" y="321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51" name="Freeform 1241"/>
                <p:cNvSpPr/>
                <p:nvPr/>
              </p:nvSpPr>
              <p:spPr>
                <a:xfrm>
                  <a:off x="1934" y="3175"/>
                  <a:ext cx="1" cy="2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52" name="Freeform 1242"/>
                <p:cNvSpPr/>
                <p:nvPr/>
              </p:nvSpPr>
              <p:spPr>
                <a:xfrm>
                  <a:off x="1972" y="321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53" name="Freeform 1243"/>
                <p:cNvSpPr/>
                <p:nvPr/>
              </p:nvSpPr>
              <p:spPr>
                <a:xfrm>
                  <a:off x="1936" y="3177"/>
                  <a:ext cx="0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54" name="Freeform 1244"/>
                <p:cNvSpPr/>
                <p:nvPr/>
              </p:nvSpPr>
              <p:spPr>
                <a:xfrm>
                  <a:off x="1958" y="320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55" name="Freeform 1245"/>
                <p:cNvSpPr/>
                <p:nvPr/>
              </p:nvSpPr>
              <p:spPr>
                <a:xfrm>
                  <a:off x="1931" y="3172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56" name="Freeform 1246"/>
                <p:cNvSpPr/>
                <p:nvPr/>
              </p:nvSpPr>
              <p:spPr>
                <a:xfrm>
                  <a:off x="1971" y="321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57" name="Freeform 1247"/>
                <p:cNvSpPr/>
                <p:nvPr/>
              </p:nvSpPr>
              <p:spPr>
                <a:xfrm>
                  <a:off x="1957" y="3205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1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58" name="Freeform 1248"/>
                <p:cNvSpPr/>
                <p:nvPr/>
              </p:nvSpPr>
              <p:spPr>
                <a:xfrm>
                  <a:off x="1967" y="3214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59" name="Freeform 1249"/>
                <p:cNvSpPr/>
                <p:nvPr/>
              </p:nvSpPr>
              <p:spPr>
                <a:xfrm>
                  <a:off x="1958" y="3209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60" name="Freeform 1250"/>
                <p:cNvSpPr/>
                <p:nvPr/>
              </p:nvSpPr>
              <p:spPr>
                <a:xfrm>
                  <a:off x="1993" y="3261"/>
                  <a:ext cx="10" cy="14"/>
                </a:xfrm>
                <a:custGeom>
                  <a:avLst/>
                  <a:gdLst>
                    <a:gd name="T0" fmla="*/ 10 w 11"/>
                    <a:gd name="T1" fmla="*/ 3 h 15"/>
                    <a:gd name="T2" fmla="*/ 9 w 11"/>
                    <a:gd name="T3" fmla="*/ 2 h 15"/>
                    <a:gd name="T4" fmla="*/ 6 w 11"/>
                    <a:gd name="T5" fmla="*/ 0 h 15"/>
                    <a:gd name="T6" fmla="*/ 0 w 11"/>
                    <a:gd name="T7" fmla="*/ 7 h 15"/>
                    <a:gd name="T8" fmla="*/ 5 w 11"/>
                    <a:gd name="T9" fmla="*/ 15 h 15"/>
                    <a:gd name="T10" fmla="*/ 7 w 11"/>
                    <a:gd name="T11" fmla="*/ 15 h 15"/>
                    <a:gd name="T12" fmla="*/ 9 w 11"/>
                    <a:gd name="T13" fmla="*/ 14 h 15"/>
                    <a:gd name="T14" fmla="*/ 10 w 11"/>
                    <a:gd name="T15" fmla="*/ 13 h 15"/>
                    <a:gd name="T16" fmla="*/ 10 w 11"/>
                    <a:gd name="T17" fmla="*/ 12 h 15"/>
                    <a:gd name="T18" fmla="*/ 11 w 11"/>
                    <a:gd name="T19" fmla="*/ 11 h 15"/>
                    <a:gd name="T20" fmla="*/ 11 w 11"/>
                    <a:gd name="T21" fmla="*/ 11 h 15"/>
                    <a:gd name="T22" fmla="*/ 10 w 11"/>
                    <a:gd name="T23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" h="15">
                      <a:moveTo>
                        <a:pt x="10" y="3"/>
                      </a:move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8" y="1"/>
                        <a:pt x="6" y="0"/>
                        <a:pt x="6" y="0"/>
                      </a:cubicBezTo>
                      <a:cubicBezTo>
                        <a:pt x="4" y="1"/>
                        <a:pt x="0" y="5"/>
                        <a:pt x="0" y="7"/>
                      </a:cubicBezTo>
                      <a:cubicBezTo>
                        <a:pt x="0" y="8"/>
                        <a:pt x="3" y="15"/>
                        <a:pt x="5" y="15"/>
                      </a:cubicBezTo>
                      <a:quadBezTo>
                        <a:pt x="6" y="15"/>
                        <a:pt x="7" y="15"/>
                      </a:quadBezTo>
                      <a:quadBezTo>
                        <a:pt x="9" y="15"/>
                        <a:pt x="9" y="14"/>
                      </a:quadBezTo>
                      <a:cubicBezTo>
                        <a:pt x="9" y="14"/>
                        <a:pt x="9" y="13"/>
                        <a:pt x="10" y="13"/>
                      </a:cubicBezTo>
                      <a:cubicBezTo>
                        <a:pt x="10" y="13"/>
                        <a:pt x="10" y="12"/>
                        <a:pt x="10" y="12"/>
                      </a:cubicBezTo>
                      <a:cubicBezTo>
                        <a:pt x="10" y="12"/>
                        <a:pt x="10" y="11"/>
                        <a:pt x="11" y="11"/>
                      </a:cubicBezTo>
                      <a:quadBezTo>
                        <a:pt x="11" y="11"/>
                        <a:pt x="11" y="11"/>
                      </a:quadBezTo>
                      <a:cubicBezTo>
                        <a:pt x="11" y="8"/>
                        <a:pt x="10" y="5"/>
                        <a:pt x="1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61" name="Freeform 1251"/>
                <p:cNvSpPr/>
                <p:nvPr/>
              </p:nvSpPr>
              <p:spPr>
                <a:xfrm>
                  <a:off x="1955" y="3293"/>
                  <a:ext cx="19" cy="21"/>
                </a:xfrm>
                <a:custGeom>
                  <a:avLst/>
                  <a:gdLst>
                    <a:gd name="T0" fmla="*/ 17 w 20"/>
                    <a:gd name="T1" fmla="*/ 4 h 22"/>
                    <a:gd name="T2" fmla="*/ 14 w 20"/>
                    <a:gd name="T3" fmla="*/ 1 h 22"/>
                    <a:gd name="T4" fmla="*/ 13 w 20"/>
                    <a:gd name="T5" fmla="*/ 0 h 22"/>
                    <a:gd name="T6" fmla="*/ 6 w 20"/>
                    <a:gd name="T7" fmla="*/ 4 h 22"/>
                    <a:gd name="T8" fmla="*/ 6 w 20"/>
                    <a:gd name="T9" fmla="*/ 5 h 22"/>
                    <a:gd name="T10" fmla="*/ 0 w 20"/>
                    <a:gd name="T11" fmla="*/ 14 h 22"/>
                    <a:gd name="T12" fmla="*/ 5 w 20"/>
                    <a:gd name="T13" fmla="*/ 21 h 22"/>
                    <a:gd name="T14" fmla="*/ 7 w 20"/>
                    <a:gd name="T15" fmla="*/ 22 h 22"/>
                    <a:gd name="T16" fmla="*/ 9 w 20"/>
                    <a:gd name="T17" fmla="*/ 17 h 22"/>
                    <a:gd name="T18" fmla="*/ 14 w 20"/>
                    <a:gd name="T19" fmla="*/ 15 h 22"/>
                    <a:gd name="T20" fmla="*/ 15 w 20"/>
                    <a:gd name="T21" fmla="*/ 15 h 22"/>
                    <a:gd name="T22" fmla="*/ 16 w 20"/>
                    <a:gd name="T23" fmla="*/ 15 h 22"/>
                    <a:gd name="T24" fmla="*/ 19 w 20"/>
                    <a:gd name="T25" fmla="*/ 11 h 22"/>
                    <a:gd name="T26" fmla="*/ 20 w 20"/>
                    <a:gd name="T27" fmla="*/ 8 h 22"/>
                    <a:gd name="T28" fmla="*/ 17 w 20"/>
                    <a:gd name="T29" fmla="*/ 4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0" h="22">
                      <a:moveTo>
                        <a:pt x="17" y="4"/>
                      </a:moveTo>
                      <a:cubicBezTo>
                        <a:pt x="16" y="3"/>
                        <a:pt x="15" y="2"/>
                        <a:pt x="14" y="1"/>
                      </a:cubicBezTo>
                      <a:quadBezTo>
                        <a:pt x="14" y="1"/>
                        <a:pt x="13" y="0"/>
                      </a:quadBezTo>
                      <a:cubicBezTo>
                        <a:pt x="11" y="1"/>
                        <a:pt x="7" y="3"/>
                        <a:pt x="6" y="4"/>
                      </a:cubicBezTo>
                      <a:cubicBezTo>
                        <a:pt x="6" y="4"/>
                        <a:pt x="6" y="5"/>
                        <a:pt x="6" y="5"/>
                      </a:cubicBezTo>
                      <a:cubicBezTo>
                        <a:pt x="4" y="7"/>
                        <a:pt x="1" y="12"/>
                        <a:pt x="0" y="14"/>
                      </a:cubicBezTo>
                      <a:quadBezTo>
                        <a:pt x="5" y="21"/>
                        <a:pt x="5" y="21"/>
                      </a:quadBezTo>
                      <a:quadBezTo>
                        <a:pt x="7" y="22"/>
                        <a:pt x="7" y="22"/>
                      </a:quadBezTo>
                      <a:cubicBezTo>
                        <a:pt x="8" y="20"/>
                        <a:pt x="8" y="19"/>
                        <a:pt x="9" y="17"/>
                      </a:cubicBezTo>
                      <a:cubicBezTo>
                        <a:pt x="10" y="16"/>
                        <a:pt x="11" y="15"/>
                        <a:pt x="14" y="15"/>
                      </a:cubicBezTo>
                      <a:cubicBezTo>
                        <a:pt x="14" y="15"/>
                        <a:pt x="15" y="15"/>
                        <a:pt x="15" y="15"/>
                      </a:cubicBezTo>
                      <a:quadBezTo>
                        <a:pt x="16" y="15"/>
                        <a:pt x="16" y="15"/>
                      </a:quadBezTo>
                      <a:cubicBezTo>
                        <a:pt x="17" y="13"/>
                        <a:pt x="18" y="12"/>
                        <a:pt x="19" y="11"/>
                      </a:cubicBezTo>
                      <a:cubicBezTo>
                        <a:pt x="20" y="10"/>
                        <a:pt x="20" y="9"/>
                        <a:pt x="20" y="8"/>
                      </a:cubicBezTo>
                      <a:cubicBezTo>
                        <a:pt x="20" y="7"/>
                        <a:pt x="18" y="5"/>
                        <a:pt x="1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62" name="Freeform 1252"/>
                <p:cNvSpPr>
                  <a:spLocks noEditPoints="1"/>
                </p:cNvSpPr>
                <p:nvPr/>
              </p:nvSpPr>
              <p:spPr>
                <a:xfrm>
                  <a:off x="1844" y="3219"/>
                  <a:ext cx="167" cy="147"/>
                </a:xfrm>
                <a:custGeom>
                  <a:avLst/>
                  <a:gdLst>
                    <a:gd name="T0" fmla="*/ 167 w 175"/>
                    <a:gd name="T1" fmla="*/ 62 h 154"/>
                    <a:gd name="T2" fmla="*/ 163 w 175"/>
                    <a:gd name="T3" fmla="*/ 63 h 154"/>
                    <a:gd name="T4" fmla="*/ 152 w 175"/>
                    <a:gd name="T5" fmla="*/ 51 h 154"/>
                    <a:gd name="T6" fmla="*/ 163 w 175"/>
                    <a:gd name="T7" fmla="*/ 41 h 154"/>
                    <a:gd name="T8" fmla="*/ 166 w 175"/>
                    <a:gd name="T9" fmla="*/ 40 h 154"/>
                    <a:gd name="T10" fmla="*/ 166 w 175"/>
                    <a:gd name="T11" fmla="*/ 37 h 154"/>
                    <a:gd name="T12" fmla="*/ 167 w 175"/>
                    <a:gd name="T13" fmla="*/ 33 h 154"/>
                    <a:gd name="T14" fmla="*/ 167 w 175"/>
                    <a:gd name="T15" fmla="*/ 30 h 154"/>
                    <a:gd name="T16" fmla="*/ 166 w 175"/>
                    <a:gd name="T17" fmla="*/ 26 h 154"/>
                    <a:gd name="T18" fmla="*/ 159 w 175"/>
                    <a:gd name="T19" fmla="*/ 8 h 154"/>
                    <a:gd name="T20" fmla="*/ 158 w 175"/>
                    <a:gd name="T21" fmla="*/ 3 h 154"/>
                    <a:gd name="T22" fmla="*/ 141 w 175"/>
                    <a:gd name="T23" fmla="*/ 0 h 154"/>
                    <a:gd name="T24" fmla="*/ 136 w 175"/>
                    <a:gd name="T25" fmla="*/ 0 h 154"/>
                    <a:gd name="T26" fmla="*/ 135 w 175"/>
                    <a:gd name="T27" fmla="*/ 2 h 154"/>
                    <a:gd name="T28" fmla="*/ 134 w 175"/>
                    <a:gd name="T29" fmla="*/ 4 h 154"/>
                    <a:gd name="T30" fmla="*/ 116 w 175"/>
                    <a:gd name="T31" fmla="*/ 16 h 154"/>
                    <a:gd name="T32" fmla="*/ 100 w 175"/>
                    <a:gd name="T33" fmla="*/ 33 h 154"/>
                    <a:gd name="T34" fmla="*/ 74 w 175"/>
                    <a:gd name="T35" fmla="*/ 40 h 154"/>
                    <a:gd name="T36" fmla="*/ 68 w 175"/>
                    <a:gd name="T37" fmla="*/ 43 h 154"/>
                    <a:gd name="T38" fmla="*/ 51 w 175"/>
                    <a:gd name="T39" fmla="*/ 58 h 154"/>
                    <a:gd name="T40" fmla="*/ 40 w 175"/>
                    <a:gd name="T41" fmla="*/ 52 h 154"/>
                    <a:gd name="T42" fmla="*/ 39 w 175"/>
                    <a:gd name="T43" fmla="*/ 36 h 154"/>
                    <a:gd name="T44" fmla="*/ 39 w 175"/>
                    <a:gd name="T45" fmla="*/ 36 h 154"/>
                    <a:gd name="T46" fmla="*/ 38 w 175"/>
                    <a:gd name="T47" fmla="*/ 35 h 154"/>
                    <a:gd name="T48" fmla="*/ 37 w 175"/>
                    <a:gd name="T49" fmla="*/ 35 h 154"/>
                    <a:gd name="T50" fmla="*/ 30 w 175"/>
                    <a:gd name="T51" fmla="*/ 81 h 154"/>
                    <a:gd name="T52" fmla="*/ 14 w 175"/>
                    <a:gd name="T53" fmla="*/ 83 h 154"/>
                    <a:gd name="T54" fmla="*/ 4 w 175"/>
                    <a:gd name="T55" fmla="*/ 75 h 154"/>
                    <a:gd name="T56" fmla="*/ 3 w 175"/>
                    <a:gd name="T57" fmla="*/ 78 h 154"/>
                    <a:gd name="T58" fmla="*/ 2 w 175"/>
                    <a:gd name="T59" fmla="*/ 79 h 154"/>
                    <a:gd name="T60" fmla="*/ 0 w 175"/>
                    <a:gd name="T61" fmla="*/ 79 h 154"/>
                    <a:gd name="T62" fmla="*/ 18 w 175"/>
                    <a:gd name="T63" fmla="*/ 117 h 154"/>
                    <a:gd name="T64" fmla="*/ 16 w 175"/>
                    <a:gd name="T65" fmla="*/ 130 h 154"/>
                    <a:gd name="T66" fmla="*/ 20 w 175"/>
                    <a:gd name="T67" fmla="*/ 144 h 154"/>
                    <a:gd name="T68" fmla="*/ 24 w 175"/>
                    <a:gd name="T69" fmla="*/ 148 h 154"/>
                    <a:gd name="T70" fmla="*/ 36 w 175"/>
                    <a:gd name="T71" fmla="*/ 153 h 154"/>
                    <a:gd name="T72" fmla="*/ 61 w 175"/>
                    <a:gd name="T73" fmla="*/ 144 h 154"/>
                    <a:gd name="T74" fmla="*/ 94 w 175"/>
                    <a:gd name="T75" fmla="*/ 143 h 154"/>
                    <a:gd name="T76" fmla="*/ 106 w 175"/>
                    <a:gd name="T77" fmla="*/ 138 h 154"/>
                    <a:gd name="T78" fmla="*/ 170 w 175"/>
                    <a:gd name="T79" fmla="*/ 74 h 154"/>
                    <a:gd name="T80" fmla="*/ 175 w 175"/>
                    <a:gd name="T81" fmla="*/ 58 h 154"/>
                    <a:gd name="T82" fmla="*/ 173 w 175"/>
                    <a:gd name="T83" fmla="*/ 58 h 154"/>
                    <a:gd name="T84" fmla="*/ 171 w 175"/>
                    <a:gd name="T85" fmla="*/ 58 h 154"/>
                    <a:gd name="T86" fmla="*/ 169 w 175"/>
                    <a:gd name="T87" fmla="*/ 59 h 154"/>
                    <a:gd name="T88" fmla="*/ 168 w 175"/>
                    <a:gd name="T89" fmla="*/ 61 h 154"/>
                    <a:gd name="T90" fmla="*/ 136 w 175"/>
                    <a:gd name="T91" fmla="*/ 95 h 154"/>
                    <a:gd name="T92" fmla="*/ 135 w 175"/>
                    <a:gd name="T93" fmla="*/ 97 h 154"/>
                    <a:gd name="T94" fmla="*/ 131 w 175"/>
                    <a:gd name="T95" fmla="*/ 97 h 154"/>
                    <a:gd name="T96" fmla="*/ 126 w 175"/>
                    <a:gd name="T97" fmla="*/ 103 h 154"/>
                    <a:gd name="T98" fmla="*/ 111 w 175"/>
                    <a:gd name="T99" fmla="*/ 92 h 154"/>
                    <a:gd name="T100" fmla="*/ 129 w 175"/>
                    <a:gd name="T101" fmla="*/ 74 h 154"/>
                    <a:gd name="T102" fmla="*/ 140 w 175"/>
                    <a:gd name="T103" fmla="*/ 86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75" h="154">
                      <a:moveTo>
                        <a:pt x="168" y="61"/>
                      </a:moveTo>
                      <a:quadBezTo>
                        <a:pt x="168" y="61"/>
                        <a:pt x="167" y="62"/>
                      </a:quadBezTo>
                      <a:quadBezTo>
                        <a:pt x="167" y="62"/>
                        <a:pt x="167" y="62"/>
                      </a:quadBezTo>
                      <a:cubicBezTo>
                        <a:pt x="167" y="62"/>
                        <a:pt x="166" y="62"/>
                        <a:pt x="166" y="62"/>
                      </a:cubicBezTo>
                      <a:cubicBezTo>
                        <a:pt x="166" y="63"/>
                        <a:pt x="165" y="63"/>
                        <a:pt x="164" y="63"/>
                      </a:cubicBezTo>
                      <a:quadBezTo>
                        <a:pt x="164" y="63"/>
                        <a:pt x="163" y="63"/>
                      </a:quadBezTo>
                      <a:quadBezTo>
                        <a:pt x="163" y="63"/>
                        <a:pt x="163" y="63"/>
                      </a:quadBezTo>
                      <a:cubicBezTo>
                        <a:pt x="162" y="63"/>
                        <a:pt x="161" y="63"/>
                        <a:pt x="161" y="63"/>
                      </a:cubicBezTo>
                      <a:cubicBezTo>
                        <a:pt x="156" y="63"/>
                        <a:pt x="152" y="52"/>
                        <a:pt x="152" y="51"/>
                      </a:cubicBezTo>
                      <a:cubicBezTo>
                        <a:pt x="152" y="48"/>
                        <a:pt x="158" y="40"/>
                        <a:pt x="162" y="40"/>
                      </a:cubicBezTo>
                      <a:cubicBezTo>
                        <a:pt x="162" y="40"/>
                        <a:pt x="163" y="41"/>
                        <a:pt x="163" y="41"/>
                      </a:cubicBezTo>
                      <a:quadBezTo>
                        <a:pt x="163" y="41"/>
                        <a:pt x="163" y="41"/>
                      </a:quadBezTo>
                      <a:cubicBezTo>
                        <a:pt x="164" y="41"/>
                        <a:pt x="165" y="42"/>
                        <a:pt x="166" y="42"/>
                      </a:cubicBezTo>
                      <a:quadBezTo>
                        <a:pt x="166" y="42"/>
                        <a:pt x="166" y="42"/>
                      </a:quadBezTo>
                      <a:quadBezTo>
                        <a:pt x="166" y="41"/>
                        <a:pt x="166" y="40"/>
                      </a:quadBezTo>
                      <a:quadBezTo>
                        <a:pt x="166" y="40"/>
                        <a:pt x="166" y="40"/>
                      </a:quadBezTo>
                      <a:cubicBezTo>
                        <a:pt x="166" y="39"/>
                        <a:pt x="166" y="38"/>
                        <a:pt x="166" y="38"/>
                      </a:cubicBezTo>
                      <a:quadBezTo>
                        <a:pt x="166" y="38"/>
                        <a:pt x="166" y="37"/>
                      </a:quadBezTo>
                      <a:cubicBezTo>
                        <a:pt x="167" y="37"/>
                        <a:pt x="167" y="36"/>
                        <a:pt x="167" y="35"/>
                      </a:cubicBezTo>
                      <a:quadBezTo>
                        <a:pt x="167" y="35"/>
                        <a:pt x="167" y="35"/>
                      </a:quadBezTo>
                      <a:cubicBezTo>
                        <a:pt x="167" y="34"/>
                        <a:pt x="167" y="33"/>
                        <a:pt x="167" y="33"/>
                      </a:cubicBezTo>
                      <a:quadBezTo>
                        <a:pt x="167" y="32"/>
                        <a:pt x="167" y="32"/>
                      </a:quadBezTo>
                      <a:quadBezTo>
                        <a:pt x="167" y="31"/>
                        <a:pt x="167" y="30"/>
                      </a:quadBezTo>
                      <a:quadBezTo>
                        <a:pt x="167" y="30"/>
                        <a:pt x="167" y="30"/>
                      </a:quadBezTo>
                      <a:cubicBezTo>
                        <a:pt x="167" y="29"/>
                        <a:pt x="167" y="28"/>
                        <a:pt x="166" y="28"/>
                      </a:cubicBezTo>
                      <a:cubicBezTo>
                        <a:pt x="166" y="28"/>
                        <a:pt x="166" y="27"/>
                        <a:pt x="166" y="27"/>
                      </a:cubicBezTo>
                      <a:cubicBezTo>
                        <a:pt x="166" y="27"/>
                        <a:pt x="166" y="26"/>
                        <a:pt x="166" y="26"/>
                      </a:cubicBezTo>
                      <a:quadBezTo>
                        <a:pt x="166" y="26"/>
                        <a:pt x="166" y="26"/>
                      </a:quadBezTo>
                      <a:quadBezTo>
                        <a:pt x="166" y="25"/>
                        <a:pt x="166" y="25"/>
                      </a:quadBezTo>
                      <a:cubicBezTo>
                        <a:pt x="164" y="24"/>
                        <a:pt x="162" y="18"/>
                        <a:pt x="159" y="8"/>
                      </a:cubicBezTo>
                      <a:cubicBezTo>
                        <a:pt x="159" y="6"/>
                        <a:pt x="159" y="4"/>
                        <a:pt x="158" y="3"/>
                      </a:cubicBezTo>
                      <a:quadBezTo>
                        <a:pt x="158" y="3"/>
                        <a:pt x="158" y="3"/>
                      </a:quadBezTo>
                      <a:quadBezTo>
                        <a:pt x="158" y="3"/>
                        <a:pt x="158" y="3"/>
                      </a:quadBezTo>
                      <a:cubicBezTo>
                        <a:pt x="157" y="3"/>
                        <a:pt x="155" y="3"/>
                        <a:pt x="154" y="3"/>
                      </a:cubicBezTo>
                      <a:cubicBezTo>
                        <a:pt x="149" y="3"/>
                        <a:pt x="146" y="2"/>
                        <a:pt x="145" y="0"/>
                      </a:cubicBezTo>
                      <a:cubicBezTo>
                        <a:pt x="145" y="0"/>
                        <a:pt x="142" y="0"/>
                        <a:pt x="141" y="0"/>
                      </a:cubicBezTo>
                      <a:cubicBezTo>
                        <a:pt x="139" y="0"/>
                        <a:pt x="138" y="0"/>
                        <a:pt x="137" y="0"/>
                      </a:cubicBezTo>
                      <a:quadBezTo>
                        <a:pt x="137" y="0"/>
                        <a:pt x="137" y="0"/>
                      </a:quadBezTo>
                      <a:cubicBezTo>
                        <a:pt x="137" y="0"/>
                        <a:pt x="136" y="0"/>
                        <a:pt x="136" y="0"/>
                      </a:cubicBezTo>
                      <a:quadBezTo>
                        <a:pt x="136" y="1"/>
                        <a:pt x="136" y="1"/>
                      </a:quadBezTo>
                      <a:cubicBezTo>
                        <a:pt x="136" y="1"/>
                        <a:pt x="136" y="2"/>
                        <a:pt x="135" y="2"/>
                      </a:cubicBezTo>
                      <a:quadBezTo>
                        <a:pt x="135" y="2"/>
                        <a:pt x="135" y="2"/>
                      </a:quadBezTo>
                      <a:quadBezTo>
                        <a:pt x="135" y="3"/>
                        <a:pt x="134" y="3"/>
                      </a:quadBezTo>
                      <a:quadBezTo>
                        <a:pt x="134" y="3"/>
                        <a:pt x="134" y="3"/>
                      </a:quadBezTo>
                      <a:quadBezTo>
                        <a:pt x="134" y="4"/>
                        <a:pt x="134" y="4"/>
                      </a:quadBezTo>
                      <a:cubicBezTo>
                        <a:pt x="132" y="6"/>
                        <a:pt x="131" y="6"/>
                        <a:pt x="129" y="6"/>
                      </a:cubicBezTo>
                      <a:quadBezTo>
                        <a:pt x="127" y="7"/>
                        <a:pt x="127" y="7"/>
                      </a:quadBezTo>
                      <a:cubicBezTo>
                        <a:pt x="126" y="12"/>
                        <a:pt x="120" y="16"/>
                        <a:pt x="116" y="16"/>
                      </a:cubicBezTo>
                      <a:cubicBezTo>
                        <a:pt x="115" y="16"/>
                        <a:pt x="113" y="19"/>
                        <a:pt x="113" y="21"/>
                      </a:cubicBezTo>
                      <a:cubicBezTo>
                        <a:pt x="113" y="26"/>
                        <a:pt x="107" y="30"/>
                        <a:pt x="102" y="30"/>
                      </a:cubicBezTo>
                      <a:quadBezTo>
                        <a:pt x="100" y="30"/>
                        <a:pt x="100" y="33"/>
                      </a:quadBezTo>
                      <a:cubicBezTo>
                        <a:pt x="100" y="34"/>
                        <a:pt x="100" y="36"/>
                        <a:pt x="99" y="37"/>
                      </a:cubicBezTo>
                      <a:cubicBezTo>
                        <a:pt x="98" y="43"/>
                        <a:pt x="94" y="44"/>
                        <a:pt x="87" y="44"/>
                      </a:cubicBezTo>
                      <a:cubicBezTo>
                        <a:pt x="80" y="44"/>
                        <a:pt x="78" y="43"/>
                        <a:pt x="74" y="40"/>
                      </a:cubicBezTo>
                      <a:quadBezTo>
                        <a:pt x="72" y="39"/>
                        <a:pt x="72" y="39"/>
                      </a:quadBezTo>
                      <a:quadBezTo>
                        <a:pt x="71" y="38"/>
                        <a:pt x="70" y="38"/>
                      </a:quadBezTo>
                      <a:cubicBezTo>
                        <a:pt x="69" y="38"/>
                        <a:pt x="68" y="41"/>
                        <a:pt x="68" y="43"/>
                      </a:cubicBezTo>
                      <a:cubicBezTo>
                        <a:pt x="67" y="46"/>
                        <a:pt x="64" y="49"/>
                        <a:pt x="60" y="53"/>
                      </a:cubicBezTo>
                      <a:cubicBezTo>
                        <a:pt x="59" y="54"/>
                        <a:pt x="58" y="55"/>
                        <a:pt x="57" y="56"/>
                      </a:cubicBezTo>
                      <a:cubicBezTo>
                        <a:pt x="56" y="58"/>
                        <a:pt x="54" y="58"/>
                        <a:pt x="51" y="58"/>
                      </a:cubicBezTo>
                      <a:cubicBezTo>
                        <a:pt x="50" y="58"/>
                        <a:pt x="48" y="58"/>
                        <a:pt x="47" y="58"/>
                      </a:cubicBezTo>
                      <a:cubicBezTo>
                        <a:pt x="44" y="57"/>
                        <a:pt x="42" y="58"/>
                        <a:pt x="41" y="56"/>
                      </a:cubicBezTo>
                      <a:cubicBezTo>
                        <a:pt x="40" y="55"/>
                        <a:pt x="40" y="53"/>
                        <a:pt x="40" y="52"/>
                      </a:cubicBezTo>
                      <a:quadBezTo>
                        <a:pt x="40" y="51"/>
                        <a:pt x="40" y="51"/>
                      </a:quadBezTo>
                      <a:cubicBezTo>
                        <a:pt x="40" y="48"/>
                        <a:pt x="42" y="48"/>
                        <a:pt x="42" y="47"/>
                      </a:cubicBezTo>
                      <a:cubicBezTo>
                        <a:pt x="43" y="46"/>
                        <a:pt x="42" y="43"/>
                        <a:pt x="39" y="36"/>
                      </a:cubicBezTo>
                      <a:quadBezTo>
                        <a:pt x="39" y="36"/>
                        <a:pt x="39" y="36"/>
                      </a:quadBezTo>
                      <a:quadBezTo>
                        <a:pt x="39" y="36"/>
                        <a:pt x="39" y="36"/>
                      </a:quadBezTo>
                      <a:quadBezTo>
                        <a:pt x="39" y="36"/>
                        <a:pt x="39" y="36"/>
                      </a:quadBezTo>
                      <a:quadBezTo>
                        <a:pt x="39" y="36"/>
                        <a:pt x="39" y="36"/>
                      </a:quadBezTo>
                      <a:quadBezTo>
                        <a:pt x="39" y="36"/>
                        <a:pt x="39" y="36"/>
                      </a:quadBezTo>
                      <a:cubicBezTo>
                        <a:pt x="38" y="36"/>
                        <a:pt x="38" y="35"/>
                        <a:pt x="38" y="35"/>
                      </a:cubicBezTo>
                      <a:quadBezTo>
                        <a:pt x="38" y="35"/>
                        <a:pt x="38" y="35"/>
                      </a:quadBezTo>
                      <a:quadBezTo>
                        <a:pt x="38" y="35"/>
                        <a:pt x="38" y="35"/>
                      </a:quadBezTo>
                      <a:quadBezTo>
                        <a:pt x="37" y="35"/>
                        <a:pt x="37" y="35"/>
                      </a:quadBezTo>
                      <a:quadBezTo>
                        <a:pt x="37" y="73"/>
                        <a:pt x="37" y="73"/>
                      </a:quadBezTo>
                      <a:cubicBezTo>
                        <a:pt x="37" y="76"/>
                        <a:pt x="34" y="78"/>
                        <a:pt x="32" y="80"/>
                      </a:cubicBezTo>
                      <a:cubicBezTo>
                        <a:pt x="31" y="80"/>
                        <a:pt x="30" y="81"/>
                        <a:pt x="30" y="81"/>
                      </a:cubicBezTo>
                      <a:cubicBezTo>
                        <a:pt x="29" y="83"/>
                        <a:pt x="26" y="83"/>
                        <a:pt x="24" y="83"/>
                      </a:cubicBezTo>
                      <a:cubicBezTo>
                        <a:pt x="23" y="83"/>
                        <a:pt x="21" y="83"/>
                        <a:pt x="19" y="83"/>
                      </a:cubicBezTo>
                      <a:cubicBezTo>
                        <a:pt x="17" y="83"/>
                        <a:pt x="15" y="83"/>
                        <a:pt x="14" y="83"/>
                      </a:cubicBezTo>
                      <a:cubicBezTo>
                        <a:pt x="9" y="83"/>
                        <a:pt x="8" y="79"/>
                        <a:pt x="7" y="77"/>
                      </a:cubicBezTo>
                      <a:cubicBezTo>
                        <a:pt x="7" y="76"/>
                        <a:pt x="7" y="75"/>
                        <a:pt x="6" y="74"/>
                      </a:cubicBezTo>
                      <a:cubicBezTo>
                        <a:pt x="6" y="73"/>
                        <a:pt x="4" y="74"/>
                        <a:pt x="4" y="75"/>
                      </a:cubicBezTo>
                      <a:quadBezTo>
                        <a:pt x="3" y="76"/>
                        <a:pt x="3" y="76"/>
                      </a:quadBezTo>
                      <a:cubicBezTo>
                        <a:pt x="3" y="76"/>
                        <a:pt x="3" y="77"/>
                        <a:pt x="3" y="77"/>
                      </a:cubicBezTo>
                      <a:quadBezTo>
                        <a:pt x="3" y="78"/>
                        <a:pt x="3" y="78"/>
                      </a:quadBezTo>
                      <a:cubicBezTo>
                        <a:pt x="3" y="78"/>
                        <a:pt x="2" y="78"/>
                        <a:pt x="2" y="79"/>
                      </a:cubicBezTo>
                      <a:quadBezTo>
                        <a:pt x="2" y="79"/>
                        <a:pt x="2" y="79"/>
                      </a:quadBezTo>
                      <a:quadBezTo>
                        <a:pt x="2" y="79"/>
                        <a:pt x="2" y="79"/>
                      </a:quadBezTo>
                      <a:quadBezTo>
                        <a:pt x="1" y="79"/>
                        <a:pt x="1" y="79"/>
                      </a:quadBezTo>
                      <a:cubicBezTo>
                        <a:pt x="1" y="79"/>
                        <a:pt x="0" y="79"/>
                        <a:pt x="0" y="79"/>
                      </a:cubicBezTo>
                      <a:quadBezTo>
                        <a:pt x="0" y="79"/>
                        <a:pt x="0" y="79"/>
                      </a:quadBezTo>
                      <a:cubicBezTo>
                        <a:pt x="3" y="84"/>
                        <a:pt x="6" y="90"/>
                        <a:pt x="7" y="95"/>
                      </a:cubicBezTo>
                      <a:cubicBezTo>
                        <a:pt x="8" y="99"/>
                        <a:pt x="11" y="104"/>
                        <a:pt x="14" y="108"/>
                      </a:cubicBezTo>
                      <a:cubicBezTo>
                        <a:pt x="15" y="112"/>
                        <a:pt x="17" y="114"/>
                        <a:pt x="18" y="117"/>
                      </a:cubicBezTo>
                      <a:quadBezTo>
                        <a:pt x="18" y="118"/>
                        <a:pt x="18" y="118"/>
                      </a:quadBezTo>
                      <a:cubicBezTo>
                        <a:pt x="20" y="122"/>
                        <a:pt x="21" y="126"/>
                        <a:pt x="19" y="128"/>
                      </a:cubicBezTo>
                      <a:cubicBezTo>
                        <a:pt x="19" y="129"/>
                        <a:pt x="18" y="130"/>
                        <a:pt x="16" y="130"/>
                      </a:cubicBezTo>
                      <a:cubicBezTo>
                        <a:pt x="16" y="130"/>
                        <a:pt x="15" y="130"/>
                        <a:pt x="15" y="130"/>
                      </a:cubicBezTo>
                      <a:cubicBezTo>
                        <a:pt x="15" y="130"/>
                        <a:pt x="15" y="131"/>
                        <a:pt x="18" y="136"/>
                      </a:cubicBezTo>
                      <a:cubicBezTo>
                        <a:pt x="20" y="139"/>
                        <a:pt x="20" y="142"/>
                        <a:pt x="20" y="144"/>
                      </a:cubicBezTo>
                      <a:cubicBezTo>
                        <a:pt x="20" y="144"/>
                        <a:pt x="20" y="145"/>
                        <a:pt x="20" y="145"/>
                      </a:cubicBezTo>
                      <a:cubicBezTo>
                        <a:pt x="23" y="145"/>
                        <a:pt x="23" y="146"/>
                        <a:pt x="24" y="147"/>
                      </a:cubicBezTo>
                      <a:quadBezTo>
                        <a:pt x="24" y="147"/>
                        <a:pt x="24" y="148"/>
                      </a:quadBezTo>
                      <a:cubicBezTo>
                        <a:pt x="28" y="148"/>
                        <a:pt x="30" y="151"/>
                        <a:pt x="32" y="153"/>
                      </a:cubicBezTo>
                      <a:cubicBezTo>
                        <a:pt x="32" y="154"/>
                        <a:pt x="33" y="154"/>
                        <a:pt x="34" y="154"/>
                      </a:cubicBezTo>
                      <a:cubicBezTo>
                        <a:pt x="34" y="154"/>
                        <a:pt x="35" y="154"/>
                        <a:pt x="36" y="153"/>
                      </a:cubicBezTo>
                      <a:cubicBezTo>
                        <a:pt x="38" y="150"/>
                        <a:pt x="43" y="148"/>
                        <a:pt x="51" y="148"/>
                      </a:cubicBezTo>
                      <a:quadBezTo>
                        <a:pt x="54" y="148"/>
                        <a:pt x="56" y="147"/>
                      </a:quadBezTo>
                      <a:cubicBezTo>
                        <a:pt x="57" y="146"/>
                        <a:pt x="58" y="145"/>
                        <a:pt x="61" y="144"/>
                      </a:cubicBezTo>
                      <a:cubicBezTo>
                        <a:pt x="67" y="143"/>
                        <a:pt x="74" y="142"/>
                        <a:pt x="79" y="144"/>
                      </a:cubicBezTo>
                      <a:cubicBezTo>
                        <a:pt x="83" y="145"/>
                        <a:pt x="86" y="145"/>
                        <a:pt x="88" y="143"/>
                      </a:cubicBezTo>
                      <a:cubicBezTo>
                        <a:pt x="90" y="142"/>
                        <a:pt x="92" y="142"/>
                        <a:pt x="94" y="143"/>
                      </a:cubicBezTo>
                      <a:quadBezTo>
                        <a:pt x="94" y="143"/>
                        <a:pt x="95" y="143"/>
                      </a:quadBezTo>
                      <a:cubicBezTo>
                        <a:pt x="95" y="138"/>
                        <a:pt x="101" y="138"/>
                        <a:pt x="103" y="138"/>
                      </a:cubicBezTo>
                      <a:quadBezTo>
                        <a:pt x="106" y="138"/>
                        <a:pt x="106" y="138"/>
                      </a:quadBezTo>
                      <a:cubicBezTo>
                        <a:pt x="109" y="138"/>
                        <a:pt x="119" y="132"/>
                        <a:pt x="128" y="124"/>
                      </a:cubicBezTo>
                      <a:cubicBezTo>
                        <a:pt x="136" y="116"/>
                        <a:pt x="150" y="99"/>
                        <a:pt x="154" y="92"/>
                      </a:cubicBezTo>
                      <a:cubicBezTo>
                        <a:pt x="159" y="84"/>
                        <a:pt x="166" y="78"/>
                        <a:pt x="170" y="74"/>
                      </a:cubicBezTo>
                      <a:quadBezTo>
                        <a:pt x="171" y="73"/>
                        <a:pt x="171" y="73"/>
                      </a:quadBezTo>
                      <a:cubicBezTo>
                        <a:pt x="172" y="72"/>
                        <a:pt x="174" y="67"/>
                        <a:pt x="175" y="58"/>
                      </a:cubicBezTo>
                      <a:quadBezTo>
                        <a:pt x="175" y="58"/>
                        <a:pt x="175" y="58"/>
                      </a:quadBezTo>
                      <a:quadBezTo>
                        <a:pt x="175" y="58"/>
                        <a:pt x="174" y="58"/>
                      </a:quadBezTo>
                      <a:quadBezTo>
                        <a:pt x="174" y="58"/>
                        <a:pt x="174" y="58"/>
                      </a:quadBezTo>
                      <a:quadBezTo>
                        <a:pt x="173" y="58"/>
                        <a:pt x="173" y="58"/>
                      </a:quadBezTo>
                      <a:cubicBezTo>
                        <a:pt x="173" y="58"/>
                        <a:pt x="172" y="58"/>
                        <a:pt x="172" y="58"/>
                      </a:cubicBezTo>
                      <a:quadBezTo>
                        <a:pt x="172" y="58"/>
                        <a:pt x="172" y="58"/>
                      </a:quadBezTo>
                      <a:quadBezTo>
                        <a:pt x="171" y="58"/>
                        <a:pt x="171" y="58"/>
                      </a:quadBezTo>
                      <a:quadBezTo>
                        <a:pt x="171" y="58"/>
                        <a:pt x="171" y="58"/>
                      </a:quadBezTo>
                      <a:cubicBezTo>
                        <a:pt x="171" y="58"/>
                        <a:pt x="170" y="58"/>
                        <a:pt x="170" y="59"/>
                      </a:cubicBezTo>
                      <a:cubicBezTo>
                        <a:pt x="170" y="59"/>
                        <a:pt x="169" y="59"/>
                        <a:pt x="169" y="59"/>
                      </a:cubicBezTo>
                      <a:quadBezTo>
                        <a:pt x="169" y="59"/>
                        <a:pt x="169" y="59"/>
                      </a:quadBezTo>
                      <a:cubicBezTo>
                        <a:pt x="169" y="59"/>
                        <a:pt x="169" y="60"/>
                        <a:pt x="169" y="60"/>
                      </a:cubicBezTo>
                      <a:cubicBezTo>
                        <a:pt x="169" y="60"/>
                        <a:pt x="169" y="61"/>
                        <a:pt x="168" y="61"/>
                      </a:cubicBezTo>
                      <a:close/>
                      <a:moveTo>
                        <a:pt x="138" y="91"/>
                      </a:moveTo>
                      <a:cubicBezTo>
                        <a:pt x="137" y="92"/>
                        <a:pt x="136" y="93"/>
                        <a:pt x="136" y="94"/>
                      </a:cubicBezTo>
                      <a:cubicBezTo>
                        <a:pt x="136" y="94"/>
                        <a:pt x="136" y="95"/>
                        <a:pt x="136" y="95"/>
                      </a:cubicBezTo>
                      <a:quadBezTo>
                        <a:pt x="136" y="95"/>
                        <a:pt x="136" y="95"/>
                      </a:quadBezTo>
                      <a:cubicBezTo>
                        <a:pt x="136" y="96"/>
                        <a:pt x="135" y="96"/>
                        <a:pt x="135" y="96"/>
                      </a:cubicBezTo>
                      <a:cubicBezTo>
                        <a:pt x="135" y="96"/>
                        <a:pt x="135" y="97"/>
                        <a:pt x="135" y="97"/>
                      </a:cubicBezTo>
                      <a:quadBezTo>
                        <a:pt x="135" y="97"/>
                        <a:pt x="135" y="97"/>
                      </a:quadBezTo>
                      <a:quadBezTo>
                        <a:pt x="135" y="97"/>
                        <a:pt x="135" y="97"/>
                      </a:quadBezTo>
                      <a:cubicBezTo>
                        <a:pt x="133" y="97"/>
                        <a:pt x="132" y="97"/>
                        <a:pt x="131" y="97"/>
                      </a:cubicBezTo>
                      <a:cubicBezTo>
                        <a:pt x="130" y="97"/>
                        <a:pt x="129" y="97"/>
                        <a:pt x="129" y="97"/>
                      </a:cubicBezTo>
                      <a:cubicBezTo>
                        <a:pt x="128" y="99"/>
                        <a:pt x="127" y="102"/>
                        <a:pt x="126" y="102"/>
                      </a:cubicBezTo>
                      <a:quadBezTo>
                        <a:pt x="126" y="103"/>
                        <a:pt x="126" y="103"/>
                      </a:quadBezTo>
                      <a:quadBezTo>
                        <a:pt x="126" y="104"/>
                        <a:pt x="126" y="104"/>
                      </a:quadBezTo>
                      <a:quadBezTo>
                        <a:pt x="119" y="103"/>
                        <a:pt x="119" y="103"/>
                      </a:quadBezTo>
                      <a:quadBezTo>
                        <a:pt x="111" y="92"/>
                        <a:pt x="111" y="92"/>
                      </a:quadBezTo>
                      <a:quadBezTo>
                        <a:pt x="111" y="91"/>
                        <a:pt x="111" y="91"/>
                      </a:quadBezTo>
                      <a:cubicBezTo>
                        <a:pt x="113" y="89"/>
                        <a:pt x="117" y="83"/>
                        <a:pt x="118" y="81"/>
                      </a:cubicBezTo>
                      <a:cubicBezTo>
                        <a:pt x="119" y="78"/>
                        <a:pt x="126" y="74"/>
                        <a:pt x="129" y="74"/>
                      </a:cubicBezTo>
                      <a:cubicBezTo>
                        <a:pt x="132" y="74"/>
                        <a:pt x="133" y="76"/>
                        <a:pt x="133" y="76"/>
                      </a:cubicBezTo>
                      <a:cubicBezTo>
                        <a:pt x="133" y="77"/>
                        <a:pt x="135" y="78"/>
                        <a:pt x="136" y="79"/>
                      </a:cubicBezTo>
                      <a:cubicBezTo>
                        <a:pt x="138" y="82"/>
                        <a:pt x="140" y="83"/>
                        <a:pt x="140" y="86"/>
                      </a:cubicBezTo>
                      <a:cubicBezTo>
                        <a:pt x="140" y="88"/>
                        <a:pt x="139" y="90"/>
                        <a:pt x="138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63" name="Freeform 1253"/>
                <p:cNvSpPr/>
                <p:nvPr/>
              </p:nvSpPr>
              <p:spPr>
                <a:xfrm>
                  <a:off x="1848" y="3289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2 w 2"/>
                    <a:gd name="T3" fmla="*/ 0 h 2"/>
                    <a:gd name="T4" fmla="*/ 0 w 2"/>
                    <a:gd name="T5" fmla="*/ 2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64" name="Freeform 1254"/>
                <p:cNvSpPr/>
                <p:nvPr/>
              </p:nvSpPr>
              <p:spPr>
                <a:xfrm>
                  <a:off x="1847" y="3292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65" name="Freeform 1255"/>
                <p:cNvSpPr/>
                <p:nvPr/>
              </p:nvSpPr>
              <p:spPr>
                <a:xfrm>
                  <a:off x="1846" y="329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66" name="Freeform 1256"/>
                <p:cNvSpPr/>
                <p:nvPr/>
              </p:nvSpPr>
              <p:spPr>
                <a:xfrm>
                  <a:off x="1844" y="329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67" name="Freeform 1257"/>
                <p:cNvSpPr/>
                <p:nvPr/>
              </p:nvSpPr>
              <p:spPr>
                <a:xfrm>
                  <a:off x="1995" y="322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68" name="Freeform 1258"/>
                <p:cNvSpPr/>
                <p:nvPr/>
              </p:nvSpPr>
              <p:spPr>
                <a:xfrm>
                  <a:off x="1975" y="3219"/>
                  <a:ext cx="20" cy="3"/>
                </a:xfrm>
                <a:custGeom>
                  <a:avLst/>
                  <a:gdLst>
                    <a:gd name="T0" fmla="*/ 8 w 21"/>
                    <a:gd name="T1" fmla="*/ 0 h 3"/>
                    <a:gd name="T2" fmla="*/ 4 w 21"/>
                    <a:gd name="T3" fmla="*/ 0 h 3"/>
                    <a:gd name="T4" fmla="*/ 0 w 21"/>
                    <a:gd name="T5" fmla="*/ 0 h 3"/>
                    <a:gd name="T6" fmla="*/ 4 w 21"/>
                    <a:gd name="T7" fmla="*/ 0 h 3"/>
                    <a:gd name="T8" fmla="*/ 8 w 21"/>
                    <a:gd name="T9" fmla="*/ 0 h 3"/>
                    <a:gd name="T10" fmla="*/ 17 w 21"/>
                    <a:gd name="T11" fmla="*/ 3 h 3"/>
                    <a:gd name="T12" fmla="*/ 21 w 21"/>
                    <a:gd name="T13" fmla="*/ 3 h 3"/>
                    <a:gd name="T14" fmla="*/ 17 w 21"/>
                    <a:gd name="T15" fmla="*/ 3 h 3"/>
                    <a:gd name="T16" fmla="*/ 8 w 21"/>
                    <a:gd name="T1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3">
                      <a:moveTo>
                        <a:pt x="8" y="0"/>
                      </a:moveTo>
                      <a:cubicBezTo>
                        <a:pt x="8" y="0"/>
                        <a:pt x="5" y="0"/>
                        <a:pt x="4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5" y="0"/>
                        <a:pt x="8" y="0"/>
                        <a:pt x="8" y="0"/>
                      </a:cubicBezTo>
                      <a:cubicBezTo>
                        <a:pt x="9" y="2"/>
                        <a:pt x="12" y="3"/>
                        <a:pt x="17" y="3"/>
                      </a:cubicBezTo>
                      <a:cubicBezTo>
                        <a:pt x="18" y="3"/>
                        <a:pt x="20" y="3"/>
                        <a:pt x="21" y="3"/>
                      </a:cubicBezTo>
                      <a:cubicBezTo>
                        <a:pt x="20" y="3"/>
                        <a:pt x="18" y="3"/>
                        <a:pt x="17" y="3"/>
                      </a:cubicBezTo>
                      <a:cubicBezTo>
                        <a:pt x="12" y="3"/>
                        <a:pt x="9" y="2"/>
                        <a:pt x="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69" name="Freeform 1259"/>
                <p:cNvSpPr/>
                <p:nvPr/>
              </p:nvSpPr>
              <p:spPr>
                <a:xfrm>
                  <a:off x="1973" y="322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70" name="Freeform 1260"/>
                <p:cNvSpPr/>
                <p:nvPr/>
              </p:nvSpPr>
              <p:spPr>
                <a:xfrm>
                  <a:off x="1880" y="325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71" name="Freeform 1261"/>
                <p:cNvSpPr/>
                <p:nvPr/>
              </p:nvSpPr>
              <p:spPr>
                <a:xfrm>
                  <a:off x="1974" y="3219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72" name="Freeform 1262"/>
                <p:cNvSpPr/>
                <p:nvPr/>
              </p:nvSpPr>
              <p:spPr>
                <a:xfrm>
                  <a:off x="1879" y="3252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73" name="Freeform 1263"/>
                <p:cNvSpPr/>
                <p:nvPr/>
              </p:nvSpPr>
              <p:spPr>
                <a:xfrm>
                  <a:off x="1972" y="322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74" name="Freeform 1264"/>
                <p:cNvSpPr/>
                <p:nvPr/>
              </p:nvSpPr>
              <p:spPr>
                <a:xfrm>
                  <a:off x="1881" y="325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75" name="Freeform 1265"/>
                <p:cNvSpPr/>
                <p:nvPr/>
              </p:nvSpPr>
              <p:spPr>
                <a:xfrm>
                  <a:off x="1881" y="325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76" name="Freeform 1266"/>
                <p:cNvSpPr/>
                <p:nvPr/>
              </p:nvSpPr>
              <p:spPr>
                <a:xfrm>
                  <a:off x="2001" y="3278"/>
                  <a:ext cx="1" cy="1"/>
                </a:xfrm>
                <a:custGeom>
                  <a:avLst/>
                  <a:gdLst>
                    <a:gd name="T0" fmla="*/ 0 w 2"/>
                    <a:gd name="T1" fmla="*/ 1 h 1"/>
                    <a:gd name="T2" fmla="*/ 2 w 2"/>
                    <a:gd name="T3" fmla="*/ 0 h 1"/>
                    <a:gd name="T4" fmla="*/ 0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77" name="Freeform 1267"/>
                <p:cNvSpPr/>
                <p:nvPr/>
              </p:nvSpPr>
              <p:spPr>
                <a:xfrm>
                  <a:off x="2004" y="3276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78" name="Freeform 1268"/>
                <p:cNvSpPr/>
                <p:nvPr/>
              </p:nvSpPr>
              <p:spPr>
                <a:xfrm>
                  <a:off x="2003" y="327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79" name="Freeform 1269"/>
                <p:cNvSpPr/>
                <p:nvPr/>
              </p:nvSpPr>
              <p:spPr>
                <a:xfrm>
                  <a:off x="1998" y="3279"/>
                  <a:ext cx="2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quadBezTo>
                        <a:pt x="2" y="0"/>
                        <a:pt x="2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80" name="Freeform 1270"/>
                <p:cNvSpPr/>
                <p:nvPr/>
              </p:nvSpPr>
              <p:spPr>
                <a:xfrm>
                  <a:off x="2000" y="32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81" name="Freeform 1271"/>
                <p:cNvSpPr/>
                <p:nvPr/>
              </p:nvSpPr>
              <p:spPr>
                <a:xfrm>
                  <a:off x="1969" y="3312"/>
                  <a:ext cx="4" cy="0"/>
                </a:xfrm>
                <a:custGeom>
                  <a:avLst/>
                  <a:gdLst>
                    <a:gd name="T0" fmla="*/ 0 w 4"/>
                    <a:gd name="T1" fmla="*/ 4 w 4"/>
                    <a:gd name="T2" fmla="*/ 2 w 4"/>
                    <a:gd name="T3" fmla="*/ 0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4">
                      <a:moveTo>
                        <a:pt x="0" y="0"/>
                      </a:moveTo>
                      <a:cubicBezTo>
                        <a:pt x="1" y="0"/>
                        <a:pt x="2" y="0"/>
                        <a:pt x="4" y="0"/>
                      </a:cubicBezTo>
                      <a:quadBezTo>
                        <a:pt x="3" y="0"/>
                        <a:pt x="2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82" name="Freeform 1272"/>
                <p:cNvSpPr/>
                <p:nvPr/>
              </p:nvSpPr>
              <p:spPr>
                <a:xfrm>
                  <a:off x="1958" y="3317"/>
                  <a:ext cx="6" cy="1"/>
                </a:xfrm>
                <a:custGeom>
                  <a:avLst/>
                  <a:gdLst>
                    <a:gd name="T0" fmla="*/ 0 w 6"/>
                    <a:gd name="T1" fmla="*/ 0 h 1"/>
                    <a:gd name="T2" fmla="*/ 6 w 6"/>
                    <a:gd name="T3" fmla="*/ 1 h 1"/>
                    <a:gd name="T4" fmla="*/ 6 w 6"/>
                    <a:gd name="T5" fmla="*/ 0 h 1"/>
                    <a:gd name="T6" fmla="*/ 6 w 6"/>
                    <a:gd name="T7" fmla="*/ 1 h 1"/>
                    <a:gd name="T8" fmla="*/ 0 w 6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">
                      <a:moveTo>
                        <a:pt x="0" y="0"/>
                      </a:moveTo>
                      <a:lnTo>
                        <a:pt x="6" y="1"/>
                      </a:lnTo>
                      <a:lnTo>
                        <a:pt x="6" y="0"/>
                      </a:lnTo>
                      <a:lnTo>
                        <a:pt x="6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83" name="Freeform 1273"/>
                <p:cNvSpPr/>
                <p:nvPr/>
              </p:nvSpPr>
              <p:spPr>
                <a:xfrm>
                  <a:off x="1974" y="331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84" name="Freeform 1274"/>
                <p:cNvSpPr/>
                <p:nvPr/>
              </p:nvSpPr>
              <p:spPr>
                <a:xfrm>
                  <a:off x="1973" y="3311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85" name="Freeform 1275"/>
                <p:cNvSpPr/>
                <p:nvPr/>
              </p:nvSpPr>
              <p:spPr>
                <a:xfrm>
                  <a:off x="1797" y="3040"/>
                  <a:ext cx="121" cy="128"/>
                </a:xfrm>
                <a:custGeom>
                  <a:avLst/>
                  <a:gdLst>
                    <a:gd name="T0" fmla="*/ 106 w 127"/>
                    <a:gd name="T1" fmla="*/ 77 h 134"/>
                    <a:gd name="T2" fmla="*/ 125 w 127"/>
                    <a:gd name="T3" fmla="*/ 76 h 134"/>
                    <a:gd name="T4" fmla="*/ 127 w 127"/>
                    <a:gd name="T5" fmla="*/ 56 h 134"/>
                    <a:gd name="T6" fmla="*/ 116 w 127"/>
                    <a:gd name="T7" fmla="*/ 57 h 134"/>
                    <a:gd name="T8" fmla="*/ 111 w 127"/>
                    <a:gd name="T9" fmla="*/ 60 h 134"/>
                    <a:gd name="T10" fmla="*/ 108 w 127"/>
                    <a:gd name="T11" fmla="*/ 49 h 134"/>
                    <a:gd name="T12" fmla="*/ 104 w 127"/>
                    <a:gd name="T13" fmla="*/ 41 h 134"/>
                    <a:gd name="T14" fmla="*/ 105 w 127"/>
                    <a:gd name="T15" fmla="*/ 25 h 134"/>
                    <a:gd name="T16" fmla="*/ 102 w 127"/>
                    <a:gd name="T17" fmla="*/ 15 h 134"/>
                    <a:gd name="T18" fmla="*/ 97 w 127"/>
                    <a:gd name="T19" fmla="*/ 15 h 134"/>
                    <a:gd name="T20" fmla="*/ 86 w 127"/>
                    <a:gd name="T21" fmla="*/ 12 h 134"/>
                    <a:gd name="T22" fmla="*/ 82 w 127"/>
                    <a:gd name="T23" fmla="*/ 17 h 134"/>
                    <a:gd name="T24" fmla="*/ 77 w 127"/>
                    <a:gd name="T25" fmla="*/ 23 h 134"/>
                    <a:gd name="T26" fmla="*/ 65 w 127"/>
                    <a:gd name="T27" fmla="*/ 25 h 134"/>
                    <a:gd name="T28" fmla="*/ 51 w 127"/>
                    <a:gd name="T29" fmla="*/ 13 h 134"/>
                    <a:gd name="T30" fmla="*/ 48 w 127"/>
                    <a:gd name="T31" fmla="*/ 0 h 134"/>
                    <a:gd name="T32" fmla="*/ 13 w 127"/>
                    <a:gd name="T33" fmla="*/ 0 h 134"/>
                    <a:gd name="T34" fmla="*/ 12 w 127"/>
                    <a:gd name="T35" fmla="*/ 0 h 134"/>
                    <a:gd name="T36" fmla="*/ 11 w 127"/>
                    <a:gd name="T37" fmla="*/ 0 h 134"/>
                    <a:gd name="T38" fmla="*/ 10 w 127"/>
                    <a:gd name="T39" fmla="*/ 1 h 134"/>
                    <a:gd name="T40" fmla="*/ 8 w 127"/>
                    <a:gd name="T41" fmla="*/ 2 h 134"/>
                    <a:gd name="T42" fmla="*/ 18 w 127"/>
                    <a:gd name="T43" fmla="*/ 24 h 134"/>
                    <a:gd name="T44" fmla="*/ 16 w 127"/>
                    <a:gd name="T45" fmla="*/ 37 h 134"/>
                    <a:gd name="T46" fmla="*/ 23 w 127"/>
                    <a:gd name="T47" fmla="*/ 60 h 134"/>
                    <a:gd name="T48" fmla="*/ 15 w 127"/>
                    <a:gd name="T49" fmla="*/ 78 h 134"/>
                    <a:gd name="T50" fmla="*/ 3 w 127"/>
                    <a:gd name="T51" fmla="*/ 110 h 134"/>
                    <a:gd name="T52" fmla="*/ 0 w 127"/>
                    <a:gd name="T53" fmla="*/ 127 h 134"/>
                    <a:gd name="T54" fmla="*/ 1 w 127"/>
                    <a:gd name="T55" fmla="*/ 126 h 134"/>
                    <a:gd name="T56" fmla="*/ 2 w 127"/>
                    <a:gd name="T57" fmla="*/ 125 h 134"/>
                    <a:gd name="T58" fmla="*/ 3 w 127"/>
                    <a:gd name="T59" fmla="*/ 124 h 134"/>
                    <a:gd name="T60" fmla="*/ 9 w 127"/>
                    <a:gd name="T61" fmla="*/ 127 h 134"/>
                    <a:gd name="T62" fmla="*/ 9 w 127"/>
                    <a:gd name="T63" fmla="*/ 127 h 134"/>
                    <a:gd name="T64" fmla="*/ 31 w 127"/>
                    <a:gd name="T65" fmla="*/ 130 h 134"/>
                    <a:gd name="T66" fmla="*/ 75 w 127"/>
                    <a:gd name="T67" fmla="*/ 134 h 134"/>
                    <a:gd name="T68" fmla="*/ 99 w 127"/>
                    <a:gd name="T69" fmla="*/ 134 h 134"/>
                    <a:gd name="T70" fmla="*/ 115 w 127"/>
                    <a:gd name="T71" fmla="*/ 133 h 134"/>
                    <a:gd name="T72" fmla="*/ 104 w 127"/>
                    <a:gd name="T73" fmla="*/ 117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27" h="134">
                      <a:moveTo>
                        <a:pt x="104" y="117"/>
                      </a:moveTo>
                      <a:quadBezTo>
                        <a:pt x="106" y="77"/>
                        <a:pt x="106" y="77"/>
                      </a:quadBezTo>
                      <a:quadBezTo>
                        <a:pt x="123" y="77"/>
                        <a:pt x="123" y="77"/>
                      </a:quadBezTo>
                      <a:quadBezTo>
                        <a:pt x="125" y="76"/>
                        <a:pt x="125" y="76"/>
                      </a:quadBezTo>
                      <a:quadBezTo>
                        <a:pt x="127" y="56"/>
                        <a:pt x="127" y="56"/>
                      </a:quadBezTo>
                      <a:quadBezTo>
                        <a:pt x="127" y="56"/>
                        <a:pt x="127" y="56"/>
                      </a:quadBezTo>
                      <a:cubicBezTo>
                        <a:pt x="124" y="57"/>
                        <a:pt x="121" y="57"/>
                        <a:pt x="118" y="57"/>
                      </a:cubicBezTo>
                      <a:cubicBezTo>
                        <a:pt x="118" y="57"/>
                        <a:pt x="117" y="57"/>
                        <a:pt x="116" y="57"/>
                      </a:cubicBezTo>
                      <a:quadBezTo>
                        <a:pt x="115" y="57"/>
                        <a:pt x="114" y="58"/>
                      </a:quadBezTo>
                      <a:cubicBezTo>
                        <a:pt x="113" y="59"/>
                        <a:pt x="112" y="60"/>
                        <a:pt x="111" y="60"/>
                      </a:cubicBezTo>
                      <a:quadBezTo>
                        <a:pt x="110" y="60"/>
                        <a:pt x="110" y="60"/>
                      </a:quadBezTo>
                      <a:cubicBezTo>
                        <a:pt x="106" y="59"/>
                        <a:pt x="107" y="53"/>
                        <a:pt x="108" y="49"/>
                      </a:cubicBezTo>
                      <a:quadBezTo>
                        <a:pt x="108" y="49"/>
                        <a:pt x="108" y="49"/>
                      </a:quadBezTo>
                      <a:cubicBezTo>
                        <a:pt x="109" y="47"/>
                        <a:pt x="106" y="44"/>
                        <a:pt x="104" y="41"/>
                      </a:cubicBezTo>
                      <a:cubicBezTo>
                        <a:pt x="101" y="40"/>
                        <a:pt x="102" y="35"/>
                        <a:pt x="104" y="30"/>
                      </a:cubicBezTo>
                      <a:cubicBezTo>
                        <a:pt x="104" y="28"/>
                        <a:pt x="105" y="26"/>
                        <a:pt x="105" y="25"/>
                      </a:cubicBezTo>
                      <a:cubicBezTo>
                        <a:pt x="103" y="23"/>
                        <a:pt x="102" y="18"/>
                        <a:pt x="102" y="15"/>
                      </a:cubicBezTo>
                      <a:quadBezTo>
                        <a:pt x="102" y="15"/>
                        <a:pt x="102" y="15"/>
                      </a:quadBezTo>
                      <a:quadBezTo>
                        <a:pt x="102" y="15"/>
                        <a:pt x="101" y="15"/>
                      </a:quadBezTo>
                      <a:cubicBezTo>
                        <a:pt x="100" y="15"/>
                        <a:pt x="99" y="15"/>
                        <a:pt x="97" y="15"/>
                      </a:cubicBezTo>
                      <a:cubicBezTo>
                        <a:pt x="93" y="15"/>
                        <a:pt x="91" y="14"/>
                        <a:pt x="90" y="13"/>
                      </a:cubicBezTo>
                      <a:cubicBezTo>
                        <a:pt x="89" y="12"/>
                        <a:pt x="88" y="12"/>
                        <a:pt x="86" y="12"/>
                      </a:cubicBezTo>
                      <a:cubicBezTo>
                        <a:pt x="85" y="12"/>
                        <a:pt x="84" y="12"/>
                        <a:pt x="83" y="13"/>
                      </a:cubicBezTo>
                      <a:cubicBezTo>
                        <a:pt x="83" y="13"/>
                        <a:pt x="82" y="16"/>
                        <a:pt x="82" y="17"/>
                      </a:cubicBezTo>
                      <a:cubicBezTo>
                        <a:pt x="81" y="20"/>
                        <a:pt x="81" y="23"/>
                        <a:pt x="78" y="23"/>
                      </a:cubicBezTo>
                      <a:quadBezTo>
                        <a:pt x="77" y="23"/>
                        <a:pt x="77" y="23"/>
                      </a:quadBezTo>
                      <a:quadBezTo>
                        <a:pt x="77" y="23"/>
                        <a:pt x="76" y="23"/>
                      </a:quadBezTo>
                      <a:cubicBezTo>
                        <a:pt x="74" y="23"/>
                        <a:pt x="69" y="24"/>
                        <a:pt x="65" y="25"/>
                      </a:cubicBezTo>
                      <a:cubicBezTo>
                        <a:pt x="59" y="27"/>
                        <a:pt x="56" y="22"/>
                        <a:pt x="54" y="17"/>
                      </a:cubicBezTo>
                      <a:cubicBezTo>
                        <a:pt x="53" y="14"/>
                        <a:pt x="52" y="14"/>
                        <a:pt x="51" y="13"/>
                      </a:cubicBezTo>
                      <a:cubicBezTo>
                        <a:pt x="49" y="12"/>
                        <a:pt x="48" y="10"/>
                        <a:pt x="49" y="7"/>
                      </a:cubicBezTo>
                      <a:cubicBezTo>
                        <a:pt x="50" y="4"/>
                        <a:pt x="48" y="1"/>
                        <a:pt x="48" y="0"/>
                      </a:cubicBezTo>
                      <a:cubicBezTo>
                        <a:pt x="44" y="0"/>
                        <a:pt x="32" y="0"/>
                        <a:pt x="23" y="0"/>
                      </a:cubicBezTo>
                      <a:cubicBezTo>
                        <a:pt x="15" y="0"/>
                        <a:pt x="13" y="0"/>
                        <a:pt x="13" y="0"/>
                      </a:cubicBezTo>
                      <a:quadBezTo>
                        <a:pt x="13" y="0"/>
                        <a:pt x="12" y="0"/>
                      </a:quadBezTo>
                      <a:quadBezTo>
                        <a:pt x="12" y="0"/>
                        <a:pt x="12" y="0"/>
                      </a:quadBezTo>
                      <a:quadBezTo>
                        <a:pt x="12" y="0"/>
                        <a:pt x="12" y="0"/>
                      </a:quadBezTo>
                      <a:quadBezTo>
                        <a:pt x="12" y="0"/>
                        <a:pt x="11" y="0"/>
                      </a:quadBezTo>
                      <a:quadBezTo>
                        <a:pt x="11" y="1"/>
                        <a:pt x="10" y="1"/>
                      </a:quadBezTo>
                      <a:quadBezTo>
                        <a:pt x="10" y="1"/>
                        <a:pt x="10" y="1"/>
                      </a:quadBezTo>
                      <a:cubicBezTo>
                        <a:pt x="10" y="1"/>
                        <a:pt x="9" y="2"/>
                        <a:pt x="8" y="2"/>
                      </a:cubicBezTo>
                      <a:quadBezTo>
                        <a:pt x="8" y="2"/>
                        <a:pt x="8" y="2"/>
                      </a:quadBezTo>
                      <a:cubicBezTo>
                        <a:pt x="10" y="9"/>
                        <a:pt x="15" y="19"/>
                        <a:pt x="17" y="23"/>
                      </a:cubicBezTo>
                      <a:quadBezTo>
                        <a:pt x="18" y="24"/>
                        <a:pt x="18" y="24"/>
                      </a:quadBezTo>
                      <a:cubicBezTo>
                        <a:pt x="19" y="26"/>
                        <a:pt x="18" y="29"/>
                        <a:pt x="17" y="31"/>
                      </a:cubicBezTo>
                      <a:cubicBezTo>
                        <a:pt x="17" y="32"/>
                        <a:pt x="16" y="34"/>
                        <a:pt x="16" y="37"/>
                      </a:cubicBezTo>
                      <a:cubicBezTo>
                        <a:pt x="16" y="39"/>
                        <a:pt x="18" y="44"/>
                        <a:pt x="19" y="48"/>
                      </a:cubicBezTo>
                      <a:cubicBezTo>
                        <a:pt x="21" y="52"/>
                        <a:pt x="23" y="56"/>
                        <a:pt x="23" y="60"/>
                      </a:cubicBezTo>
                      <a:cubicBezTo>
                        <a:pt x="24" y="68"/>
                        <a:pt x="19" y="72"/>
                        <a:pt x="16" y="77"/>
                      </a:cubicBezTo>
                      <a:quadBezTo>
                        <a:pt x="15" y="78"/>
                        <a:pt x="15" y="78"/>
                      </a:quadBezTo>
                      <a:cubicBezTo>
                        <a:pt x="11" y="83"/>
                        <a:pt x="7" y="93"/>
                        <a:pt x="7" y="98"/>
                      </a:cubicBezTo>
                      <a:cubicBezTo>
                        <a:pt x="7" y="103"/>
                        <a:pt x="5" y="107"/>
                        <a:pt x="3" y="110"/>
                      </a:cubicBezTo>
                      <a:cubicBezTo>
                        <a:pt x="2" y="111"/>
                        <a:pt x="1" y="113"/>
                        <a:pt x="1" y="114"/>
                      </a:cubicBezTo>
                      <a:cubicBezTo>
                        <a:pt x="1" y="117"/>
                        <a:pt x="1" y="123"/>
                        <a:pt x="0" y="127"/>
                      </a:cubicBezTo>
                      <a:quadBezTo>
                        <a:pt x="0" y="127"/>
                        <a:pt x="0" y="126"/>
                      </a:quadBezTo>
                      <a:cubicBezTo>
                        <a:pt x="0" y="126"/>
                        <a:pt x="1" y="126"/>
                        <a:pt x="1" y="126"/>
                      </a:cubicBezTo>
                      <a:quadBezTo>
                        <a:pt x="1" y="126"/>
                        <a:pt x="1" y="125"/>
                      </a:quadBezTo>
                      <a:quadBezTo>
                        <a:pt x="2" y="125"/>
                        <a:pt x="2" y="125"/>
                      </a:quadBezTo>
                      <a:quadBezTo>
                        <a:pt x="2" y="125"/>
                        <a:pt x="3" y="125"/>
                      </a:quadBezTo>
                      <a:cubicBezTo>
                        <a:pt x="3" y="125"/>
                        <a:pt x="3" y="124"/>
                        <a:pt x="3" y="124"/>
                      </a:cubicBezTo>
                      <a:quadBezTo>
                        <a:pt x="4" y="124"/>
                        <a:pt x="5" y="124"/>
                      </a:quadBezTo>
                      <a:cubicBezTo>
                        <a:pt x="7" y="124"/>
                        <a:pt x="8" y="126"/>
                        <a:pt x="9" y="127"/>
                      </a:cubicBezTo>
                      <a:quadBezTo>
                        <a:pt x="9" y="127"/>
                        <a:pt x="9" y="127"/>
                      </a:quadBezTo>
                      <a:quadBezTo>
                        <a:pt x="9" y="127"/>
                        <a:pt x="9" y="127"/>
                      </a:quadBezTo>
                      <a:cubicBezTo>
                        <a:pt x="14" y="124"/>
                        <a:pt x="18" y="125"/>
                        <a:pt x="22" y="127"/>
                      </a:cubicBezTo>
                      <a:cubicBezTo>
                        <a:pt x="25" y="129"/>
                        <a:pt x="28" y="130"/>
                        <a:pt x="31" y="130"/>
                      </a:cubicBezTo>
                      <a:quadBezTo>
                        <a:pt x="71" y="130"/>
                        <a:pt x="71" y="130"/>
                      </a:quadBezTo>
                      <a:quadBezTo>
                        <a:pt x="75" y="134"/>
                        <a:pt x="75" y="134"/>
                      </a:quadBezTo>
                      <a:cubicBezTo>
                        <a:pt x="77" y="133"/>
                        <a:pt x="85" y="133"/>
                        <a:pt x="91" y="133"/>
                      </a:cubicBezTo>
                      <a:cubicBezTo>
                        <a:pt x="97" y="133"/>
                        <a:pt x="99" y="133"/>
                        <a:pt x="99" y="134"/>
                      </a:cubicBezTo>
                      <a:cubicBezTo>
                        <a:pt x="100" y="134"/>
                        <a:pt x="101" y="134"/>
                        <a:pt x="103" y="134"/>
                      </a:cubicBezTo>
                      <a:cubicBezTo>
                        <a:pt x="108" y="134"/>
                        <a:pt x="113" y="133"/>
                        <a:pt x="115" y="133"/>
                      </a:cubicBezTo>
                      <a:quadBezTo>
                        <a:pt x="116" y="133"/>
                        <a:pt x="116" y="133"/>
                      </a:quadBezTo>
                      <a:lnTo>
                        <a:pt x="104" y="1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86" name="Freeform 1276"/>
                <p:cNvSpPr/>
                <p:nvPr/>
              </p:nvSpPr>
              <p:spPr>
                <a:xfrm>
                  <a:off x="1800" y="3158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87" name="Freeform 1277"/>
                <p:cNvSpPr/>
                <p:nvPr/>
              </p:nvSpPr>
              <p:spPr>
                <a:xfrm>
                  <a:off x="1798" y="3159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88" name="Freeform 1278"/>
                <p:cNvSpPr/>
                <p:nvPr/>
              </p:nvSpPr>
              <p:spPr>
                <a:xfrm>
                  <a:off x="1802" y="3158"/>
                  <a:ext cx="3" cy="3"/>
                </a:xfrm>
                <a:custGeom>
                  <a:avLst/>
                  <a:gdLst>
                    <a:gd name="T0" fmla="*/ 0 w 4"/>
                    <a:gd name="T1" fmla="*/ 0 h 3"/>
                    <a:gd name="T2" fmla="*/ 4 w 4"/>
                    <a:gd name="T3" fmla="*/ 3 h 3"/>
                    <a:gd name="T4" fmla="*/ 0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0" y="0"/>
                      </a:moveTo>
                      <a:cubicBezTo>
                        <a:pt x="2" y="0"/>
                        <a:pt x="3" y="2"/>
                        <a:pt x="4" y="3"/>
                      </a:cubicBezTo>
                      <a:cubicBezTo>
                        <a:pt x="3" y="2"/>
                        <a:pt x="2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89" name="Freeform 1279"/>
                <p:cNvSpPr/>
                <p:nvPr/>
              </p:nvSpPr>
              <p:spPr>
                <a:xfrm>
                  <a:off x="1797" y="3160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90" name="Freeform 1280"/>
                <p:cNvSpPr/>
                <p:nvPr/>
              </p:nvSpPr>
              <p:spPr>
                <a:xfrm>
                  <a:off x="1900" y="3065"/>
                  <a:ext cx="121" cy="104"/>
                </a:xfrm>
                <a:custGeom>
                  <a:avLst/>
                  <a:gdLst>
                    <a:gd name="T0" fmla="*/ 17 w 126"/>
                    <a:gd name="T1" fmla="*/ 105 h 109"/>
                    <a:gd name="T2" fmla="*/ 22 w 126"/>
                    <a:gd name="T3" fmla="*/ 104 h 109"/>
                    <a:gd name="T4" fmla="*/ 25 w 126"/>
                    <a:gd name="T5" fmla="*/ 104 h 109"/>
                    <a:gd name="T6" fmla="*/ 28 w 126"/>
                    <a:gd name="T7" fmla="*/ 104 h 109"/>
                    <a:gd name="T8" fmla="*/ 34 w 126"/>
                    <a:gd name="T9" fmla="*/ 107 h 109"/>
                    <a:gd name="T10" fmla="*/ 36 w 126"/>
                    <a:gd name="T11" fmla="*/ 107 h 109"/>
                    <a:gd name="T12" fmla="*/ 38 w 126"/>
                    <a:gd name="T13" fmla="*/ 107 h 109"/>
                    <a:gd name="T14" fmla="*/ 51 w 126"/>
                    <a:gd name="T15" fmla="*/ 109 h 109"/>
                    <a:gd name="T16" fmla="*/ 64 w 126"/>
                    <a:gd name="T17" fmla="*/ 96 h 109"/>
                    <a:gd name="T18" fmla="*/ 81 w 126"/>
                    <a:gd name="T19" fmla="*/ 83 h 109"/>
                    <a:gd name="T20" fmla="*/ 88 w 126"/>
                    <a:gd name="T21" fmla="*/ 74 h 109"/>
                    <a:gd name="T22" fmla="*/ 117 w 126"/>
                    <a:gd name="T23" fmla="*/ 63 h 109"/>
                    <a:gd name="T24" fmla="*/ 117 w 126"/>
                    <a:gd name="T25" fmla="*/ 62 h 109"/>
                    <a:gd name="T26" fmla="*/ 116 w 126"/>
                    <a:gd name="T27" fmla="*/ 60 h 109"/>
                    <a:gd name="T28" fmla="*/ 117 w 126"/>
                    <a:gd name="T29" fmla="*/ 58 h 109"/>
                    <a:gd name="T30" fmla="*/ 122 w 126"/>
                    <a:gd name="T31" fmla="*/ 27 h 109"/>
                    <a:gd name="T32" fmla="*/ 125 w 126"/>
                    <a:gd name="T33" fmla="*/ 22 h 109"/>
                    <a:gd name="T34" fmla="*/ 124 w 126"/>
                    <a:gd name="T35" fmla="*/ 19 h 109"/>
                    <a:gd name="T36" fmla="*/ 121 w 126"/>
                    <a:gd name="T37" fmla="*/ 14 h 109"/>
                    <a:gd name="T38" fmla="*/ 108 w 126"/>
                    <a:gd name="T39" fmla="*/ 9 h 109"/>
                    <a:gd name="T40" fmla="*/ 98 w 126"/>
                    <a:gd name="T41" fmla="*/ 5 h 109"/>
                    <a:gd name="T42" fmla="*/ 97 w 126"/>
                    <a:gd name="T43" fmla="*/ 4 h 109"/>
                    <a:gd name="T44" fmla="*/ 95 w 126"/>
                    <a:gd name="T45" fmla="*/ 4 h 109"/>
                    <a:gd name="T46" fmla="*/ 94 w 126"/>
                    <a:gd name="T47" fmla="*/ 3 h 109"/>
                    <a:gd name="T48" fmla="*/ 91 w 126"/>
                    <a:gd name="T49" fmla="*/ 1 h 109"/>
                    <a:gd name="T50" fmla="*/ 90 w 126"/>
                    <a:gd name="T51" fmla="*/ 0 h 109"/>
                    <a:gd name="T52" fmla="*/ 86 w 126"/>
                    <a:gd name="T53" fmla="*/ 2 h 109"/>
                    <a:gd name="T54" fmla="*/ 82 w 126"/>
                    <a:gd name="T55" fmla="*/ 2 h 109"/>
                    <a:gd name="T56" fmla="*/ 76 w 126"/>
                    <a:gd name="T57" fmla="*/ 3 h 109"/>
                    <a:gd name="T58" fmla="*/ 74 w 126"/>
                    <a:gd name="T59" fmla="*/ 22 h 109"/>
                    <a:gd name="T60" fmla="*/ 71 w 126"/>
                    <a:gd name="T61" fmla="*/ 35 h 109"/>
                    <a:gd name="T62" fmla="*/ 81 w 126"/>
                    <a:gd name="T63" fmla="*/ 42 h 109"/>
                    <a:gd name="T64" fmla="*/ 85 w 126"/>
                    <a:gd name="T65" fmla="*/ 58 h 109"/>
                    <a:gd name="T66" fmla="*/ 74 w 126"/>
                    <a:gd name="T67" fmla="*/ 57 h 109"/>
                    <a:gd name="T68" fmla="*/ 55 w 126"/>
                    <a:gd name="T69" fmla="*/ 39 h 109"/>
                    <a:gd name="T70" fmla="*/ 42 w 126"/>
                    <a:gd name="T71" fmla="*/ 42 h 109"/>
                    <a:gd name="T72" fmla="*/ 32 w 126"/>
                    <a:gd name="T73" fmla="*/ 34 h 109"/>
                    <a:gd name="T74" fmla="*/ 25 w 126"/>
                    <a:gd name="T75" fmla="*/ 35 h 109"/>
                    <a:gd name="T76" fmla="*/ 24 w 126"/>
                    <a:gd name="T77" fmla="*/ 35 h 109"/>
                    <a:gd name="T78" fmla="*/ 23 w 126"/>
                    <a:gd name="T79" fmla="*/ 33 h 109"/>
                    <a:gd name="T80" fmla="*/ 17 w 126"/>
                    <a:gd name="T81" fmla="*/ 55 h 109"/>
                    <a:gd name="T82" fmla="*/ 12 w 126"/>
                    <a:gd name="T83" fmla="*/ 106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26" h="109">
                      <a:moveTo>
                        <a:pt x="14" y="105"/>
                      </a:moveTo>
                      <a:quadBezTo>
                        <a:pt x="15" y="105"/>
                        <a:pt x="16" y="105"/>
                      </a:quadBezTo>
                      <a:cubicBezTo>
                        <a:pt x="16" y="105"/>
                        <a:pt x="17" y="105"/>
                        <a:pt x="17" y="105"/>
                      </a:cubicBezTo>
                      <a:quadBezTo>
                        <a:pt x="18" y="105"/>
                        <a:pt x="19" y="105"/>
                      </a:quadBezTo>
                      <a:quadBezTo>
                        <a:pt x="19" y="104"/>
                        <a:pt x="20" y="104"/>
                      </a:quadBezTo>
                      <a:cubicBezTo>
                        <a:pt x="20" y="104"/>
                        <a:pt x="21" y="104"/>
                        <a:pt x="22" y="104"/>
                      </a:cubicBezTo>
                      <a:quadBezTo>
                        <a:pt x="22" y="104"/>
                        <a:pt x="23" y="104"/>
                      </a:quadBezTo>
                      <a:cubicBezTo>
                        <a:pt x="23" y="104"/>
                        <a:pt x="24" y="104"/>
                        <a:pt x="25" y="104"/>
                      </a:cubicBezTo>
                      <a:quadBezTo>
                        <a:pt x="25" y="104"/>
                        <a:pt x="25" y="104"/>
                      </a:quadBezTo>
                      <a:cubicBezTo>
                        <a:pt x="26" y="104"/>
                        <a:pt x="27" y="104"/>
                        <a:pt x="28" y="104"/>
                      </a:cubicBezTo>
                      <a:quadBezTo>
                        <a:pt x="28" y="104"/>
                        <a:pt x="28" y="104"/>
                      </a:quadBezTo>
                      <a:quadBezTo>
                        <a:pt x="28" y="104"/>
                        <a:pt x="28" y="104"/>
                      </a:quadBezTo>
                      <a:cubicBezTo>
                        <a:pt x="29" y="104"/>
                        <a:pt x="32" y="104"/>
                        <a:pt x="33" y="105"/>
                      </a:cubicBezTo>
                      <a:cubicBezTo>
                        <a:pt x="33" y="106"/>
                        <a:pt x="34" y="106"/>
                        <a:pt x="34" y="107"/>
                      </a:cubicBezTo>
                      <a:quadBezTo>
                        <a:pt x="34" y="107"/>
                        <a:pt x="34" y="107"/>
                      </a:quadBezTo>
                      <a:quadBezTo>
                        <a:pt x="34" y="107"/>
                        <a:pt x="34" y="107"/>
                      </a:quadBezTo>
                      <a:quadBezTo>
                        <a:pt x="34" y="107"/>
                        <a:pt x="34" y="107"/>
                      </a:quadBezTo>
                      <a:quadBezTo>
                        <a:pt x="35" y="107"/>
                        <a:pt x="36" y="107"/>
                      </a:quadBezTo>
                      <a:quadBezTo>
                        <a:pt x="36" y="107"/>
                        <a:pt x="36" y="107"/>
                      </a:quadBezTo>
                      <a:quadBezTo>
                        <a:pt x="37" y="107"/>
                        <a:pt x="38" y="107"/>
                      </a:quadBezTo>
                      <a:quadBezTo>
                        <a:pt x="38" y="107"/>
                        <a:pt x="38" y="107"/>
                      </a:quadBezTo>
                      <a:quadBezTo>
                        <a:pt x="38" y="107"/>
                        <a:pt x="39" y="107"/>
                      </a:quadBezTo>
                      <a:cubicBezTo>
                        <a:pt x="40" y="107"/>
                        <a:pt x="41" y="107"/>
                        <a:pt x="43" y="108"/>
                      </a:cubicBezTo>
                      <a:cubicBezTo>
                        <a:pt x="45" y="108"/>
                        <a:pt x="49" y="109"/>
                        <a:pt x="51" y="109"/>
                      </a:cubicBezTo>
                      <a:quadBezTo>
                        <a:pt x="52" y="109"/>
                        <a:pt x="52" y="109"/>
                      </a:quadBezTo>
                      <a:cubicBezTo>
                        <a:pt x="53" y="109"/>
                        <a:pt x="54" y="106"/>
                        <a:pt x="55" y="105"/>
                      </a:cubicBezTo>
                      <a:cubicBezTo>
                        <a:pt x="58" y="101"/>
                        <a:pt x="61" y="97"/>
                        <a:pt x="64" y="96"/>
                      </a:cubicBezTo>
                      <a:cubicBezTo>
                        <a:pt x="68" y="95"/>
                        <a:pt x="72" y="91"/>
                        <a:pt x="73" y="90"/>
                      </a:cubicBezTo>
                      <a:cubicBezTo>
                        <a:pt x="73" y="87"/>
                        <a:pt x="74" y="84"/>
                        <a:pt x="81" y="83"/>
                      </a:cubicBezTo>
                      <a:quadBezTo>
                        <a:pt x="81" y="83"/>
                        <a:pt x="81" y="83"/>
                      </a:quadBezTo>
                      <a:quadBezTo>
                        <a:pt x="89" y="82"/>
                        <a:pt x="89" y="82"/>
                      </a:quadBezTo>
                      <a:quadBezTo>
                        <a:pt x="87" y="75"/>
                        <a:pt x="87" y="75"/>
                      </a:quadBezTo>
                      <a:quadBezTo>
                        <a:pt x="88" y="74"/>
                        <a:pt x="88" y="74"/>
                      </a:quadBezTo>
                      <a:cubicBezTo>
                        <a:pt x="89" y="74"/>
                        <a:pt x="90" y="73"/>
                        <a:pt x="92" y="73"/>
                      </a:cubicBezTo>
                      <a:cubicBezTo>
                        <a:pt x="105" y="68"/>
                        <a:pt x="112" y="65"/>
                        <a:pt x="116" y="64"/>
                      </a:cubicBezTo>
                      <a:cubicBezTo>
                        <a:pt x="116" y="64"/>
                        <a:pt x="117" y="64"/>
                        <a:pt x="117" y="63"/>
                      </a:cubicBezTo>
                      <a:quadBezTo>
                        <a:pt x="117" y="63"/>
                        <a:pt x="117" y="63"/>
                      </a:quadBezTo>
                      <a:quadBezTo>
                        <a:pt x="117" y="63"/>
                        <a:pt x="117" y="62"/>
                      </a:quadBezTo>
                      <a:quadBezTo>
                        <a:pt x="117" y="62"/>
                        <a:pt x="117" y="62"/>
                      </a:quadBezTo>
                      <a:quadBezTo>
                        <a:pt x="116" y="61"/>
                        <a:pt x="116" y="61"/>
                      </a:quadBezTo>
                      <a:quadBezTo>
                        <a:pt x="116" y="61"/>
                        <a:pt x="116" y="60"/>
                      </a:quadBezTo>
                      <a:quadBezTo>
                        <a:pt x="116" y="60"/>
                        <a:pt x="116" y="60"/>
                      </a:quadBezTo>
                      <a:quadBezTo>
                        <a:pt x="116" y="60"/>
                        <a:pt x="116" y="59"/>
                      </a:quadBezTo>
                      <a:quadBezTo>
                        <a:pt x="117" y="58"/>
                        <a:pt x="117" y="58"/>
                      </a:quadBezTo>
                      <a:quadBezTo>
                        <a:pt x="117" y="58"/>
                        <a:pt x="117" y="58"/>
                      </a:quadBezTo>
                      <a:cubicBezTo>
                        <a:pt x="118" y="57"/>
                        <a:pt x="118" y="51"/>
                        <a:pt x="118" y="49"/>
                      </a:cubicBezTo>
                      <a:cubicBezTo>
                        <a:pt x="118" y="46"/>
                        <a:pt x="120" y="46"/>
                        <a:pt x="122" y="45"/>
                      </a:cubicBezTo>
                      <a:cubicBezTo>
                        <a:pt x="120" y="40"/>
                        <a:pt x="121" y="29"/>
                        <a:pt x="122" y="27"/>
                      </a:cubicBezTo>
                      <a:cubicBezTo>
                        <a:pt x="123" y="26"/>
                        <a:pt x="124" y="24"/>
                        <a:pt x="125" y="24"/>
                      </a:cubicBezTo>
                      <a:quadBezTo>
                        <a:pt x="126" y="24"/>
                        <a:pt x="126" y="24"/>
                      </a:quadBezTo>
                      <a:quadBezTo>
                        <a:pt x="126" y="23"/>
                        <a:pt x="125" y="22"/>
                      </a:quadBezTo>
                      <a:quadBezTo>
                        <a:pt x="125" y="22"/>
                        <a:pt x="125" y="22"/>
                      </a:quadBezTo>
                      <a:quadBezTo>
                        <a:pt x="125" y="21"/>
                        <a:pt x="124" y="20"/>
                      </a:quadBezTo>
                      <a:quadBezTo>
                        <a:pt x="124" y="20"/>
                        <a:pt x="124" y="19"/>
                      </a:quadBezTo>
                      <a:cubicBezTo>
                        <a:pt x="124" y="18"/>
                        <a:pt x="123" y="16"/>
                        <a:pt x="122" y="15"/>
                      </a:cubicBezTo>
                      <a:quadBezTo>
                        <a:pt x="122" y="15"/>
                        <a:pt x="122" y="15"/>
                      </a:quadBezTo>
                      <a:cubicBezTo>
                        <a:pt x="122" y="15"/>
                        <a:pt x="122" y="14"/>
                        <a:pt x="121" y="14"/>
                      </a:cubicBezTo>
                      <a:quadBezTo>
                        <a:pt x="121" y="14"/>
                        <a:pt x="121" y="14"/>
                      </a:quadBezTo>
                      <a:cubicBezTo>
                        <a:pt x="120" y="13"/>
                        <a:pt x="113" y="10"/>
                        <a:pt x="109" y="9"/>
                      </a:cubicBezTo>
                      <a:cubicBezTo>
                        <a:pt x="109" y="9"/>
                        <a:pt x="108" y="9"/>
                        <a:pt x="108" y="9"/>
                      </a:cubicBezTo>
                      <a:cubicBezTo>
                        <a:pt x="107" y="8"/>
                        <a:pt x="105" y="7"/>
                        <a:pt x="103" y="6"/>
                      </a:cubicBezTo>
                      <a:cubicBezTo>
                        <a:pt x="101" y="6"/>
                        <a:pt x="99" y="5"/>
                        <a:pt x="98" y="5"/>
                      </a:cubicBezTo>
                      <a:quadBezTo>
                        <a:pt x="98" y="5"/>
                        <a:pt x="98" y="5"/>
                      </a:quadBezTo>
                      <a:quadBezTo>
                        <a:pt x="98" y="4"/>
                        <a:pt x="97" y="4"/>
                      </a:quadBezTo>
                      <a:quadBezTo>
                        <a:pt x="97" y="4"/>
                        <a:pt x="97" y="4"/>
                      </a:quadBezTo>
                      <a:quadBezTo>
                        <a:pt x="97" y="4"/>
                        <a:pt x="97" y="4"/>
                      </a:quadBezTo>
                      <a:cubicBezTo>
                        <a:pt x="97" y="4"/>
                        <a:pt x="96" y="4"/>
                        <a:pt x="96" y="4"/>
                      </a:cubicBezTo>
                      <a:quadBezTo>
                        <a:pt x="96" y="4"/>
                        <a:pt x="96" y="4"/>
                      </a:quadBezTo>
                      <a:quadBezTo>
                        <a:pt x="96" y="4"/>
                        <a:pt x="95" y="4"/>
                      </a:quadBezTo>
                      <a:quadBezTo>
                        <a:pt x="95" y="4"/>
                        <a:pt x="95" y="4"/>
                      </a:quadBezTo>
                      <a:cubicBezTo>
                        <a:pt x="95" y="3"/>
                        <a:pt x="94" y="3"/>
                        <a:pt x="94" y="3"/>
                      </a:cubicBezTo>
                      <a:quadBezTo>
                        <a:pt x="94" y="3"/>
                        <a:pt x="94" y="3"/>
                      </a:quadBezTo>
                      <a:quadBezTo>
                        <a:pt x="93" y="3"/>
                        <a:pt x="93" y="2"/>
                      </a:quadBezTo>
                      <a:cubicBezTo>
                        <a:pt x="93" y="2"/>
                        <a:pt x="92" y="2"/>
                        <a:pt x="92" y="2"/>
                      </a:cubicBezTo>
                      <a:cubicBezTo>
                        <a:pt x="92" y="2"/>
                        <a:pt x="92" y="1"/>
                        <a:pt x="91" y="1"/>
                      </a:cubicBezTo>
                      <a:quadBezTo>
                        <a:pt x="91" y="1"/>
                        <a:pt x="90" y="1"/>
                      </a:quadBezTo>
                      <a:quadBezTo>
                        <a:pt x="90" y="1"/>
                        <a:pt x="90" y="0"/>
                      </a:quadBezTo>
                      <a:quadBezTo>
                        <a:pt x="90" y="0"/>
                        <a:pt x="90" y="0"/>
                      </a:quadBezTo>
                      <a:quadBezTo>
                        <a:pt x="89" y="1"/>
                        <a:pt x="88" y="1"/>
                      </a:quadBezTo>
                      <a:quadBezTo>
                        <a:pt x="88" y="1"/>
                        <a:pt x="88" y="1"/>
                      </a:quadBezTo>
                      <a:cubicBezTo>
                        <a:pt x="87" y="1"/>
                        <a:pt x="86" y="2"/>
                        <a:pt x="86" y="2"/>
                      </a:cubicBezTo>
                      <a:cubicBezTo>
                        <a:pt x="86" y="2"/>
                        <a:pt x="85" y="2"/>
                        <a:pt x="85" y="2"/>
                      </a:cubicBezTo>
                      <a:quadBezTo>
                        <a:pt x="84" y="2"/>
                        <a:pt x="83" y="2"/>
                      </a:quadBezTo>
                      <a:quadBezTo>
                        <a:pt x="83" y="2"/>
                        <a:pt x="82" y="2"/>
                      </a:quadBezTo>
                      <a:cubicBezTo>
                        <a:pt x="82" y="2"/>
                        <a:pt x="81" y="2"/>
                        <a:pt x="80" y="2"/>
                      </a:cubicBezTo>
                      <a:quadBezTo>
                        <a:pt x="76" y="2"/>
                        <a:pt x="76" y="2"/>
                      </a:quadBezTo>
                      <a:cubicBezTo>
                        <a:pt x="76" y="2"/>
                        <a:pt x="76" y="3"/>
                        <a:pt x="76" y="3"/>
                      </a:cubicBezTo>
                      <a:cubicBezTo>
                        <a:pt x="76" y="5"/>
                        <a:pt x="77" y="7"/>
                        <a:pt x="75" y="9"/>
                      </a:cubicBezTo>
                      <a:cubicBezTo>
                        <a:pt x="73" y="10"/>
                        <a:pt x="73" y="11"/>
                        <a:pt x="73" y="12"/>
                      </a:cubicBezTo>
                      <a:cubicBezTo>
                        <a:pt x="75" y="13"/>
                        <a:pt x="75" y="17"/>
                        <a:pt x="74" y="22"/>
                      </a:cubicBezTo>
                      <a:cubicBezTo>
                        <a:pt x="74" y="24"/>
                        <a:pt x="73" y="25"/>
                        <a:pt x="73" y="26"/>
                      </a:cubicBezTo>
                      <a:cubicBezTo>
                        <a:pt x="73" y="28"/>
                        <a:pt x="73" y="30"/>
                        <a:pt x="72" y="32"/>
                      </a:cubicBezTo>
                      <a:cubicBezTo>
                        <a:pt x="71" y="33"/>
                        <a:pt x="71" y="34"/>
                        <a:pt x="71" y="35"/>
                      </a:cubicBezTo>
                      <a:cubicBezTo>
                        <a:pt x="71" y="36"/>
                        <a:pt x="72" y="37"/>
                        <a:pt x="73" y="38"/>
                      </a:cubicBezTo>
                      <a:cubicBezTo>
                        <a:pt x="74" y="40"/>
                        <a:pt x="75" y="43"/>
                        <a:pt x="77" y="43"/>
                      </a:cubicBezTo>
                      <a:cubicBezTo>
                        <a:pt x="78" y="44"/>
                        <a:pt x="80" y="43"/>
                        <a:pt x="81" y="42"/>
                      </a:cubicBezTo>
                      <a:cubicBezTo>
                        <a:pt x="82" y="42"/>
                        <a:pt x="83" y="41"/>
                        <a:pt x="84" y="41"/>
                      </a:cubicBezTo>
                      <a:cubicBezTo>
                        <a:pt x="87" y="41"/>
                        <a:pt x="87" y="46"/>
                        <a:pt x="87" y="51"/>
                      </a:cubicBezTo>
                      <a:cubicBezTo>
                        <a:pt x="87" y="55"/>
                        <a:pt x="85" y="57"/>
                        <a:pt x="85" y="58"/>
                      </a:cubicBezTo>
                      <a:quadBezTo>
                        <a:pt x="84" y="58"/>
                        <a:pt x="84" y="58"/>
                      </a:quadBezTo>
                      <a:cubicBezTo>
                        <a:pt x="84" y="58"/>
                        <a:pt x="81" y="59"/>
                        <a:pt x="79" y="59"/>
                      </a:cubicBezTo>
                      <a:cubicBezTo>
                        <a:pt x="77" y="59"/>
                        <a:pt x="75" y="58"/>
                        <a:pt x="74" y="57"/>
                      </a:cubicBezTo>
                      <a:cubicBezTo>
                        <a:pt x="71" y="55"/>
                        <a:pt x="69" y="50"/>
                        <a:pt x="69" y="47"/>
                      </a:cubicBezTo>
                      <a:cubicBezTo>
                        <a:pt x="68" y="47"/>
                        <a:pt x="67" y="46"/>
                        <a:pt x="62" y="46"/>
                      </a:cubicBezTo>
                      <a:cubicBezTo>
                        <a:pt x="60" y="46"/>
                        <a:pt x="57" y="44"/>
                        <a:pt x="55" y="39"/>
                      </a:cubicBezTo>
                      <a:cubicBezTo>
                        <a:pt x="55" y="40"/>
                        <a:pt x="54" y="40"/>
                        <a:pt x="54" y="40"/>
                      </a:cubicBezTo>
                      <a:cubicBezTo>
                        <a:pt x="54" y="43"/>
                        <a:pt x="50" y="43"/>
                        <a:pt x="47" y="43"/>
                      </a:cubicBezTo>
                      <a:cubicBezTo>
                        <a:pt x="46" y="43"/>
                        <a:pt x="44" y="43"/>
                        <a:pt x="42" y="42"/>
                      </a:cubicBezTo>
                      <a:cubicBezTo>
                        <a:pt x="41" y="41"/>
                        <a:pt x="39" y="40"/>
                        <a:pt x="39" y="40"/>
                      </a:cubicBezTo>
                      <a:cubicBezTo>
                        <a:pt x="38" y="41"/>
                        <a:pt x="36" y="41"/>
                        <a:pt x="34" y="39"/>
                      </a:cubicBezTo>
                      <a:cubicBezTo>
                        <a:pt x="33" y="38"/>
                        <a:pt x="32" y="36"/>
                        <a:pt x="32" y="34"/>
                      </a:cubicBezTo>
                      <a:cubicBezTo>
                        <a:pt x="31" y="34"/>
                        <a:pt x="29" y="35"/>
                        <a:pt x="28" y="35"/>
                      </a:cubicBezTo>
                      <a:cubicBezTo>
                        <a:pt x="28" y="35"/>
                        <a:pt x="27" y="36"/>
                        <a:pt x="27" y="36"/>
                      </a:cubicBezTo>
                      <a:cubicBezTo>
                        <a:pt x="26" y="36"/>
                        <a:pt x="26" y="35"/>
                        <a:pt x="25" y="35"/>
                      </a:cubicBezTo>
                      <a:quadBezTo>
                        <a:pt x="25" y="35"/>
                        <a:pt x="25" y="35"/>
                      </a:quadBezTo>
                      <a:quadBezTo>
                        <a:pt x="25" y="35"/>
                        <a:pt x="24" y="35"/>
                      </a:quadBezTo>
                      <a:quadBezTo>
                        <a:pt x="24" y="35"/>
                        <a:pt x="24" y="35"/>
                      </a:quadBezTo>
                      <a:quadBezTo>
                        <a:pt x="24" y="34"/>
                        <a:pt x="24" y="34"/>
                      </a:quadBezTo>
                      <a:cubicBezTo>
                        <a:pt x="24" y="34"/>
                        <a:pt x="23" y="34"/>
                        <a:pt x="23" y="34"/>
                      </a:cubicBezTo>
                      <a:quadBezTo>
                        <a:pt x="23" y="33"/>
                        <a:pt x="23" y="33"/>
                      </a:quadBezTo>
                      <a:quadBezTo>
                        <a:pt x="23" y="33"/>
                        <a:pt x="23" y="33"/>
                      </a:quadBezTo>
                      <a:quadBezTo>
                        <a:pt x="21" y="51"/>
                        <a:pt x="21" y="51"/>
                      </a:quadBezTo>
                      <a:quadBezTo>
                        <a:pt x="17" y="55"/>
                        <a:pt x="17" y="55"/>
                      </a:quadBezTo>
                      <a:quadBezTo>
                        <a:pt x="1" y="55"/>
                        <a:pt x="1" y="55"/>
                      </a:quadBezTo>
                      <a:quadBezTo>
                        <a:pt x="0" y="90"/>
                        <a:pt x="0" y="90"/>
                      </a:quadBezTo>
                      <a:quadBezTo>
                        <a:pt x="12" y="106"/>
                        <a:pt x="12" y="106"/>
                      </a:quadBezTo>
                      <a:quadBezTo>
                        <a:pt x="12" y="106"/>
                        <a:pt x="13" y="106"/>
                      </a:quadBezTo>
                      <a:cubicBezTo>
                        <a:pt x="13" y="105"/>
                        <a:pt x="14" y="105"/>
                        <a:pt x="14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91" name="Freeform 1281"/>
                <p:cNvSpPr/>
                <p:nvPr/>
              </p:nvSpPr>
              <p:spPr>
                <a:xfrm>
                  <a:off x="1915" y="3165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92" name="Freeform 1282"/>
                <p:cNvSpPr/>
                <p:nvPr/>
              </p:nvSpPr>
              <p:spPr>
                <a:xfrm>
                  <a:off x="1933" y="316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93" name="Freeform 1283"/>
                <p:cNvSpPr/>
                <p:nvPr/>
              </p:nvSpPr>
              <p:spPr>
                <a:xfrm>
                  <a:off x="1924" y="316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94" name="Freeform 1284"/>
                <p:cNvSpPr/>
                <p:nvPr/>
              </p:nvSpPr>
              <p:spPr>
                <a:xfrm>
                  <a:off x="1921" y="3164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95" name="Freeform 1285"/>
                <p:cNvSpPr/>
                <p:nvPr/>
              </p:nvSpPr>
              <p:spPr>
                <a:xfrm>
                  <a:off x="1918" y="3164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96" name="Freeform 1286"/>
                <p:cNvSpPr/>
                <p:nvPr/>
              </p:nvSpPr>
              <p:spPr>
                <a:xfrm>
                  <a:off x="1927" y="3164"/>
                  <a:ext cx="5" cy="1"/>
                </a:xfrm>
                <a:custGeom>
                  <a:avLst/>
                  <a:gdLst>
                    <a:gd name="T0" fmla="*/ 0 w 5"/>
                    <a:gd name="T1" fmla="*/ 0 h 1"/>
                    <a:gd name="T2" fmla="*/ 5 w 5"/>
                    <a:gd name="T3" fmla="*/ 1 h 1"/>
                    <a:gd name="T4" fmla="*/ 0 w 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cubicBezTo>
                        <a:pt x="1" y="0"/>
                        <a:pt x="4" y="0"/>
                        <a:pt x="5" y="1"/>
                      </a:cubicBezTo>
                      <a:cubicBezTo>
                        <a:pt x="4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97" name="Freeform 1287"/>
                <p:cNvSpPr/>
                <p:nvPr/>
              </p:nvSpPr>
              <p:spPr>
                <a:xfrm>
                  <a:off x="1913" y="3165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98" name="Freeform 1288"/>
                <p:cNvSpPr/>
                <p:nvPr/>
              </p:nvSpPr>
              <p:spPr>
                <a:xfrm>
                  <a:off x="1935" y="3167"/>
                  <a:ext cx="1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quadBezTo>
                        <a:pt x="1" y="0"/>
                        <a:pt x="2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99" name="Freeform 1289"/>
                <p:cNvSpPr/>
                <p:nvPr/>
              </p:nvSpPr>
              <p:spPr>
                <a:xfrm>
                  <a:off x="1978" y="3143"/>
                  <a:ext cx="7" cy="1"/>
                </a:xfrm>
                <a:custGeom>
                  <a:avLst/>
                  <a:gdLst>
                    <a:gd name="T0" fmla="*/ 0 w 7"/>
                    <a:gd name="T1" fmla="*/ 1 h 1"/>
                    <a:gd name="T2" fmla="*/ 7 w 7"/>
                    <a:gd name="T3" fmla="*/ 0 h 1"/>
                    <a:gd name="T4" fmla="*/ 7 w 7"/>
                    <a:gd name="T5" fmla="*/ 0 h 1"/>
                    <a:gd name="T6" fmla="*/ 0 w 7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">
                      <a:moveTo>
                        <a:pt x="0" y="1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00" name="Freeform 1290"/>
                <p:cNvSpPr/>
                <p:nvPr/>
              </p:nvSpPr>
              <p:spPr>
                <a:xfrm>
                  <a:off x="1933" y="3167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quadBezTo>
                        <a:pt x="1" y="0"/>
                        <a:pt x="2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01" name="Freeform 1291"/>
                <p:cNvSpPr/>
                <p:nvPr/>
              </p:nvSpPr>
              <p:spPr>
                <a:xfrm>
                  <a:off x="1900" y="3151"/>
                  <a:ext cx="12" cy="15"/>
                </a:xfrm>
                <a:custGeom>
                  <a:avLst/>
                  <a:gdLst>
                    <a:gd name="T0" fmla="*/ 12 w 12"/>
                    <a:gd name="T1" fmla="*/ 15 h 15"/>
                    <a:gd name="T2" fmla="*/ 12 w 12"/>
                    <a:gd name="T3" fmla="*/ 15 h 15"/>
                    <a:gd name="T4" fmla="*/ 0 w 12"/>
                    <a:gd name="T5" fmla="*/ 0 h 15"/>
                    <a:gd name="T6" fmla="*/ 12 w 12"/>
                    <a:gd name="T7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5">
                      <a:moveTo>
                        <a:pt x="12" y="15"/>
                      </a:moveTo>
                      <a:lnTo>
                        <a:pt x="12" y="15"/>
                      </a:lnTo>
                      <a:lnTo>
                        <a:pt x="0" y="0"/>
                      </a:lnTo>
                      <a:lnTo>
                        <a:pt x="12" y="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02" name="Freeform 1292"/>
                <p:cNvSpPr/>
                <p:nvPr/>
              </p:nvSpPr>
              <p:spPr>
                <a:xfrm>
                  <a:off x="1974" y="2987"/>
                  <a:ext cx="17" cy="14"/>
                </a:xfrm>
                <a:custGeom>
                  <a:avLst/>
                  <a:gdLst>
                    <a:gd name="T0" fmla="*/ 15 w 18"/>
                    <a:gd name="T1" fmla="*/ 0 h 14"/>
                    <a:gd name="T2" fmla="*/ 14 w 18"/>
                    <a:gd name="T3" fmla="*/ 1 h 14"/>
                    <a:gd name="T4" fmla="*/ 13 w 18"/>
                    <a:gd name="T5" fmla="*/ 1 h 14"/>
                    <a:gd name="T6" fmla="*/ 13 w 18"/>
                    <a:gd name="T7" fmla="*/ 1 h 14"/>
                    <a:gd name="T8" fmla="*/ 12 w 18"/>
                    <a:gd name="T9" fmla="*/ 1 h 14"/>
                    <a:gd name="T10" fmla="*/ 12 w 18"/>
                    <a:gd name="T11" fmla="*/ 1 h 14"/>
                    <a:gd name="T12" fmla="*/ 11 w 18"/>
                    <a:gd name="T13" fmla="*/ 2 h 14"/>
                    <a:gd name="T14" fmla="*/ 11 w 18"/>
                    <a:gd name="T15" fmla="*/ 2 h 14"/>
                    <a:gd name="T16" fmla="*/ 8 w 18"/>
                    <a:gd name="T17" fmla="*/ 3 h 14"/>
                    <a:gd name="T18" fmla="*/ 8 w 18"/>
                    <a:gd name="T19" fmla="*/ 3 h 14"/>
                    <a:gd name="T20" fmla="*/ 7 w 18"/>
                    <a:gd name="T21" fmla="*/ 3 h 14"/>
                    <a:gd name="T22" fmla="*/ 6 w 18"/>
                    <a:gd name="T23" fmla="*/ 3 h 14"/>
                    <a:gd name="T24" fmla="*/ 6 w 18"/>
                    <a:gd name="T25" fmla="*/ 3 h 14"/>
                    <a:gd name="T26" fmla="*/ 5 w 18"/>
                    <a:gd name="T27" fmla="*/ 3 h 14"/>
                    <a:gd name="T28" fmla="*/ 5 w 18"/>
                    <a:gd name="T29" fmla="*/ 3 h 14"/>
                    <a:gd name="T30" fmla="*/ 4 w 18"/>
                    <a:gd name="T31" fmla="*/ 4 h 14"/>
                    <a:gd name="T32" fmla="*/ 3 w 18"/>
                    <a:gd name="T33" fmla="*/ 9 h 14"/>
                    <a:gd name="T34" fmla="*/ 3 w 18"/>
                    <a:gd name="T35" fmla="*/ 11 h 14"/>
                    <a:gd name="T36" fmla="*/ 1 w 18"/>
                    <a:gd name="T37" fmla="*/ 11 h 14"/>
                    <a:gd name="T38" fmla="*/ 0 w 18"/>
                    <a:gd name="T39" fmla="*/ 12 h 14"/>
                    <a:gd name="T40" fmla="*/ 1 w 18"/>
                    <a:gd name="T41" fmla="*/ 13 h 14"/>
                    <a:gd name="T42" fmla="*/ 1 w 18"/>
                    <a:gd name="T43" fmla="*/ 13 h 14"/>
                    <a:gd name="T44" fmla="*/ 1 w 18"/>
                    <a:gd name="T45" fmla="*/ 14 h 14"/>
                    <a:gd name="T46" fmla="*/ 1 w 18"/>
                    <a:gd name="T47" fmla="*/ 14 h 14"/>
                    <a:gd name="T48" fmla="*/ 2 w 18"/>
                    <a:gd name="T49" fmla="*/ 14 h 14"/>
                    <a:gd name="T50" fmla="*/ 3 w 18"/>
                    <a:gd name="T51" fmla="*/ 14 h 14"/>
                    <a:gd name="T52" fmla="*/ 5 w 18"/>
                    <a:gd name="T53" fmla="*/ 14 h 14"/>
                    <a:gd name="T54" fmla="*/ 8 w 18"/>
                    <a:gd name="T55" fmla="*/ 14 h 14"/>
                    <a:gd name="T56" fmla="*/ 8 w 18"/>
                    <a:gd name="T57" fmla="*/ 13 h 14"/>
                    <a:gd name="T58" fmla="*/ 8 w 18"/>
                    <a:gd name="T59" fmla="*/ 10 h 14"/>
                    <a:gd name="T60" fmla="*/ 10 w 18"/>
                    <a:gd name="T61" fmla="*/ 11 h 14"/>
                    <a:gd name="T62" fmla="*/ 10 w 18"/>
                    <a:gd name="T63" fmla="*/ 11 h 14"/>
                    <a:gd name="T64" fmla="*/ 15 w 18"/>
                    <a:gd name="T65" fmla="*/ 10 h 14"/>
                    <a:gd name="T66" fmla="*/ 15 w 18"/>
                    <a:gd name="T67" fmla="*/ 10 h 14"/>
                    <a:gd name="T68" fmla="*/ 18 w 18"/>
                    <a:gd name="T69" fmla="*/ 10 h 14"/>
                    <a:gd name="T70" fmla="*/ 16 w 18"/>
                    <a:gd name="T71" fmla="*/ 4 h 14"/>
                    <a:gd name="T72" fmla="*/ 15 w 18"/>
                    <a:gd name="T73" fmla="*/ 0 h 14"/>
                    <a:gd name="T74" fmla="*/ 15 w 18"/>
                    <a:gd name="T75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8" h="14">
                      <a:moveTo>
                        <a:pt x="15" y="0"/>
                      </a:moveTo>
                      <a:cubicBezTo>
                        <a:pt x="15" y="0"/>
                        <a:pt x="14" y="1"/>
                        <a:pt x="14" y="1"/>
                      </a:cubicBezTo>
                      <a:cubicBezTo>
                        <a:pt x="14" y="1"/>
                        <a:pt x="13" y="1"/>
                        <a:pt x="13" y="1"/>
                      </a:cubicBezTo>
                      <a:quadBezTo>
                        <a:pt x="13" y="1"/>
                        <a:pt x="13" y="1"/>
                      </a:quadBezTo>
                      <a:quadBezTo>
                        <a:pt x="12" y="1"/>
                        <a:pt x="12" y="1"/>
                      </a:quadBezTo>
                      <a:quadBezTo>
                        <a:pt x="12" y="1"/>
                        <a:pt x="12" y="1"/>
                      </a:quadBezTo>
                      <a:cubicBezTo>
                        <a:pt x="11" y="1"/>
                        <a:pt x="11" y="2"/>
                        <a:pt x="11" y="2"/>
                      </a:cubicBezTo>
                      <a:quadBezTo>
                        <a:pt x="11" y="2"/>
                        <a:pt x="11" y="2"/>
                      </a:quadBezTo>
                      <a:cubicBezTo>
                        <a:pt x="10" y="2"/>
                        <a:pt x="9" y="3"/>
                        <a:pt x="8" y="3"/>
                      </a:cubicBezTo>
                      <a:quadBezTo>
                        <a:pt x="8" y="3"/>
                        <a:pt x="8" y="3"/>
                      </a:quadBezTo>
                      <a:quadBezTo>
                        <a:pt x="7" y="3"/>
                        <a:pt x="7" y="3"/>
                      </a:quadBezTo>
                      <a:cubicBezTo>
                        <a:pt x="7" y="3"/>
                        <a:pt x="6" y="3"/>
                        <a:pt x="6" y="3"/>
                      </a:cubicBezTo>
                      <a:quadBezTo>
                        <a:pt x="6" y="3"/>
                        <a:pt x="6" y="3"/>
                      </a:quadBezTo>
                      <a:cubicBezTo>
                        <a:pt x="6" y="3"/>
                        <a:pt x="5" y="3"/>
                        <a:pt x="5" y="3"/>
                      </a:cubicBezTo>
                      <a:quadBezTo>
                        <a:pt x="5" y="3"/>
                        <a:pt x="5" y="3"/>
                      </a:quad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4"/>
                        <a:pt x="3" y="7"/>
                        <a:pt x="3" y="9"/>
                      </a:cubicBezTo>
                      <a:quadBezTo>
                        <a:pt x="3" y="11"/>
                        <a:pt x="3" y="11"/>
                      </a:quadBezTo>
                      <a:quadBezTo>
                        <a:pt x="1" y="11"/>
                        <a:pt x="1" y="11"/>
                      </a:quadBezTo>
                      <a:cubicBezTo>
                        <a:pt x="0" y="11"/>
                        <a:pt x="0" y="12"/>
                        <a:pt x="0" y="12"/>
                      </a:cubicBezTo>
                      <a:quadBezTo>
                        <a:pt x="0" y="13"/>
                        <a:pt x="1" y="13"/>
                      </a:quadBezTo>
                      <a:quadBezTo>
                        <a:pt x="1" y="13"/>
                        <a:pt x="1" y="13"/>
                      </a:quadBezTo>
                      <a:quadBezTo>
                        <a:pt x="1" y="13"/>
                        <a:pt x="1" y="14"/>
                      </a:quadBezTo>
                      <a:quadBezTo>
                        <a:pt x="1" y="14"/>
                        <a:pt x="1" y="14"/>
                      </a:quad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4"/>
                        <a:pt x="3" y="14"/>
                        <a:pt x="3" y="14"/>
                      </a:cubicBezTo>
                      <a:quadBezTo>
                        <a:pt x="4" y="14"/>
                        <a:pt x="5" y="14"/>
                      </a:quadBezTo>
                      <a:cubicBezTo>
                        <a:pt x="6" y="14"/>
                        <a:pt x="7" y="14"/>
                        <a:pt x="8" y="14"/>
                      </a:cubicBezTo>
                      <a:quadBezTo>
                        <a:pt x="8" y="13"/>
                        <a:pt x="8" y="13"/>
                      </a:quadBezTo>
                      <a:quadBezTo>
                        <a:pt x="8" y="10"/>
                        <a:pt x="8" y="10"/>
                      </a:quadBezTo>
                      <a:quadBezTo>
                        <a:pt x="10" y="11"/>
                        <a:pt x="10" y="11"/>
                      </a:quadBezTo>
                      <a:quadBezTo>
                        <a:pt x="10" y="11"/>
                        <a:pt x="10" y="11"/>
                      </a:quadBezTo>
                      <a:cubicBezTo>
                        <a:pt x="11" y="11"/>
                        <a:pt x="13" y="11"/>
                        <a:pt x="15" y="10"/>
                      </a:cubicBezTo>
                      <a:quadBezTo>
                        <a:pt x="15" y="10"/>
                        <a:pt x="15" y="10"/>
                      </a:quadBezTo>
                      <a:quadBezTo>
                        <a:pt x="18" y="10"/>
                        <a:pt x="18" y="10"/>
                      </a:quadBezTo>
                      <a:cubicBezTo>
                        <a:pt x="18" y="8"/>
                        <a:pt x="17" y="5"/>
                        <a:pt x="16" y="4"/>
                      </a:cubicBezTo>
                      <a:quadBezTo>
                        <a:pt x="15" y="0"/>
                        <a:pt x="15" y="0"/>
                      </a:quadBezTo>
                      <a:quadBezTo>
                        <a:pt x="15" y="0"/>
                        <a:pt x="15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03" name="Freeform 1293"/>
                <p:cNvSpPr/>
                <p:nvPr/>
              </p:nvSpPr>
              <p:spPr>
                <a:xfrm>
                  <a:off x="2104" y="2844"/>
                  <a:ext cx="108" cy="143"/>
                </a:xfrm>
                <a:custGeom>
                  <a:avLst/>
                  <a:gdLst>
                    <a:gd name="T0" fmla="*/ 22 w 113"/>
                    <a:gd name="T1" fmla="*/ 13 h 150"/>
                    <a:gd name="T2" fmla="*/ 21 w 113"/>
                    <a:gd name="T3" fmla="*/ 14 h 150"/>
                    <a:gd name="T4" fmla="*/ 21 w 113"/>
                    <a:gd name="T5" fmla="*/ 14 h 150"/>
                    <a:gd name="T6" fmla="*/ 21 w 113"/>
                    <a:gd name="T7" fmla="*/ 15 h 150"/>
                    <a:gd name="T8" fmla="*/ 20 w 113"/>
                    <a:gd name="T9" fmla="*/ 15 h 150"/>
                    <a:gd name="T10" fmla="*/ 20 w 113"/>
                    <a:gd name="T11" fmla="*/ 15 h 150"/>
                    <a:gd name="T12" fmla="*/ 26 w 113"/>
                    <a:gd name="T13" fmla="*/ 24 h 150"/>
                    <a:gd name="T14" fmla="*/ 30 w 113"/>
                    <a:gd name="T15" fmla="*/ 28 h 150"/>
                    <a:gd name="T16" fmla="*/ 33 w 113"/>
                    <a:gd name="T17" fmla="*/ 31 h 150"/>
                    <a:gd name="T18" fmla="*/ 56 w 113"/>
                    <a:gd name="T19" fmla="*/ 39 h 150"/>
                    <a:gd name="T20" fmla="*/ 71 w 113"/>
                    <a:gd name="T21" fmla="*/ 42 h 150"/>
                    <a:gd name="T22" fmla="*/ 78 w 113"/>
                    <a:gd name="T23" fmla="*/ 45 h 150"/>
                    <a:gd name="T24" fmla="*/ 76 w 113"/>
                    <a:gd name="T25" fmla="*/ 48 h 150"/>
                    <a:gd name="T26" fmla="*/ 47 w 113"/>
                    <a:gd name="T27" fmla="*/ 78 h 150"/>
                    <a:gd name="T28" fmla="*/ 39 w 113"/>
                    <a:gd name="T29" fmla="*/ 81 h 150"/>
                    <a:gd name="T30" fmla="*/ 37 w 113"/>
                    <a:gd name="T31" fmla="*/ 81 h 150"/>
                    <a:gd name="T32" fmla="*/ 33 w 113"/>
                    <a:gd name="T33" fmla="*/ 81 h 150"/>
                    <a:gd name="T34" fmla="*/ 23 w 113"/>
                    <a:gd name="T35" fmla="*/ 86 h 150"/>
                    <a:gd name="T36" fmla="*/ 18 w 113"/>
                    <a:gd name="T37" fmla="*/ 89 h 150"/>
                    <a:gd name="T38" fmla="*/ 18 w 113"/>
                    <a:gd name="T39" fmla="*/ 89 h 150"/>
                    <a:gd name="T40" fmla="*/ 16 w 113"/>
                    <a:gd name="T41" fmla="*/ 89 h 150"/>
                    <a:gd name="T42" fmla="*/ 16 w 113"/>
                    <a:gd name="T43" fmla="*/ 89 h 150"/>
                    <a:gd name="T44" fmla="*/ 14 w 113"/>
                    <a:gd name="T45" fmla="*/ 89 h 150"/>
                    <a:gd name="T46" fmla="*/ 13 w 113"/>
                    <a:gd name="T47" fmla="*/ 89 h 150"/>
                    <a:gd name="T48" fmla="*/ 12 w 113"/>
                    <a:gd name="T49" fmla="*/ 90 h 150"/>
                    <a:gd name="T50" fmla="*/ 11 w 113"/>
                    <a:gd name="T51" fmla="*/ 90 h 150"/>
                    <a:gd name="T52" fmla="*/ 10 w 113"/>
                    <a:gd name="T53" fmla="*/ 90 h 150"/>
                    <a:gd name="T54" fmla="*/ 5 w 113"/>
                    <a:gd name="T55" fmla="*/ 97 h 150"/>
                    <a:gd name="T56" fmla="*/ 0 w 113"/>
                    <a:gd name="T57" fmla="*/ 105 h 150"/>
                    <a:gd name="T58" fmla="*/ 1 w 113"/>
                    <a:gd name="T59" fmla="*/ 144 h 150"/>
                    <a:gd name="T60" fmla="*/ 5 w 113"/>
                    <a:gd name="T61" fmla="*/ 150 h 150"/>
                    <a:gd name="T62" fmla="*/ 19 w 113"/>
                    <a:gd name="T63" fmla="*/ 135 h 150"/>
                    <a:gd name="T64" fmla="*/ 28 w 113"/>
                    <a:gd name="T65" fmla="*/ 126 h 150"/>
                    <a:gd name="T66" fmla="*/ 48 w 113"/>
                    <a:gd name="T67" fmla="*/ 110 h 150"/>
                    <a:gd name="T68" fmla="*/ 76 w 113"/>
                    <a:gd name="T69" fmla="*/ 83 h 150"/>
                    <a:gd name="T70" fmla="*/ 88 w 113"/>
                    <a:gd name="T71" fmla="*/ 63 h 150"/>
                    <a:gd name="T72" fmla="*/ 99 w 113"/>
                    <a:gd name="T73" fmla="*/ 45 h 150"/>
                    <a:gd name="T74" fmla="*/ 109 w 113"/>
                    <a:gd name="T75" fmla="*/ 24 h 150"/>
                    <a:gd name="T76" fmla="*/ 110 w 113"/>
                    <a:gd name="T77" fmla="*/ 15 h 150"/>
                    <a:gd name="T78" fmla="*/ 113 w 113"/>
                    <a:gd name="T79" fmla="*/ 4 h 150"/>
                    <a:gd name="T80" fmla="*/ 112 w 113"/>
                    <a:gd name="T81" fmla="*/ 0 h 150"/>
                    <a:gd name="T82" fmla="*/ 109 w 113"/>
                    <a:gd name="T83" fmla="*/ 1 h 150"/>
                    <a:gd name="T84" fmla="*/ 82 w 113"/>
                    <a:gd name="T85" fmla="*/ 9 h 150"/>
                    <a:gd name="T86" fmla="*/ 65 w 113"/>
                    <a:gd name="T87" fmla="*/ 13 h 150"/>
                    <a:gd name="T88" fmla="*/ 59 w 113"/>
                    <a:gd name="T89" fmla="*/ 15 h 150"/>
                    <a:gd name="T90" fmla="*/ 57 w 113"/>
                    <a:gd name="T91" fmla="*/ 15 h 150"/>
                    <a:gd name="T92" fmla="*/ 54 w 113"/>
                    <a:gd name="T93" fmla="*/ 15 h 150"/>
                    <a:gd name="T94" fmla="*/ 51 w 113"/>
                    <a:gd name="T95" fmla="*/ 15 h 150"/>
                    <a:gd name="T96" fmla="*/ 39 w 113"/>
                    <a:gd name="T97" fmla="*/ 20 h 150"/>
                    <a:gd name="T98" fmla="*/ 29 w 113"/>
                    <a:gd name="T99" fmla="*/ 13 h 150"/>
                    <a:gd name="T100" fmla="*/ 25 w 113"/>
                    <a:gd name="T101" fmla="*/ 9 h 150"/>
                    <a:gd name="T102" fmla="*/ 24 w 113"/>
                    <a:gd name="T103" fmla="*/ 10 h 150"/>
                    <a:gd name="T104" fmla="*/ 24 w 113"/>
                    <a:gd name="T105" fmla="*/ 10 h 150"/>
                    <a:gd name="T106" fmla="*/ 22 w 113"/>
                    <a:gd name="T107" fmla="*/ 13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13" h="150">
                      <a:moveTo>
                        <a:pt x="22" y="13"/>
                      </a:moveTo>
                      <a:cubicBezTo>
                        <a:pt x="22" y="13"/>
                        <a:pt x="21" y="13"/>
                        <a:pt x="21" y="14"/>
                      </a:cubicBezTo>
                      <a:quadBezTo>
                        <a:pt x="21" y="14"/>
                        <a:pt x="21" y="14"/>
                      </a:quadBezTo>
                      <a:cubicBezTo>
                        <a:pt x="21" y="14"/>
                        <a:pt x="21" y="15"/>
                        <a:pt x="21" y="15"/>
                      </a:cubicBezTo>
                      <a:cubicBezTo>
                        <a:pt x="21" y="15"/>
                        <a:pt x="20" y="15"/>
                        <a:pt x="20" y="15"/>
                      </a:cubicBezTo>
                      <a:quadBezTo>
                        <a:pt x="20" y="15"/>
                        <a:pt x="20" y="15"/>
                      </a:quadBezTo>
                      <a:cubicBezTo>
                        <a:pt x="22" y="18"/>
                        <a:pt x="25" y="24"/>
                        <a:pt x="26" y="24"/>
                      </a:cubicBezTo>
                      <a:cubicBezTo>
                        <a:pt x="28" y="25"/>
                        <a:pt x="29" y="26"/>
                        <a:pt x="30" y="28"/>
                      </a:cubicBezTo>
                      <a:cubicBezTo>
                        <a:pt x="31" y="29"/>
                        <a:pt x="33" y="31"/>
                        <a:pt x="33" y="31"/>
                      </a:cubicBezTo>
                      <a:cubicBezTo>
                        <a:pt x="36" y="32"/>
                        <a:pt x="48" y="36"/>
                        <a:pt x="56" y="39"/>
                      </a:cubicBezTo>
                      <a:cubicBezTo>
                        <a:pt x="65" y="42"/>
                        <a:pt x="70" y="42"/>
                        <a:pt x="71" y="42"/>
                      </a:cubicBezTo>
                      <a:cubicBezTo>
                        <a:pt x="73" y="42"/>
                        <a:pt x="77" y="43"/>
                        <a:pt x="78" y="45"/>
                      </a:cubicBezTo>
                      <a:cubicBezTo>
                        <a:pt x="78" y="46"/>
                        <a:pt x="78" y="47"/>
                        <a:pt x="76" y="48"/>
                      </a:cubicBezTo>
                      <a:cubicBezTo>
                        <a:pt x="74" y="50"/>
                        <a:pt x="50" y="74"/>
                        <a:pt x="47" y="78"/>
                      </a:cubicBezTo>
                      <a:cubicBezTo>
                        <a:pt x="44" y="81"/>
                        <a:pt x="42" y="81"/>
                        <a:pt x="39" y="81"/>
                      </a:cubicBezTo>
                      <a:cubicBezTo>
                        <a:pt x="39" y="81"/>
                        <a:pt x="38" y="81"/>
                        <a:pt x="37" y="81"/>
                      </a:cubicBezTo>
                      <a:cubicBezTo>
                        <a:pt x="36" y="81"/>
                        <a:pt x="34" y="81"/>
                        <a:pt x="33" y="81"/>
                      </a:cubicBezTo>
                      <a:cubicBezTo>
                        <a:pt x="29" y="81"/>
                        <a:pt x="25" y="84"/>
                        <a:pt x="23" y="86"/>
                      </a:cubicBezTo>
                      <a:cubicBezTo>
                        <a:pt x="21" y="88"/>
                        <a:pt x="19" y="89"/>
                        <a:pt x="18" y="89"/>
                      </a:cubicBezTo>
                      <a:quadBezTo>
                        <a:pt x="18" y="89"/>
                        <a:pt x="18" y="89"/>
                      </a:quadBezTo>
                      <a:quadBezTo>
                        <a:pt x="17" y="89"/>
                        <a:pt x="16" y="89"/>
                      </a:quadBezTo>
                      <a:quadBezTo>
                        <a:pt x="16" y="89"/>
                        <a:pt x="16" y="89"/>
                      </a:quadBezTo>
                      <a:quadBezTo>
                        <a:pt x="15" y="89"/>
                        <a:pt x="14" y="89"/>
                      </a:quadBezTo>
                      <a:quadBezTo>
                        <a:pt x="14" y="89"/>
                        <a:pt x="13" y="89"/>
                      </a:quadBezTo>
                      <a:quadBezTo>
                        <a:pt x="13" y="90"/>
                        <a:pt x="12" y="90"/>
                      </a:quadBezTo>
                      <a:cubicBezTo>
                        <a:pt x="12" y="90"/>
                        <a:pt x="11" y="90"/>
                        <a:pt x="11" y="90"/>
                      </a:cubicBezTo>
                      <a:cubicBezTo>
                        <a:pt x="11" y="90"/>
                        <a:pt x="10" y="90"/>
                        <a:pt x="10" y="90"/>
                      </a:cubicBezTo>
                      <a:quadBezTo>
                        <a:pt x="5" y="97"/>
                        <a:pt x="5" y="97"/>
                      </a:quadBezTo>
                      <a:quadBezTo>
                        <a:pt x="0" y="105"/>
                        <a:pt x="0" y="105"/>
                      </a:quadBezTo>
                      <a:quadBezTo>
                        <a:pt x="1" y="144"/>
                        <a:pt x="1" y="144"/>
                      </a:quadBezTo>
                      <a:quadBezTo>
                        <a:pt x="5" y="150"/>
                        <a:pt x="5" y="150"/>
                      </a:quadBezTo>
                      <a:cubicBezTo>
                        <a:pt x="8" y="146"/>
                        <a:pt x="13" y="141"/>
                        <a:pt x="19" y="135"/>
                      </a:cubicBezTo>
                      <a:cubicBezTo>
                        <a:pt x="22" y="132"/>
                        <a:pt x="25" y="129"/>
                        <a:pt x="28" y="126"/>
                      </a:cubicBezTo>
                      <a:cubicBezTo>
                        <a:pt x="38" y="116"/>
                        <a:pt x="43" y="113"/>
                        <a:pt x="48" y="110"/>
                      </a:cubicBezTo>
                      <a:cubicBezTo>
                        <a:pt x="53" y="108"/>
                        <a:pt x="66" y="95"/>
                        <a:pt x="76" y="83"/>
                      </a:cubicBezTo>
                      <a:cubicBezTo>
                        <a:pt x="81" y="77"/>
                        <a:pt x="87" y="68"/>
                        <a:pt x="88" y="63"/>
                      </a:cubicBezTo>
                      <a:cubicBezTo>
                        <a:pt x="89" y="58"/>
                        <a:pt x="94" y="51"/>
                        <a:pt x="99" y="45"/>
                      </a:cubicBezTo>
                      <a:cubicBezTo>
                        <a:pt x="103" y="40"/>
                        <a:pt x="109" y="27"/>
                        <a:pt x="109" y="24"/>
                      </a:cubicBezTo>
                      <a:cubicBezTo>
                        <a:pt x="109" y="22"/>
                        <a:pt x="109" y="19"/>
                        <a:pt x="110" y="15"/>
                      </a:cubicBezTo>
                      <a:cubicBezTo>
                        <a:pt x="111" y="12"/>
                        <a:pt x="112" y="8"/>
                        <a:pt x="113" y="4"/>
                      </a:cubicBezTo>
                      <a:cubicBezTo>
                        <a:pt x="113" y="2"/>
                        <a:pt x="112" y="1"/>
                        <a:pt x="112" y="0"/>
                      </a:cubicBezTo>
                      <a:cubicBezTo>
                        <a:pt x="111" y="0"/>
                        <a:pt x="110" y="0"/>
                        <a:pt x="109" y="1"/>
                      </a:cubicBezTo>
                      <a:cubicBezTo>
                        <a:pt x="106" y="7"/>
                        <a:pt x="89" y="9"/>
                        <a:pt x="82" y="9"/>
                      </a:cubicBezTo>
                      <a:cubicBezTo>
                        <a:pt x="74" y="9"/>
                        <a:pt x="68" y="10"/>
                        <a:pt x="65" y="13"/>
                      </a:cubicBezTo>
                      <a:cubicBezTo>
                        <a:pt x="64" y="15"/>
                        <a:pt x="61" y="15"/>
                        <a:pt x="59" y="15"/>
                      </a:cubicBezTo>
                      <a:cubicBezTo>
                        <a:pt x="58" y="15"/>
                        <a:pt x="57" y="15"/>
                        <a:pt x="57" y="15"/>
                      </a:cubicBezTo>
                      <a:cubicBezTo>
                        <a:pt x="56" y="15"/>
                        <a:pt x="55" y="15"/>
                        <a:pt x="54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49" y="18"/>
                        <a:pt x="44" y="20"/>
                        <a:pt x="39" y="20"/>
                      </a:cubicBezTo>
                      <a:cubicBezTo>
                        <a:pt x="34" y="20"/>
                        <a:pt x="31" y="17"/>
                        <a:pt x="29" y="13"/>
                      </a:cubicBezTo>
                      <a:cubicBezTo>
                        <a:pt x="28" y="11"/>
                        <a:pt x="27" y="10"/>
                        <a:pt x="25" y="9"/>
                      </a:cubicBezTo>
                      <a:quadBezTo>
                        <a:pt x="25" y="9"/>
                        <a:pt x="24" y="10"/>
                      </a:quadBezTo>
                      <a:quadBezTo>
                        <a:pt x="24" y="10"/>
                        <a:pt x="24" y="10"/>
                      </a:quadBezTo>
                      <a:cubicBezTo>
                        <a:pt x="23" y="11"/>
                        <a:pt x="22" y="12"/>
                        <a:pt x="2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04" name="Freeform 1294"/>
                <p:cNvSpPr/>
                <p:nvPr/>
              </p:nvSpPr>
              <p:spPr>
                <a:xfrm>
                  <a:off x="1534" y="2568"/>
                  <a:ext cx="119" cy="96"/>
                </a:xfrm>
                <a:custGeom>
                  <a:avLst/>
                  <a:gdLst>
                    <a:gd name="T0" fmla="*/ 40 w 125"/>
                    <a:gd name="T1" fmla="*/ 94 h 100"/>
                    <a:gd name="T2" fmla="*/ 40 w 125"/>
                    <a:gd name="T3" fmla="*/ 92 h 100"/>
                    <a:gd name="T4" fmla="*/ 40 w 125"/>
                    <a:gd name="T5" fmla="*/ 91 h 100"/>
                    <a:gd name="T6" fmla="*/ 40 w 125"/>
                    <a:gd name="T7" fmla="*/ 90 h 100"/>
                    <a:gd name="T8" fmla="*/ 40 w 125"/>
                    <a:gd name="T9" fmla="*/ 90 h 100"/>
                    <a:gd name="T10" fmla="*/ 59 w 125"/>
                    <a:gd name="T11" fmla="*/ 77 h 100"/>
                    <a:gd name="T12" fmla="*/ 64 w 125"/>
                    <a:gd name="T13" fmla="*/ 76 h 100"/>
                    <a:gd name="T14" fmla="*/ 73 w 125"/>
                    <a:gd name="T15" fmla="*/ 72 h 100"/>
                    <a:gd name="T16" fmla="*/ 81 w 125"/>
                    <a:gd name="T17" fmla="*/ 67 h 100"/>
                    <a:gd name="T18" fmla="*/ 91 w 125"/>
                    <a:gd name="T19" fmla="*/ 62 h 100"/>
                    <a:gd name="T20" fmla="*/ 96 w 125"/>
                    <a:gd name="T21" fmla="*/ 59 h 100"/>
                    <a:gd name="T22" fmla="*/ 96 w 125"/>
                    <a:gd name="T23" fmla="*/ 54 h 100"/>
                    <a:gd name="T24" fmla="*/ 100 w 125"/>
                    <a:gd name="T25" fmla="*/ 49 h 100"/>
                    <a:gd name="T26" fmla="*/ 106 w 125"/>
                    <a:gd name="T27" fmla="*/ 47 h 100"/>
                    <a:gd name="T28" fmla="*/ 122 w 125"/>
                    <a:gd name="T29" fmla="*/ 44 h 100"/>
                    <a:gd name="T30" fmla="*/ 125 w 125"/>
                    <a:gd name="T31" fmla="*/ 42 h 100"/>
                    <a:gd name="T32" fmla="*/ 120 w 125"/>
                    <a:gd name="T33" fmla="*/ 28 h 100"/>
                    <a:gd name="T34" fmla="*/ 117 w 125"/>
                    <a:gd name="T35" fmla="*/ 14 h 100"/>
                    <a:gd name="T36" fmla="*/ 116 w 125"/>
                    <a:gd name="T37" fmla="*/ 12 h 100"/>
                    <a:gd name="T38" fmla="*/ 116 w 125"/>
                    <a:gd name="T39" fmla="*/ 11 h 100"/>
                    <a:gd name="T40" fmla="*/ 104 w 125"/>
                    <a:gd name="T41" fmla="*/ 8 h 100"/>
                    <a:gd name="T42" fmla="*/ 99 w 125"/>
                    <a:gd name="T43" fmla="*/ 8 h 100"/>
                    <a:gd name="T44" fmla="*/ 83 w 125"/>
                    <a:gd name="T45" fmla="*/ 5 h 100"/>
                    <a:gd name="T46" fmla="*/ 75 w 125"/>
                    <a:gd name="T47" fmla="*/ 1 h 100"/>
                    <a:gd name="T48" fmla="*/ 64 w 125"/>
                    <a:gd name="T49" fmla="*/ 23 h 100"/>
                    <a:gd name="T50" fmla="*/ 41 w 125"/>
                    <a:gd name="T51" fmla="*/ 36 h 100"/>
                    <a:gd name="T52" fmla="*/ 35 w 125"/>
                    <a:gd name="T53" fmla="*/ 45 h 100"/>
                    <a:gd name="T54" fmla="*/ 32 w 125"/>
                    <a:gd name="T55" fmla="*/ 67 h 100"/>
                    <a:gd name="T56" fmla="*/ 18 w 125"/>
                    <a:gd name="T57" fmla="*/ 88 h 100"/>
                    <a:gd name="T58" fmla="*/ 0 w 125"/>
                    <a:gd name="T59" fmla="*/ 99 h 100"/>
                    <a:gd name="T60" fmla="*/ 34 w 125"/>
                    <a:gd name="T61" fmla="*/ 99 h 100"/>
                    <a:gd name="T62" fmla="*/ 36 w 125"/>
                    <a:gd name="T63" fmla="*/ 99 h 100"/>
                    <a:gd name="T64" fmla="*/ 38 w 125"/>
                    <a:gd name="T65" fmla="*/ 100 h 100"/>
                    <a:gd name="T66" fmla="*/ 40 w 125"/>
                    <a:gd name="T67" fmla="*/ 100 h 100"/>
                    <a:gd name="T68" fmla="*/ 40 w 125"/>
                    <a:gd name="T69" fmla="*/ 94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5" h="100">
                      <a:moveTo>
                        <a:pt x="40" y="94"/>
                      </a:moveTo>
                      <a:quadBezTo>
                        <a:pt x="40" y="94"/>
                        <a:pt x="40" y="94"/>
                      </a:quadBezTo>
                      <a:quadBezTo>
                        <a:pt x="40" y="93"/>
                        <a:pt x="40" y="93"/>
                      </a:quadBezTo>
                      <a:quadBezTo>
                        <a:pt x="40" y="92"/>
                        <a:pt x="40" y="92"/>
                      </a:quadBezTo>
                      <a:quadBezTo>
                        <a:pt x="40" y="92"/>
                        <a:pt x="40" y="92"/>
                      </a:quadBezTo>
                      <a:quadBezTo>
                        <a:pt x="40" y="91"/>
                        <a:pt x="40" y="91"/>
                      </a:quadBezTo>
                      <a:quadBezTo>
                        <a:pt x="40" y="91"/>
                        <a:pt x="40" y="91"/>
                      </a:quadBezTo>
                      <a:quadBezTo>
                        <a:pt x="40" y="91"/>
                        <a:pt x="40" y="90"/>
                      </a:quadBezTo>
                      <a:quadBezTo>
                        <a:pt x="40" y="90"/>
                        <a:pt x="40" y="90"/>
                      </a:quadBezTo>
                      <a:quadBezTo>
                        <a:pt x="40" y="90"/>
                        <a:pt x="40" y="90"/>
                      </a:quadBezTo>
                      <a:quadBezTo>
                        <a:pt x="40" y="90"/>
                        <a:pt x="40" y="90"/>
                      </a:quadBezTo>
                      <a:cubicBezTo>
                        <a:pt x="40" y="89"/>
                        <a:pt x="40" y="87"/>
                        <a:pt x="59" y="77"/>
                      </a:cubicBezTo>
                      <a:cubicBezTo>
                        <a:pt x="60" y="76"/>
                        <a:pt x="61" y="76"/>
                        <a:pt x="63" y="76"/>
                      </a:cubicBezTo>
                      <a:quadBezTo>
                        <a:pt x="64" y="76"/>
                        <a:pt x="64" y="76"/>
                      </a:quadBezTo>
                      <a:quadBezTo>
                        <a:pt x="65" y="76"/>
                        <a:pt x="65" y="76"/>
                      </a:quadBezTo>
                      <a:cubicBezTo>
                        <a:pt x="65" y="72"/>
                        <a:pt x="70" y="72"/>
                        <a:pt x="73" y="72"/>
                      </a:cubicBezTo>
                      <a:cubicBezTo>
                        <a:pt x="74" y="72"/>
                        <a:pt x="76" y="72"/>
                        <a:pt x="77" y="72"/>
                      </a:cubicBezTo>
                      <a:cubicBezTo>
                        <a:pt x="79" y="72"/>
                        <a:pt x="81" y="70"/>
                        <a:pt x="81" y="67"/>
                      </a:cubicBezTo>
                      <a:cubicBezTo>
                        <a:pt x="81" y="63"/>
                        <a:pt x="86" y="63"/>
                        <a:pt x="89" y="63"/>
                      </a:cubicBezTo>
                      <a:quadBezTo>
                        <a:pt x="90" y="63"/>
                        <a:pt x="91" y="62"/>
                      </a:quadBezTo>
                      <a:quadBezTo>
                        <a:pt x="92" y="62"/>
                        <a:pt x="93" y="61"/>
                      </a:quadBezTo>
                      <a:cubicBezTo>
                        <a:pt x="93" y="61"/>
                        <a:pt x="94" y="59"/>
                        <a:pt x="96" y="59"/>
                      </a:cubicBezTo>
                      <a:cubicBezTo>
                        <a:pt x="96" y="59"/>
                        <a:pt x="96" y="58"/>
                        <a:pt x="96" y="57"/>
                      </a:cubicBezTo>
                      <a:cubicBezTo>
                        <a:pt x="96" y="56"/>
                        <a:pt x="96" y="55"/>
                        <a:pt x="96" y="54"/>
                      </a:cubicBezTo>
                      <a:cubicBezTo>
                        <a:pt x="96" y="52"/>
                        <a:pt x="96" y="49"/>
                        <a:pt x="99" y="49"/>
                      </a:cubicBezTo>
                      <a:quadBezTo>
                        <a:pt x="100" y="49"/>
                        <a:pt x="100" y="49"/>
                      </a:quadBezTo>
                      <a:quadBezTo>
                        <a:pt x="101" y="49"/>
                        <a:pt x="102" y="49"/>
                      </a:quadBezTo>
                      <a:cubicBezTo>
                        <a:pt x="104" y="49"/>
                        <a:pt x="106" y="48"/>
                        <a:pt x="106" y="47"/>
                      </a:cubicBezTo>
                      <a:cubicBezTo>
                        <a:pt x="106" y="44"/>
                        <a:pt x="111" y="44"/>
                        <a:pt x="114" y="44"/>
                      </a:cubicBezTo>
                      <a:cubicBezTo>
                        <a:pt x="117" y="44"/>
                        <a:pt x="120" y="44"/>
                        <a:pt x="122" y="44"/>
                      </a:cubicBezTo>
                      <a:cubicBezTo>
                        <a:pt x="123" y="44"/>
                        <a:pt x="124" y="44"/>
                        <a:pt x="125" y="44"/>
                      </a:cubicBezTo>
                      <a:cubicBezTo>
                        <a:pt x="125" y="44"/>
                        <a:pt x="125" y="43"/>
                        <a:pt x="125" y="42"/>
                      </a:cubicBezTo>
                      <a:cubicBezTo>
                        <a:pt x="125" y="40"/>
                        <a:pt x="123" y="37"/>
                        <a:pt x="122" y="36"/>
                      </a:cubicBezTo>
                      <a:cubicBezTo>
                        <a:pt x="119" y="36"/>
                        <a:pt x="120" y="32"/>
                        <a:pt x="120" y="28"/>
                      </a:cubicBezTo>
                      <a:cubicBezTo>
                        <a:pt x="120" y="27"/>
                        <a:pt x="120" y="25"/>
                        <a:pt x="120" y="24"/>
                      </a:cubicBezTo>
                      <a:cubicBezTo>
                        <a:pt x="120" y="19"/>
                        <a:pt x="119" y="16"/>
                        <a:pt x="117" y="14"/>
                      </a:cubicBezTo>
                      <a:quadBezTo>
                        <a:pt x="117" y="13"/>
                        <a:pt x="117" y="12"/>
                      </a:quadBezTo>
                      <a:cubicBezTo>
                        <a:pt x="117" y="12"/>
                        <a:pt x="116" y="12"/>
                        <a:pt x="116" y="12"/>
                      </a:cubicBezTo>
                      <a:cubicBezTo>
                        <a:pt x="116" y="12"/>
                        <a:pt x="116" y="11"/>
                        <a:pt x="116" y="11"/>
                      </a:cubicBezTo>
                      <a:quadBezTo>
                        <a:pt x="116" y="11"/>
                        <a:pt x="116" y="11"/>
                      </a:quadBezTo>
                      <a:cubicBezTo>
                        <a:pt x="114" y="11"/>
                        <a:pt x="112" y="10"/>
                        <a:pt x="110" y="9"/>
                      </a:cubicBezTo>
                      <a:cubicBezTo>
                        <a:pt x="108" y="9"/>
                        <a:pt x="106" y="8"/>
                        <a:pt x="104" y="8"/>
                      </a:cubicBezTo>
                      <a:quadBezTo>
                        <a:pt x="103" y="8"/>
                        <a:pt x="103" y="8"/>
                      </a:quadBezTo>
                      <a:cubicBezTo>
                        <a:pt x="102" y="8"/>
                        <a:pt x="100" y="8"/>
                        <a:pt x="99" y="8"/>
                      </a:cubicBezTo>
                      <a:cubicBezTo>
                        <a:pt x="97" y="8"/>
                        <a:pt x="95" y="9"/>
                        <a:pt x="93" y="9"/>
                      </a:cubicBezTo>
                      <a:cubicBezTo>
                        <a:pt x="90" y="9"/>
                        <a:pt x="86" y="8"/>
                        <a:pt x="83" y="5"/>
                      </a:cubicBezTo>
                      <a:cubicBezTo>
                        <a:pt x="80" y="2"/>
                        <a:pt x="78" y="0"/>
                        <a:pt x="77" y="0"/>
                      </a:cubicBezTo>
                      <a:quadBezTo>
                        <a:pt x="76" y="0"/>
                        <a:pt x="75" y="1"/>
                      </a:quadBezTo>
                      <a:cubicBezTo>
                        <a:pt x="74" y="2"/>
                        <a:pt x="71" y="9"/>
                        <a:pt x="69" y="13"/>
                      </a:cubicBezTo>
                      <a:cubicBezTo>
                        <a:pt x="67" y="17"/>
                        <a:pt x="65" y="21"/>
                        <a:pt x="64" y="23"/>
                      </a:cubicBezTo>
                      <a:cubicBezTo>
                        <a:pt x="60" y="28"/>
                        <a:pt x="50" y="32"/>
                        <a:pt x="45" y="32"/>
                      </a:cubicBezTo>
                      <a:cubicBezTo>
                        <a:pt x="43" y="32"/>
                        <a:pt x="43" y="33"/>
                        <a:pt x="41" y="36"/>
                      </a:cubicBezTo>
                      <a:cubicBezTo>
                        <a:pt x="40" y="38"/>
                        <a:pt x="39" y="40"/>
                        <a:pt x="38" y="41"/>
                      </a:cubicBezTo>
                      <a:cubicBezTo>
                        <a:pt x="36" y="42"/>
                        <a:pt x="36" y="44"/>
                        <a:pt x="35" y="45"/>
                      </a:cubicBezTo>
                      <a:cubicBezTo>
                        <a:pt x="35" y="47"/>
                        <a:pt x="34" y="50"/>
                        <a:pt x="31" y="52"/>
                      </a:cubicBezTo>
                      <a:cubicBezTo>
                        <a:pt x="28" y="54"/>
                        <a:pt x="30" y="63"/>
                        <a:pt x="32" y="67"/>
                      </a:cubicBezTo>
                      <a:cubicBezTo>
                        <a:pt x="32" y="68"/>
                        <a:pt x="32" y="69"/>
                        <a:pt x="32" y="71"/>
                      </a:cubicBezTo>
                      <a:cubicBezTo>
                        <a:pt x="31" y="76"/>
                        <a:pt x="23" y="85"/>
                        <a:pt x="18" y="88"/>
                      </a:cubicBezTo>
                      <a:cubicBezTo>
                        <a:pt x="16" y="89"/>
                        <a:pt x="14" y="90"/>
                        <a:pt x="13" y="92"/>
                      </a:cubicBezTo>
                      <a:cubicBezTo>
                        <a:pt x="10" y="95"/>
                        <a:pt x="7" y="98"/>
                        <a:pt x="0" y="99"/>
                      </a:cubicBezTo>
                      <a:quadBezTo>
                        <a:pt x="0" y="99"/>
                        <a:pt x="0" y="99"/>
                      </a:quadBezTo>
                      <a:quadBezTo>
                        <a:pt x="34" y="99"/>
                        <a:pt x="34" y="99"/>
                      </a:quadBezTo>
                      <a:quadBezTo>
                        <a:pt x="35" y="99"/>
                        <a:pt x="36" y="99"/>
                      </a:quadBezTo>
                      <a:quadBezTo>
                        <a:pt x="36" y="99"/>
                        <a:pt x="36" y="99"/>
                      </a:quadBezTo>
                      <a:quadBezTo>
                        <a:pt x="37" y="99"/>
                        <a:pt x="38" y="99"/>
                      </a:quadBezTo>
                      <a:quadBezTo>
                        <a:pt x="38" y="99"/>
                        <a:pt x="38" y="100"/>
                      </a:quadBezTo>
                      <a:cubicBezTo>
                        <a:pt x="38" y="100"/>
                        <a:pt x="39" y="100"/>
                        <a:pt x="39" y="100"/>
                      </a:cubicBezTo>
                      <a:quadBezTo>
                        <a:pt x="39" y="100"/>
                        <a:pt x="40" y="100"/>
                      </a:quadBezTo>
                      <a:quadBezTo>
                        <a:pt x="40" y="100"/>
                        <a:pt x="40" y="100"/>
                      </a:quadBezTo>
                      <a:cubicBezTo>
                        <a:pt x="40" y="97"/>
                        <a:pt x="40" y="95"/>
                        <a:pt x="40" y="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05" name="Freeform 1295"/>
                <p:cNvSpPr/>
                <p:nvPr/>
              </p:nvSpPr>
              <p:spPr>
                <a:xfrm>
                  <a:off x="1751" y="2550"/>
                  <a:ext cx="40" cy="81"/>
                </a:xfrm>
                <a:custGeom>
                  <a:avLst/>
                  <a:gdLst>
                    <a:gd name="T0" fmla="*/ 25 w 42"/>
                    <a:gd name="T1" fmla="*/ 85 h 85"/>
                    <a:gd name="T2" fmla="*/ 26 w 42"/>
                    <a:gd name="T3" fmla="*/ 83 h 85"/>
                    <a:gd name="T4" fmla="*/ 29 w 42"/>
                    <a:gd name="T5" fmla="*/ 69 h 85"/>
                    <a:gd name="T6" fmla="*/ 39 w 42"/>
                    <a:gd name="T7" fmla="*/ 60 h 85"/>
                    <a:gd name="T8" fmla="*/ 42 w 42"/>
                    <a:gd name="T9" fmla="*/ 59 h 85"/>
                    <a:gd name="T10" fmla="*/ 42 w 42"/>
                    <a:gd name="T11" fmla="*/ 57 h 85"/>
                    <a:gd name="T12" fmla="*/ 42 w 42"/>
                    <a:gd name="T13" fmla="*/ 54 h 85"/>
                    <a:gd name="T14" fmla="*/ 37 w 42"/>
                    <a:gd name="T15" fmla="*/ 46 h 85"/>
                    <a:gd name="T16" fmla="*/ 30 w 42"/>
                    <a:gd name="T17" fmla="*/ 34 h 85"/>
                    <a:gd name="T18" fmla="*/ 37 w 42"/>
                    <a:gd name="T19" fmla="*/ 25 h 85"/>
                    <a:gd name="T20" fmla="*/ 31 w 42"/>
                    <a:gd name="T21" fmla="*/ 14 h 85"/>
                    <a:gd name="T22" fmla="*/ 36 w 42"/>
                    <a:gd name="T23" fmla="*/ 6 h 85"/>
                    <a:gd name="T24" fmla="*/ 34 w 42"/>
                    <a:gd name="T25" fmla="*/ 7 h 85"/>
                    <a:gd name="T26" fmla="*/ 24 w 42"/>
                    <a:gd name="T27" fmla="*/ 0 h 85"/>
                    <a:gd name="T28" fmla="*/ 11 w 42"/>
                    <a:gd name="T29" fmla="*/ 5 h 85"/>
                    <a:gd name="T30" fmla="*/ 11 w 42"/>
                    <a:gd name="T31" fmla="*/ 8 h 85"/>
                    <a:gd name="T32" fmla="*/ 11 w 42"/>
                    <a:gd name="T33" fmla="*/ 11 h 85"/>
                    <a:gd name="T34" fmla="*/ 10 w 42"/>
                    <a:gd name="T35" fmla="*/ 14 h 85"/>
                    <a:gd name="T36" fmla="*/ 10 w 42"/>
                    <a:gd name="T37" fmla="*/ 16 h 85"/>
                    <a:gd name="T38" fmla="*/ 11 w 42"/>
                    <a:gd name="T39" fmla="*/ 17 h 85"/>
                    <a:gd name="T40" fmla="*/ 11 w 42"/>
                    <a:gd name="T41" fmla="*/ 18 h 85"/>
                    <a:gd name="T42" fmla="*/ 11 w 42"/>
                    <a:gd name="T43" fmla="*/ 19 h 85"/>
                    <a:gd name="T44" fmla="*/ 12 w 42"/>
                    <a:gd name="T45" fmla="*/ 27 h 85"/>
                    <a:gd name="T46" fmla="*/ 4 w 42"/>
                    <a:gd name="T47" fmla="*/ 37 h 85"/>
                    <a:gd name="T48" fmla="*/ 4 w 42"/>
                    <a:gd name="T49" fmla="*/ 50 h 85"/>
                    <a:gd name="T50" fmla="*/ 13 w 42"/>
                    <a:gd name="T51" fmla="*/ 60 h 85"/>
                    <a:gd name="T52" fmla="*/ 19 w 42"/>
                    <a:gd name="T53" fmla="*/ 65 h 85"/>
                    <a:gd name="T54" fmla="*/ 19 w 42"/>
                    <a:gd name="T55" fmla="*/ 66 h 85"/>
                    <a:gd name="T56" fmla="*/ 20 w 42"/>
                    <a:gd name="T57" fmla="*/ 67 h 85"/>
                    <a:gd name="T58" fmla="*/ 20 w 42"/>
                    <a:gd name="T59" fmla="*/ 68 h 85"/>
                    <a:gd name="T60" fmla="*/ 21 w 42"/>
                    <a:gd name="T61" fmla="*/ 70 h 85"/>
                    <a:gd name="T62" fmla="*/ 21 w 42"/>
                    <a:gd name="T63" fmla="*/ 71 h 85"/>
                    <a:gd name="T64" fmla="*/ 22 w 42"/>
                    <a:gd name="T65" fmla="*/ 73 h 85"/>
                    <a:gd name="T66" fmla="*/ 22 w 42"/>
                    <a:gd name="T67" fmla="*/ 74 h 85"/>
                    <a:gd name="T68" fmla="*/ 22 w 42"/>
                    <a:gd name="T69" fmla="*/ 76 h 85"/>
                    <a:gd name="T70" fmla="*/ 23 w 42"/>
                    <a:gd name="T71" fmla="*/ 78 h 85"/>
                    <a:gd name="T72" fmla="*/ 23 w 42"/>
                    <a:gd name="T73" fmla="*/ 79 h 85"/>
                    <a:gd name="T74" fmla="*/ 23 w 42"/>
                    <a:gd name="T75" fmla="*/ 81 h 85"/>
                    <a:gd name="T76" fmla="*/ 24 w 42"/>
                    <a:gd name="T77" fmla="*/ 82 h 85"/>
                    <a:gd name="T78" fmla="*/ 24 w 42"/>
                    <a:gd name="T79" fmla="*/ 83 h 85"/>
                    <a:gd name="T80" fmla="*/ 24 w 42"/>
                    <a:gd name="T81" fmla="*/ 84 h 85"/>
                    <a:gd name="T82" fmla="*/ 24 w 42"/>
                    <a:gd name="T83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2" h="85">
                      <a:moveTo>
                        <a:pt x="24" y="85"/>
                      </a:moveTo>
                      <a:cubicBezTo>
                        <a:pt x="24" y="85"/>
                        <a:pt x="25" y="85"/>
                        <a:pt x="25" y="85"/>
                      </a:cubicBezTo>
                      <a:cubicBezTo>
                        <a:pt x="25" y="85"/>
                        <a:pt x="25" y="84"/>
                        <a:pt x="25" y="84"/>
                      </a:cubicBezTo>
                      <a:quadBezTo>
                        <a:pt x="26" y="84"/>
                        <a:pt x="26" y="83"/>
                      </a:quadBezTo>
                      <a:cubicBezTo>
                        <a:pt x="27" y="81"/>
                        <a:pt x="28" y="77"/>
                        <a:pt x="28" y="76"/>
                      </a:cubicBezTo>
                      <a:cubicBezTo>
                        <a:pt x="27" y="74"/>
                        <a:pt x="27" y="71"/>
                        <a:pt x="29" y="69"/>
                      </a:cubicBezTo>
                      <a:cubicBezTo>
                        <a:pt x="30" y="68"/>
                        <a:pt x="31" y="67"/>
                        <a:pt x="32" y="66"/>
                      </a:cubicBezTo>
                      <a:cubicBezTo>
                        <a:pt x="36" y="62"/>
                        <a:pt x="38" y="61"/>
                        <a:pt x="39" y="60"/>
                      </a:cubicBezTo>
                      <a:cubicBezTo>
                        <a:pt x="39" y="60"/>
                        <a:pt x="40" y="60"/>
                        <a:pt x="40" y="60"/>
                      </a:cubicBezTo>
                      <a:quadBezTo>
                        <a:pt x="42" y="60"/>
                        <a:pt x="42" y="59"/>
                      </a:quadBezTo>
                      <a:quadBezTo>
                        <a:pt x="42" y="58"/>
                        <a:pt x="42" y="57"/>
                      </a:quadBezTo>
                      <a:quadBezTo>
                        <a:pt x="42" y="57"/>
                        <a:pt x="42" y="57"/>
                      </a:quadBezTo>
                      <a:cubicBezTo>
                        <a:pt x="42" y="56"/>
                        <a:pt x="42" y="55"/>
                        <a:pt x="42" y="54"/>
                      </a:cubicBezTo>
                      <a:quadBezTo>
                        <a:pt x="42" y="54"/>
                        <a:pt x="42" y="54"/>
                      </a:quadBezTo>
                      <a:cubicBezTo>
                        <a:pt x="40" y="52"/>
                        <a:pt x="38" y="50"/>
                        <a:pt x="38" y="48"/>
                      </a:cubicBezTo>
                      <a:cubicBezTo>
                        <a:pt x="38" y="47"/>
                        <a:pt x="37" y="46"/>
                        <a:pt x="37" y="46"/>
                      </a:cubicBezTo>
                      <a:cubicBezTo>
                        <a:pt x="34" y="49"/>
                        <a:pt x="26" y="46"/>
                        <a:pt x="25" y="41"/>
                      </a:cubicBezTo>
                      <a:cubicBezTo>
                        <a:pt x="24" y="37"/>
                        <a:pt x="27" y="35"/>
                        <a:pt x="30" y="34"/>
                      </a:cubicBezTo>
                      <a:cubicBezTo>
                        <a:pt x="31" y="33"/>
                        <a:pt x="33" y="32"/>
                        <a:pt x="34" y="31"/>
                      </a:cubicBezTo>
                      <a:cubicBezTo>
                        <a:pt x="36" y="29"/>
                        <a:pt x="37" y="27"/>
                        <a:pt x="37" y="25"/>
                      </a:cubicBezTo>
                      <a:cubicBezTo>
                        <a:pt x="37" y="22"/>
                        <a:pt x="36" y="20"/>
                        <a:pt x="35" y="19"/>
                      </a:cubicBezTo>
                      <a:cubicBezTo>
                        <a:pt x="33" y="17"/>
                        <a:pt x="32" y="16"/>
                        <a:pt x="31" y="14"/>
                      </a:cubicBezTo>
                      <a:cubicBezTo>
                        <a:pt x="31" y="11"/>
                        <a:pt x="33" y="9"/>
                        <a:pt x="35" y="7"/>
                      </a:cubicBezTo>
                      <a:quadBezTo>
                        <a:pt x="36" y="7"/>
                        <a:pt x="36" y="6"/>
                      </a:quadBezTo>
                      <a:quadBezTo>
                        <a:pt x="37" y="6"/>
                        <a:pt x="37" y="6"/>
                      </a:quadBezTo>
                      <a:cubicBezTo>
                        <a:pt x="36" y="6"/>
                        <a:pt x="35" y="7"/>
                        <a:pt x="34" y="7"/>
                      </a:cubicBezTo>
                      <a:cubicBezTo>
                        <a:pt x="33" y="7"/>
                        <a:pt x="30" y="6"/>
                        <a:pt x="29" y="2"/>
                      </a:cubicBezTo>
                      <a:cubicBezTo>
                        <a:pt x="29" y="1"/>
                        <a:pt x="27" y="0"/>
                        <a:pt x="24" y="0"/>
                      </a:cubicBezTo>
                      <a:cubicBezTo>
                        <a:pt x="21" y="0"/>
                        <a:pt x="18" y="1"/>
                        <a:pt x="17" y="2"/>
                      </a:cubicBezTo>
                      <a:cubicBezTo>
                        <a:pt x="16" y="4"/>
                        <a:pt x="14" y="4"/>
                        <a:pt x="11" y="5"/>
                      </a:cubicBezTo>
                      <a:cubicBezTo>
                        <a:pt x="11" y="5"/>
                        <a:pt x="11" y="6"/>
                        <a:pt x="11" y="6"/>
                      </a:cubicBezTo>
                      <a:quadBezTo>
                        <a:pt x="11" y="7"/>
                        <a:pt x="11" y="8"/>
                      </a:quadBezTo>
                      <a:cubicBezTo>
                        <a:pt x="11" y="8"/>
                        <a:pt x="11" y="9"/>
                        <a:pt x="11" y="10"/>
                      </a:cubicBezTo>
                      <a:cubicBezTo>
                        <a:pt x="11" y="10"/>
                        <a:pt x="11" y="11"/>
                        <a:pt x="11" y="11"/>
                      </a:cubicBezTo>
                      <a:cubicBezTo>
                        <a:pt x="11" y="12"/>
                        <a:pt x="10" y="12"/>
                        <a:pt x="10" y="13"/>
                      </a:cubicBezTo>
                      <a:quadBezTo>
                        <a:pt x="10" y="13"/>
                        <a:pt x="10" y="14"/>
                      </a:quadBezTo>
                      <a:quadBezTo>
                        <a:pt x="10" y="14"/>
                        <a:pt x="10" y="15"/>
                      </a:quadBezTo>
                      <a:quadBezTo>
                        <a:pt x="10" y="15"/>
                        <a:pt x="10" y="16"/>
                      </a:quadBezTo>
                      <a:quadBezTo>
                        <a:pt x="10" y="16"/>
                        <a:pt x="10" y="17"/>
                      </a:quadBezTo>
                      <a:quadBezTo>
                        <a:pt x="10" y="17"/>
                        <a:pt x="11" y="17"/>
                      </a:quadBezTo>
                      <a:cubicBezTo>
                        <a:pt x="11" y="17"/>
                        <a:pt x="11" y="18"/>
                        <a:pt x="11" y="18"/>
                      </a:cubicBezTo>
                      <a:quadBezTo>
                        <a:pt x="11" y="18"/>
                        <a:pt x="11" y="18"/>
                      </a:quadBezTo>
                      <a:quadBezTo>
                        <a:pt x="11" y="18"/>
                        <a:pt x="11" y="19"/>
                      </a:quadBezTo>
                      <a:quadBezTo>
                        <a:pt x="11" y="19"/>
                        <a:pt x="11" y="19"/>
                      </a:quadBezTo>
                      <a:quadBezTo>
                        <a:pt x="11" y="19"/>
                        <a:pt x="11" y="19"/>
                      </a:quadBezTo>
                      <a:cubicBezTo>
                        <a:pt x="12" y="21"/>
                        <a:pt x="13" y="24"/>
                        <a:pt x="12" y="27"/>
                      </a:cubicBezTo>
                      <a:cubicBezTo>
                        <a:pt x="11" y="30"/>
                        <a:pt x="9" y="33"/>
                        <a:pt x="7" y="34"/>
                      </a:cubicBezTo>
                      <a:cubicBezTo>
                        <a:pt x="6" y="34"/>
                        <a:pt x="5" y="36"/>
                        <a:pt x="4" y="37"/>
                      </a:cubicBezTo>
                      <a:cubicBezTo>
                        <a:pt x="3" y="39"/>
                        <a:pt x="2" y="41"/>
                        <a:pt x="0" y="41"/>
                      </a:cubicBezTo>
                      <a:cubicBezTo>
                        <a:pt x="0" y="43"/>
                        <a:pt x="2" y="49"/>
                        <a:pt x="4" y="50"/>
                      </a:cubicBezTo>
                      <a:cubicBezTo>
                        <a:pt x="10" y="52"/>
                        <a:pt x="10" y="56"/>
                        <a:pt x="10" y="59"/>
                      </a:cubicBezTo>
                      <a:cubicBezTo>
                        <a:pt x="11" y="59"/>
                        <a:pt x="12" y="60"/>
                        <a:pt x="13" y="60"/>
                      </a:cubicBezTo>
                      <a:cubicBezTo>
                        <a:pt x="15" y="62"/>
                        <a:pt x="17" y="63"/>
                        <a:pt x="18" y="64"/>
                      </a:cubicBezTo>
                      <a:cubicBezTo>
                        <a:pt x="18" y="65"/>
                        <a:pt x="19" y="65"/>
                        <a:pt x="19" y="65"/>
                      </a:cubicBezTo>
                      <a:quadBezTo>
                        <a:pt x="19" y="65"/>
                        <a:pt x="19" y="65"/>
                      </a:quadBezTo>
                      <a:quadBezTo>
                        <a:pt x="19" y="66"/>
                        <a:pt x="19" y="66"/>
                      </a:quadBezTo>
                      <a:quadBezTo>
                        <a:pt x="19" y="66"/>
                        <a:pt x="19" y="66"/>
                      </a:quadBezTo>
                      <a:quadBezTo>
                        <a:pt x="20" y="67"/>
                        <a:pt x="20" y="67"/>
                      </a:quadBezTo>
                      <a:quadBezTo>
                        <a:pt x="20" y="67"/>
                        <a:pt x="20" y="67"/>
                      </a:quadBezTo>
                      <a:quadBezTo>
                        <a:pt x="20" y="68"/>
                        <a:pt x="20" y="68"/>
                      </a:quadBezTo>
                      <a:cubicBezTo>
                        <a:pt x="20" y="68"/>
                        <a:pt x="20" y="69"/>
                        <a:pt x="20" y="69"/>
                      </a:cubicBezTo>
                      <a:cubicBezTo>
                        <a:pt x="20" y="69"/>
                        <a:pt x="21" y="69"/>
                        <a:pt x="21" y="70"/>
                      </a:cubicBezTo>
                      <a:quadBezTo>
                        <a:pt x="21" y="70"/>
                        <a:pt x="21" y="70"/>
                      </a:quadBezTo>
                      <a:cubicBezTo>
                        <a:pt x="21" y="70"/>
                        <a:pt x="21" y="71"/>
                        <a:pt x="21" y="71"/>
                      </a:cubicBezTo>
                      <a:quadBezTo>
                        <a:pt x="21" y="71"/>
                        <a:pt x="21" y="72"/>
                      </a:quadBezTo>
                      <a:cubicBezTo>
                        <a:pt x="21" y="72"/>
                        <a:pt x="22" y="72"/>
                        <a:pt x="22" y="73"/>
                      </a:cubicBezTo>
                      <a:quadBezTo>
                        <a:pt x="22" y="73"/>
                        <a:pt x="22" y="73"/>
                      </a:quadBezTo>
                      <a:cubicBezTo>
                        <a:pt x="22" y="73"/>
                        <a:pt x="22" y="74"/>
                        <a:pt x="22" y="74"/>
                      </a:cubicBezTo>
                      <a:cubicBezTo>
                        <a:pt x="22" y="74"/>
                        <a:pt x="22" y="75"/>
                        <a:pt x="22" y="75"/>
                      </a:cubicBezTo>
                      <a:cubicBezTo>
                        <a:pt x="22" y="75"/>
                        <a:pt x="22" y="76"/>
                        <a:pt x="22" y="76"/>
                      </a:cubicBezTo>
                      <a:quadBezTo>
                        <a:pt x="23" y="76"/>
                        <a:pt x="23" y="76"/>
                      </a:quadBezTo>
                      <a:quadBezTo>
                        <a:pt x="23" y="77"/>
                        <a:pt x="23" y="78"/>
                      </a:quadBezTo>
                      <a:quadBezTo>
                        <a:pt x="23" y="78"/>
                        <a:pt x="23" y="78"/>
                      </a:quadBezTo>
                      <a:cubicBezTo>
                        <a:pt x="23" y="78"/>
                        <a:pt x="23" y="79"/>
                        <a:pt x="23" y="79"/>
                      </a:cubicBezTo>
                      <a:cubicBezTo>
                        <a:pt x="23" y="79"/>
                        <a:pt x="23" y="80"/>
                        <a:pt x="23" y="80"/>
                      </a:cubicBezTo>
                      <a:quadBezTo>
                        <a:pt x="23" y="80"/>
                        <a:pt x="23" y="81"/>
                      </a:quadBezTo>
                      <a:quadBezTo>
                        <a:pt x="24" y="81"/>
                        <a:pt x="24" y="81"/>
                      </a:quadBezTo>
                      <a:quadBezTo>
                        <a:pt x="24" y="82"/>
                        <a:pt x="24" y="82"/>
                      </a:quadBezTo>
                      <a:quadBezTo>
                        <a:pt x="24" y="82"/>
                        <a:pt x="24" y="83"/>
                      </a:quadBezTo>
                      <a:quadBezTo>
                        <a:pt x="24" y="83"/>
                        <a:pt x="24" y="83"/>
                      </a:quadBezTo>
                      <a:quadBezTo>
                        <a:pt x="24" y="84"/>
                        <a:pt x="24" y="84"/>
                      </a:quadBezTo>
                      <a:quadBezTo>
                        <a:pt x="24" y="84"/>
                        <a:pt x="24" y="84"/>
                      </a:quadBezTo>
                      <a:quadBezTo>
                        <a:pt x="24" y="85"/>
                        <a:pt x="24" y="85"/>
                      </a:quadBezTo>
                      <a:quadBezTo>
                        <a:pt x="24" y="85"/>
                        <a:pt x="24" y="85"/>
                      </a:quadBezTo>
                      <a:quadBezTo>
                        <a:pt x="24" y="85"/>
                        <a:pt x="24" y="85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06" name="Freeform 1296"/>
                <p:cNvSpPr/>
                <p:nvPr/>
              </p:nvSpPr>
              <p:spPr>
                <a:xfrm>
                  <a:off x="1576" y="2552"/>
                  <a:ext cx="220" cy="211"/>
                </a:xfrm>
                <a:custGeom>
                  <a:avLst/>
                  <a:gdLst>
                    <a:gd name="T0" fmla="*/ 0 w 230"/>
                    <a:gd name="T1" fmla="*/ 122 h 221"/>
                    <a:gd name="T2" fmla="*/ 2 w 230"/>
                    <a:gd name="T3" fmla="*/ 123 h 221"/>
                    <a:gd name="T4" fmla="*/ 41 w 230"/>
                    <a:gd name="T5" fmla="*/ 149 h 221"/>
                    <a:gd name="T6" fmla="*/ 47 w 230"/>
                    <a:gd name="T7" fmla="*/ 153 h 221"/>
                    <a:gd name="T8" fmla="*/ 112 w 230"/>
                    <a:gd name="T9" fmla="*/ 197 h 221"/>
                    <a:gd name="T10" fmla="*/ 136 w 230"/>
                    <a:gd name="T11" fmla="*/ 218 h 221"/>
                    <a:gd name="T12" fmla="*/ 142 w 230"/>
                    <a:gd name="T13" fmla="*/ 220 h 221"/>
                    <a:gd name="T14" fmla="*/ 146 w 230"/>
                    <a:gd name="T15" fmla="*/ 219 h 221"/>
                    <a:gd name="T16" fmla="*/ 183 w 230"/>
                    <a:gd name="T17" fmla="*/ 198 h 221"/>
                    <a:gd name="T18" fmla="*/ 230 w 230"/>
                    <a:gd name="T19" fmla="*/ 167 h 221"/>
                    <a:gd name="T20" fmla="*/ 229 w 230"/>
                    <a:gd name="T21" fmla="*/ 164 h 221"/>
                    <a:gd name="T22" fmla="*/ 228 w 230"/>
                    <a:gd name="T23" fmla="*/ 163 h 221"/>
                    <a:gd name="T24" fmla="*/ 227 w 230"/>
                    <a:gd name="T25" fmla="*/ 162 h 221"/>
                    <a:gd name="T26" fmla="*/ 227 w 230"/>
                    <a:gd name="T27" fmla="*/ 161 h 221"/>
                    <a:gd name="T28" fmla="*/ 218 w 230"/>
                    <a:gd name="T29" fmla="*/ 159 h 221"/>
                    <a:gd name="T30" fmla="*/ 208 w 230"/>
                    <a:gd name="T31" fmla="*/ 145 h 221"/>
                    <a:gd name="T32" fmla="*/ 207 w 230"/>
                    <a:gd name="T33" fmla="*/ 130 h 221"/>
                    <a:gd name="T34" fmla="*/ 205 w 230"/>
                    <a:gd name="T35" fmla="*/ 124 h 221"/>
                    <a:gd name="T36" fmla="*/ 207 w 230"/>
                    <a:gd name="T37" fmla="*/ 105 h 221"/>
                    <a:gd name="T38" fmla="*/ 202 w 230"/>
                    <a:gd name="T39" fmla="*/ 89 h 221"/>
                    <a:gd name="T40" fmla="*/ 203 w 230"/>
                    <a:gd name="T41" fmla="*/ 86 h 221"/>
                    <a:gd name="T42" fmla="*/ 203 w 230"/>
                    <a:gd name="T43" fmla="*/ 84 h 221"/>
                    <a:gd name="T44" fmla="*/ 194 w 230"/>
                    <a:gd name="T45" fmla="*/ 62 h 221"/>
                    <a:gd name="T46" fmla="*/ 179 w 230"/>
                    <a:gd name="T47" fmla="*/ 38 h 221"/>
                    <a:gd name="T48" fmla="*/ 188 w 230"/>
                    <a:gd name="T49" fmla="*/ 28 h 221"/>
                    <a:gd name="T50" fmla="*/ 191 w 230"/>
                    <a:gd name="T51" fmla="*/ 19 h 221"/>
                    <a:gd name="T52" fmla="*/ 190 w 230"/>
                    <a:gd name="T53" fmla="*/ 17 h 221"/>
                    <a:gd name="T54" fmla="*/ 189 w 230"/>
                    <a:gd name="T55" fmla="*/ 14 h 221"/>
                    <a:gd name="T56" fmla="*/ 189 w 230"/>
                    <a:gd name="T57" fmla="*/ 11 h 221"/>
                    <a:gd name="T58" fmla="*/ 190 w 230"/>
                    <a:gd name="T59" fmla="*/ 7 h 221"/>
                    <a:gd name="T60" fmla="*/ 190 w 230"/>
                    <a:gd name="T61" fmla="*/ 3 h 221"/>
                    <a:gd name="T62" fmla="*/ 176 w 230"/>
                    <a:gd name="T63" fmla="*/ 1 h 221"/>
                    <a:gd name="T64" fmla="*/ 153 w 230"/>
                    <a:gd name="T65" fmla="*/ 4 h 221"/>
                    <a:gd name="T66" fmla="*/ 112 w 230"/>
                    <a:gd name="T67" fmla="*/ 7 h 221"/>
                    <a:gd name="T68" fmla="*/ 79 w 230"/>
                    <a:gd name="T69" fmla="*/ 25 h 221"/>
                    <a:gd name="T70" fmla="*/ 76 w 230"/>
                    <a:gd name="T71" fmla="*/ 28 h 221"/>
                    <a:gd name="T72" fmla="*/ 80 w 230"/>
                    <a:gd name="T73" fmla="*/ 45 h 221"/>
                    <a:gd name="T74" fmla="*/ 85 w 230"/>
                    <a:gd name="T75" fmla="*/ 59 h 221"/>
                    <a:gd name="T76" fmla="*/ 78 w 230"/>
                    <a:gd name="T77" fmla="*/ 65 h 221"/>
                    <a:gd name="T78" fmla="*/ 58 w 230"/>
                    <a:gd name="T79" fmla="*/ 70 h 221"/>
                    <a:gd name="T80" fmla="*/ 56 w 230"/>
                    <a:gd name="T81" fmla="*/ 71 h 221"/>
                    <a:gd name="T82" fmla="*/ 52 w 230"/>
                    <a:gd name="T83" fmla="*/ 80 h 221"/>
                    <a:gd name="T84" fmla="*/ 45 w 230"/>
                    <a:gd name="T85" fmla="*/ 84 h 221"/>
                    <a:gd name="T86" fmla="*/ 29 w 230"/>
                    <a:gd name="T87" fmla="*/ 93 h 221"/>
                    <a:gd name="T88" fmla="*/ 20 w 230"/>
                    <a:gd name="T89" fmla="*/ 97 h 221"/>
                    <a:gd name="T90" fmla="*/ 19 w 230"/>
                    <a:gd name="T91" fmla="*/ 97 h 221"/>
                    <a:gd name="T92" fmla="*/ 0 w 230"/>
                    <a:gd name="T93" fmla="*/ 109 h 221"/>
                    <a:gd name="T94" fmla="*/ 0 w 230"/>
                    <a:gd name="T95" fmla="*/ 122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30" h="221">
                      <a:moveTo>
                        <a:pt x="0" y="122"/>
                      </a:moveTo>
                      <a:quadBezTo>
                        <a:pt x="0" y="122"/>
                        <a:pt x="0" y="122"/>
                      </a:quadBezTo>
                      <a:quadBezTo>
                        <a:pt x="0" y="122"/>
                        <a:pt x="0" y="122"/>
                      </a:quadBezTo>
                      <a:quadBezTo>
                        <a:pt x="1" y="123"/>
                        <a:pt x="1" y="123"/>
                      </a:quadBezTo>
                      <a:cubicBezTo>
                        <a:pt x="1" y="123"/>
                        <a:pt x="2" y="123"/>
                        <a:pt x="2" y="123"/>
                      </a:cubicBezTo>
                      <a:quadBezTo>
                        <a:pt x="2" y="123"/>
                        <a:pt x="2" y="123"/>
                      </a:quadBezTo>
                      <a:cubicBezTo>
                        <a:pt x="2" y="124"/>
                        <a:pt x="3" y="124"/>
                        <a:pt x="3" y="124"/>
                      </a:cubicBezTo>
                      <a:quadBezTo>
                        <a:pt x="3" y="124"/>
                        <a:pt x="3" y="124"/>
                      </a:quadBezTo>
                      <a:cubicBezTo>
                        <a:pt x="10" y="128"/>
                        <a:pt x="26" y="139"/>
                        <a:pt x="41" y="149"/>
                      </a:cubicBezTo>
                      <a:quadBezTo>
                        <a:pt x="41" y="149"/>
                        <a:pt x="41" y="149"/>
                      </a:quadBezTo>
                      <a:quadBezTo>
                        <a:pt x="41" y="149"/>
                        <a:pt x="41" y="149"/>
                      </a:quadBezTo>
                      <a:quadBezTo>
                        <a:pt x="47" y="153"/>
                        <a:pt x="47" y="153"/>
                      </a:quadBezTo>
                      <a:quadBezTo>
                        <a:pt x="47" y="153"/>
                        <a:pt x="47" y="153"/>
                      </a:quadBezTo>
                      <a:cubicBezTo>
                        <a:pt x="63" y="164"/>
                        <a:pt x="109" y="194"/>
                        <a:pt x="111" y="196"/>
                      </a:cubicBezTo>
                      <a:cubicBezTo>
                        <a:pt x="111" y="196"/>
                        <a:pt x="112" y="197"/>
                        <a:pt x="112" y="197"/>
                      </a:cubicBezTo>
                      <a:cubicBezTo>
                        <a:pt x="114" y="200"/>
                        <a:pt x="117" y="204"/>
                        <a:pt x="118" y="206"/>
                      </a:cubicBezTo>
                      <a:cubicBezTo>
                        <a:pt x="120" y="206"/>
                        <a:pt x="126" y="207"/>
                        <a:pt x="130" y="210"/>
                      </a:cubicBezTo>
                      <a:cubicBezTo>
                        <a:pt x="133" y="212"/>
                        <a:pt x="135" y="215"/>
                        <a:pt x="136" y="218"/>
                      </a:cubicBezTo>
                      <a:cubicBezTo>
                        <a:pt x="136" y="219"/>
                        <a:pt x="137" y="220"/>
                        <a:pt x="137" y="221"/>
                      </a:cubicBezTo>
                      <a:cubicBezTo>
                        <a:pt x="138" y="221"/>
                        <a:pt x="140" y="220"/>
                        <a:pt x="142" y="220"/>
                      </a:cubicBezTo>
                      <a:quadBezTo>
                        <a:pt x="142" y="220"/>
                        <a:pt x="142" y="220"/>
                      </a:quadBezTo>
                      <a:quadBezTo>
                        <a:pt x="143" y="220"/>
                        <a:pt x="143" y="220"/>
                      </a:quadBezTo>
                      <a:quadBezTo>
                        <a:pt x="144" y="220"/>
                        <a:pt x="144" y="220"/>
                      </a:quadBezTo>
                      <a:quadBezTo>
                        <a:pt x="146" y="219"/>
                        <a:pt x="146" y="219"/>
                      </a:quadBezTo>
                      <a:cubicBezTo>
                        <a:pt x="148" y="219"/>
                        <a:pt x="155" y="216"/>
                        <a:pt x="159" y="215"/>
                      </a:cubicBezTo>
                      <a:cubicBezTo>
                        <a:pt x="161" y="215"/>
                        <a:pt x="162" y="214"/>
                        <a:pt x="162" y="214"/>
                      </a:cubicBezTo>
                      <a:quadBezTo>
                        <a:pt x="183" y="198"/>
                        <a:pt x="183" y="198"/>
                      </a:quadBezTo>
                      <a:quadBezTo>
                        <a:pt x="230" y="168"/>
                        <a:pt x="230" y="168"/>
                      </a:quadBezTo>
                      <a:quadBezTo>
                        <a:pt x="230" y="168"/>
                        <a:pt x="230" y="168"/>
                      </a:quadBezTo>
                      <a:quadBezTo>
                        <a:pt x="230" y="167"/>
                        <a:pt x="230" y="167"/>
                      </a:quadBezTo>
                      <a:cubicBezTo>
                        <a:pt x="230" y="166"/>
                        <a:pt x="229" y="166"/>
                        <a:pt x="229" y="166"/>
                      </a:cubicBezTo>
                      <a:quadBezTo>
                        <a:pt x="229" y="165"/>
                        <a:pt x="229" y="165"/>
                      </a:quadBezTo>
                      <a:cubicBezTo>
                        <a:pt x="229" y="165"/>
                        <a:pt x="229" y="164"/>
                        <a:pt x="229" y="164"/>
                      </a:cubicBezTo>
                      <a:quadBezTo>
                        <a:pt x="229" y="164"/>
                        <a:pt x="228" y="163"/>
                      </a:quadBezTo>
                      <a:quadBezTo>
                        <a:pt x="228" y="163"/>
                        <a:pt x="228" y="163"/>
                      </a:quadBezTo>
                      <a:quadBezTo>
                        <a:pt x="228" y="163"/>
                        <a:pt x="228" y="163"/>
                      </a:quadBezTo>
                      <a:quadBezTo>
                        <a:pt x="228" y="162"/>
                        <a:pt x="228" y="162"/>
                      </a:quadBezTo>
                      <a:quadBezTo>
                        <a:pt x="228" y="162"/>
                        <a:pt x="228" y="162"/>
                      </a:quadBezTo>
                      <a:cubicBezTo>
                        <a:pt x="228" y="162"/>
                        <a:pt x="227" y="162"/>
                        <a:pt x="227" y="162"/>
                      </a:cubicBezTo>
                      <a:quadBezTo>
                        <a:pt x="227" y="162"/>
                        <a:pt x="227" y="162"/>
                      </a:quadBezTo>
                      <a:cubicBezTo>
                        <a:pt x="227" y="162"/>
                        <a:pt x="227" y="161"/>
                        <a:pt x="227" y="161"/>
                      </a:cubicBezTo>
                      <a:quadBezTo>
                        <a:pt x="227" y="161"/>
                        <a:pt x="227" y="161"/>
                      </a:quadBezTo>
                      <a:quadBezTo>
                        <a:pt x="227" y="161"/>
                        <a:pt x="227" y="161"/>
                      </a:quadBezTo>
                      <a:cubicBezTo>
                        <a:pt x="225" y="161"/>
                        <a:pt x="223" y="161"/>
                        <a:pt x="222" y="160"/>
                      </a:cubicBezTo>
                      <a:cubicBezTo>
                        <a:pt x="221" y="159"/>
                        <a:pt x="220" y="159"/>
                        <a:pt x="218" y="159"/>
                      </a:cubicBezTo>
                      <a:cubicBezTo>
                        <a:pt x="214" y="159"/>
                        <a:pt x="209" y="157"/>
                        <a:pt x="209" y="153"/>
                      </a:cubicBezTo>
                      <a:cubicBezTo>
                        <a:pt x="208" y="151"/>
                        <a:pt x="209" y="150"/>
                        <a:pt x="209" y="149"/>
                      </a:cubicBezTo>
                      <a:cubicBezTo>
                        <a:pt x="209" y="148"/>
                        <a:pt x="209" y="147"/>
                        <a:pt x="208" y="145"/>
                      </a:cubicBezTo>
                      <a:cubicBezTo>
                        <a:pt x="207" y="143"/>
                        <a:pt x="206" y="142"/>
                        <a:pt x="205" y="141"/>
                      </a:cubicBezTo>
                      <a:cubicBezTo>
                        <a:pt x="203" y="139"/>
                        <a:pt x="202" y="138"/>
                        <a:pt x="202" y="136"/>
                      </a:cubicBezTo>
                      <a:cubicBezTo>
                        <a:pt x="202" y="135"/>
                        <a:pt x="204" y="133"/>
                        <a:pt x="207" y="130"/>
                      </a:cubicBezTo>
                      <a:quadBezTo>
                        <a:pt x="207" y="130"/>
                        <a:pt x="207" y="130"/>
                      </a:quadBezTo>
                      <a:cubicBezTo>
                        <a:pt x="206" y="128"/>
                        <a:pt x="206" y="127"/>
                        <a:pt x="206" y="126"/>
                      </a:cubicBezTo>
                      <a:cubicBezTo>
                        <a:pt x="206" y="125"/>
                        <a:pt x="205" y="125"/>
                        <a:pt x="205" y="124"/>
                      </a:cubicBezTo>
                      <a:cubicBezTo>
                        <a:pt x="205" y="122"/>
                        <a:pt x="204" y="120"/>
                        <a:pt x="206" y="117"/>
                      </a:cubicBezTo>
                      <a:cubicBezTo>
                        <a:pt x="207" y="116"/>
                        <a:pt x="208" y="115"/>
                        <a:pt x="207" y="112"/>
                      </a:cubicBezTo>
                      <a:cubicBezTo>
                        <a:pt x="205" y="110"/>
                        <a:pt x="206" y="107"/>
                        <a:pt x="207" y="105"/>
                      </a:cubicBezTo>
                      <a:cubicBezTo>
                        <a:pt x="207" y="103"/>
                        <a:pt x="208" y="102"/>
                        <a:pt x="207" y="100"/>
                      </a:cubicBezTo>
                      <a:cubicBezTo>
                        <a:pt x="206" y="98"/>
                        <a:pt x="205" y="96"/>
                        <a:pt x="204" y="95"/>
                      </a:cubicBezTo>
                      <a:cubicBezTo>
                        <a:pt x="202" y="92"/>
                        <a:pt x="201" y="90"/>
                        <a:pt x="202" y="89"/>
                      </a:cubicBezTo>
                      <a:quadBezTo>
                        <a:pt x="202" y="88"/>
                        <a:pt x="202" y="87"/>
                      </a:quadBezTo>
                      <a:quadBezTo>
                        <a:pt x="202" y="87"/>
                        <a:pt x="202" y="87"/>
                      </a:quadBezTo>
                      <a:cubicBezTo>
                        <a:pt x="203" y="87"/>
                        <a:pt x="203" y="86"/>
                        <a:pt x="203" y="86"/>
                      </a:cubicBezTo>
                      <a:quadBezTo>
                        <a:pt x="203" y="86"/>
                        <a:pt x="203" y="86"/>
                      </a:quadBezTo>
                      <a:quadBezTo>
                        <a:pt x="203" y="86"/>
                        <a:pt x="203" y="86"/>
                      </a:quadBezTo>
                      <a:cubicBezTo>
                        <a:pt x="203" y="85"/>
                        <a:pt x="203" y="84"/>
                        <a:pt x="203" y="84"/>
                      </a:cubicBezTo>
                      <a:quadBezTo>
                        <a:pt x="203" y="83"/>
                        <a:pt x="203" y="83"/>
                      </a:quadBezTo>
                      <a:cubicBezTo>
                        <a:pt x="203" y="78"/>
                        <a:pt x="200" y="67"/>
                        <a:pt x="198" y="65"/>
                      </a:cubicBezTo>
                      <a:cubicBezTo>
                        <a:pt x="197" y="64"/>
                        <a:pt x="196" y="63"/>
                        <a:pt x="194" y="62"/>
                      </a:cubicBezTo>
                      <a:cubicBezTo>
                        <a:pt x="191" y="60"/>
                        <a:pt x="189" y="59"/>
                        <a:pt x="189" y="57"/>
                      </a:cubicBezTo>
                      <a:cubicBezTo>
                        <a:pt x="189" y="55"/>
                        <a:pt x="189" y="53"/>
                        <a:pt x="186" y="51"/>
                      </a:cubicBezTo>
                      <a:cubicBezTo>
                        <a:pt x="181" y="49"/>
                        <a:pt x="178" y="42"/>
                        <a:pt x="179" y="38"/>
                      </a:cubicBezTo>
                      <a:cubicBezTo>
                        <a:pt x="179" y="36"/>
                        <a:pt x="181" y="36"/>
                        <a:pt x="182" y="36"/>
                      </a:cubicBezTo>
                      <a:cubicBezTo>
                        <a:pt x="182" y="35"/>
                        <a:pt x="183" y="34"/>
                        <a:pt x="184" y="33"/>
                      </a:cubicBezTo>
                      <a:cubicBezTo>
                        <a:pt x="185" y="31"/>
                        <a:pt x="187" y="29"/>
                        <a:pt x="188" y="28"/>
                      </a:cubicBezTo>
                      <a:cubicBezTo>
                        <a:pt x="189" y="28"/>
                        <a:pt x="190" y="26"/>
                        <a:pt x="191" y="24"/>
                      </a:cubicBezTo>
                      <a:quadBezTo>
                        <a:pt x="191" y="23"/>
                        <a:pt x="191" y="22"/>
                      </a:quadBezTo>
                      <a:cubicBezTo>
                        <a:pt x="191" y="21"/>
                        <a:pt x="191" y="20"/>
                        <a:pt x="191" y="19"/>
                      </a:cubicBezTo>
                      <a:cubicBezTo>
                        <a:pt x="191" y="19"/>
                        <a:pt x="190" y="19"/>
                        <a:pt x="190" y="18"/>
                      </a:cubicBezTo>
                      <a:quadBezTo>
                        <a:pt x="190" y="18"/>
                        <a:pt x="190" y="18"/>
                      </a:quadBezTo>
                      <a:cubicBezTo>
                        <a:pt x="190" y="18"/>
                        <a:pt x="190" y="17"/>
                        <a:pt x="190" y="17"/>
                      </a:cubicBezTo>
                      <a:cubicBezTo>
                        <a:pt x="190" y="17"/>
                        <a:pt x="190" y="16"/>
                        <a:pt x="190" y="16"/>
                      </a:cubicBezTo>
                      <a:quadBezTo>
                        <a:pt x="190" y="16"/>
                        <a:pt x="190" y="15"/>
                      </a:quadBezTo>
                      <a:quadBezTo>
                        <a:pt x="189" y="15"/>
                        <a:pt x="189" y="14"/>
                      </a:quadBezTo>
                      <a:quadBezTo>
                        <a:pt x="189" y="14"/>
                        <a:pt x="189" y="13"/>
                      </a:quadBezTo>
                      <a:quadBezTo>
                        <a:pt x="189" y="13"/>
                        <a:pt x="189" y="12"/>
                      </a:quadBezTo>
                      <a:cubicBezTo>
                        <a:pt x="189" y="12"/>
                        <a:pt x="189" y="11"/>
                        <a:pt x="189" y="11"/>
                      </a:cubicBezTo>
                      <a:quadBezTo>
                        <a:pt x="189" y="10"/>
                        <a:pt x="189" y="10"/>
                      </a:quadBezTo>
                      <a:quadBezTo>
                        <a:pt x="190" y="9"/>
                        <a:pt x="190" y="8"/>
                      </a:quadBezTo>
                      <a:cubicBezTo>
                        <a:pt x="190" y="8"/>
                        <a:pt x="190" y="7"/>
                        <a:pt x="190" y="7"/>
                      </a:cubicBezTo>
                      <a:quadBezTo>
                        <a:pt x="190" y="6"/>
                        <a:pt x="190" y="5"/>
                      </a:quadBezTo>
                      <a:quadBezTo>
                        <a:pt x="190" y="4"/>
                        <a:pt x="190" y="3"/>
                      </a:quadBezTo>
                      <a:quadBezTo>
                        <a:pt x="190" y="3"/>
                        <a:pt x="190" y="3"/>
                      </a:quadBezTo>
                      <a:cubicBezTo>
                        <a:pt x="188" y="2"/>
                        <a:pt x="185" y="2"/>
                        <a:pt x="181" y="0"/>
                      </a:cubicBezTo>
                      <a:quadBezTo>
                        <a:pt x="181" y="0"/>
                        <a:pt x="181" y="0"/>
                      </a:quadBezTo>
                      <a:cubicBezTo>
                        <a:pt x="179" y="0"/>
                        <a:pt x="178" y="1"/>
                        <a:pt x="176" y="1"/>
                      </a:cubicBezTo>
                      <a:cubicBezTo>
                        <a:pt x="174" y="1"/>
                        <a:pt x="172" y="2"/>
                        <a:pt x="170" y="2"/>
                      </a:cubicBezTo>
                      <a:cubicBezTo>
                        <a:pt x="170" y="2"/>
                        <a:pt x="168" y="3"/>
                        <a:pt x="166" y="3"/>
                      </a:cubicBezTo>
                      <a:cubicBezTo>
                        <a:pt x="161" y="5"/>
                        <a:pt x="156" y="7"/>
                        <a:pt x="153" y="4"/>
                      </a:cubicBezTo>
                      <a:quadBezTo>
                        <a:pt x="153" y="4"/>
                        <a:pt x="149" y="4"/>
                      </a:quadBezTo>
                      <a:cubicBezTo>
                        <a:pt x="143" y="4"/>
                        <a:pt x="134" y="5"/>
                        <a:pt x="126" y="6"/>
                      </a:cubicBezTo>
                      <a:cubicBezTo>
                        <a:pt x="120" y="7"/>
                        <a:pt x="115" y="7"/>
                        <a:pt x="112" y="7"/>
                      </a:cubicBezTo>
                      <a:cubicBezTo>
                        <a:pt x="108" y="8"/>
                        <a:pt x="106" y="10"/>
                        <a:pt x="103" y="13"/>
                      </a:cubicBezTo>
                      <a:cubicBezTo>
                        <a:pt x="100" y="15"/>
                        <a:pt x="98" y="17"/>
                        <a:pt x="95" y="17"/>
                      </a:cubicBezTo>
                      <a:cubicBezTo>
                        <a:pt x="90" y="17"/>
                        <a:pt x="83" y="21"/>
                        <a:pt x="79" y="25"/>
                      </a:cubicBezTo>
                      <a:cubicBezTo>
                        <a:pt x="78" y="26"/>
                        <a:pt x="77" y="27"/>
                        <a:pt x="76" y="27"/>
                      </a:cubicBezTo>
                      <a:quadBezTo>
                        <a:pt x="76" y="27"/>
                        <a:pt x="76" y="28"/>
                      </a:quadBezTo>
                      <a:quadBezTo>
                        <a:pt x="76" y="28"/>
                        <a:pt x="76" y="28"/>
                      </a:quadBezTo>
                      <a:quadBezTo>
                        <a:pt x="76" y="28"/>
                        <a:pt x="76" y="28"/>
                      </a:quadBezTo>
                      <a:cubicBezTo>
                        <a:pt x="79" y="31"/>
                        <a:pt x="80" y="35"/>
                        <a:pt x="80" y="41"/>
                      </a:cubicBezTo>
                      <a:cubicBezTo>
                        <a:pt x="80" y="42"/>
                        <a:pt x="80" y="44"/>
                        <a:pt x="80" y="45"/>
                      </a:cubicBezTo>
                      <a:cubicBezTo>
                        <a:pt x="80" y="47"/>
                        <a:pt x="80" y="49"/>
                        <a:pt x="80" y="49"/>
                      </a:cubicBezTo>
                      <a:cubicBezTo>
                        <a:pt x="83" y="51"/>
                        <a:pt x="85" y="57"/>
                        <a:pt x="85" y="58"/>
                      </a:cubicBezTo>
                      <a:quadBezTo>
                        <a:pt x="85" y="59"/>
                        <a:pt x="85" y="59"/>
                      </a:quadBezTo>
                      <a:cubicBezTo>
                        <a:pt x="86" y="61"/>
                        <a:pt x="85" y="63"/>
                        <a:pt x="84" y="64"/>
                      </a:cubicBezTo>
                      <a:cubicBezTo>
                        <a:pt x="83" y="65"/>
                        <a:pt x="82" y="65"/>
                        <a:pt x="81" y="65"/>
                      </a:cubicBezTo>
                      <a:cubicBezTo>
                        <a:pt x="80" y="65"/>
                        <a:pt x="79" y="65"/>
                        <a:pt x="78" y="65"/>
                      </a:cubicBezTo>
                      <a:cubicBezTo>
                        <a:pt x="76" y="65"/>
                        <a:pt x="73" y="65"/>
                        <a:pt x="70" y="65"/>
                      </a:cubicBezTo>
                      <a:cubicBezTo>
                        <a:pt x="68" y="65"/>
                        <a:pt x="67" y="65"/>
                        <a:pt x="66" y="65"/>
                      </a:cubicBezTo>
                      <a:cubicBezTo>
                        <a:pt x="65" y="68"/>
                        <a:pt x="61" y="70"/>
                        <a:pt x="58" y="70"/>
                      </a:cubicBezTo>
                      <a:cubicBezTo>
                        <a:pt x="57" y="70"/>
                        <a:pt x="56" y="70"/>
                        <a:pt x="56" y="70"/>
                      </a:cubicBezTo>
                      <a:quadBezTo>
                        <a:pt x="56" y="70"/>
                        <a:pt x="56" y="70"/>
                      </a:quadBezTo>
                      <a:quadBezTo>
                        <a:pt x="56" y="71"/>
                        <a:pt x="56" y="71"/>
                      </a:quadBezTo>
                      <a:cubicBezTo>
                        <a:pt x="56" y="72"/>
                        <a:pt x="56" y="73"/>
                        <a:pt x="56" y="74"/>
                      </a:cubicBezTo>
                      <a:cubicBezTo>
                        <a:pt x="56" y="76"/>
                        <a:pt x="56" y="78"/>
                        <a:pt x="55" y="79"/>
                      </a:cubicBezTo>
                      <a:quadBezTo>
                        <a:pt x="54" y="80"/>
                        <a:pt x="52" y="80"/>
                      </a:quadBezTo>
                      <a:quadBezTo>
                        <a:pt x="52" y="80"/>
                        <a:pt x="52" y="81"/>
                      </a:quadBezTo>
                      <a:cubicBezTo>
                        <a:pt x="51" y="82"/>
                        <a:pt x="50" y="83"/>
                        <a:pt x="47" y="83"/>
                      </a:cubicBezTo>
                      <a:cubicBezTo>
                        <a:pt x="47" y="84"/>
                        <a:pt x="46" y="84"/>
                        <a:pt x="45" y="84"/>
                      </a:cubicBezTo>
                      <a:cubicBezTo>
                        <a:pt x="44" y="84"/>
                        <a:pt x="41" y="84"/>
                        <a:pt x="41" y="84"/>
                      </a:cubicBezTo>
                      <a:cubicBezTo>
                        <a:pt x="41" y="89"/>
                        <a:pt x="38" y="92"/>
                        <a:pt x="33" y="93"/>
                      </a:cubicBezTo>
                      <a:cubicBezTo>
                        <a:pt x="32" y="93"/>
                        <a:pt x="30" y="93"/>
                        <a:pt x="29" y="93"/>
                      </a:cubicBezTo>
                      <a:cubicBezTo>
                        <a:pt x="28" y="93"/>
                        <a:pt x="26" y="93"/>
                        <a:pt x="25" y="94"/>
                      </a:cubicBezTo>
                      <a:quadBezTo>
                        <a:pt x="25" y="94"/>
                        <a:pt x="25" y="95"/>
                      </a:quadBezTo>
                      <a:cubicBezTo>
                        <a:pt x="24" y="96"/>
                        <a:pt x="23" y="97"/>
                        <a:pt x="20" y="97"/>
                      </a:cubicBezTo>
                      <a:quadBezTo>
                        <a:pt x="20" y="97"/>
                        <a:pt x="20" y="97"/>
                      </a:quadBezTo>
                      <a:quadBezTo>
                        <a:pt x="20" y="97"/>
                        <a:pt x="20" y="97"/>
                      </a:quadBezTo>
                      <a:quadBezTo>
                        <a:pt x="19" y="97"/>
                        <a:pt x="19" y="97"/>
                      </a:quadBezTo>
                      <a:cubicBezTo>
                        <a:pt x="18" y="97"/>
                        <a:pt x="17" y="97"/>
                        <a:pt x="17" y="97"/>
                      </a:cubicBezTo>
                      <a:cubicBezTo>
                        <a:pt x="12" y="100"/>
                        <a:pt x="2" y="106"/>
                        <a:pt x="0" y="108"/>
                      </a:cubicBezTo>
                      <a:quadBezTo>
                        <a:pt x="0" y="108"/>
                        <a:pt x="0" y="109"/>
                      </a:quadBezTo>
                      <a:cubicBezTo>
                        <a:pt x="0" y="110"/>
                        <a:pt x="0" y="114"/>
                        <a:pt x="0" y="118"/>
                      </a:cubicBezTo>
                      <a:quadBezTo>
                        <a:pt x="0" y="122"/>
                        <a:pt x="0" y="122"/>
                      </a:quadBezTo>
                      <a:quadBezTo>
                        <a:pt x="0" y="122"/>
                        <a:pt x="0" y="122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07" name="Freeform 1297"/>
                <p:cNvSpPr/>
                <p:nvPr/>
              </p:nvSpPr>
              <p:spPr>
                <a:xfrm>
                  <a:off x="1649" y="257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08" name="Freeform 1298"/>
                <p:cNvSpPr/>
                <p:nvPr/>
              </p:nvSpPr>
              <p:spPr>
                <a:xfrm>
                  <a:off x="1576" y="2655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09" name="Freeform 1299"/>
                <p:cNvSpPr/>
                <p:nvPr/>
              </p:nvSpPr>
              <p:spPr>
                <a:xfrm>
                  <a:off x="1595" y="2643"/>
                  <a:ext cx="5" cy="2"/>
                </a:xfrm>
                <a:custGeom>
                  <a:avLst/>
                  <a:gdLst>
                    <a:gd name="T0" fmla="*/ 5 w 5"/>
                    <a:gd name="T1" fmla="*/ 0 h 2"/>
                    <a:gd name="T2" fmla="*/ 0 w 5"/>
                    <a:gd name="T3" fmla="*/ 2 h 2"/>
                    <a:gd name="T4" fmla="*/ 0 w 5"/>
                    <a:gd name="T5" fmla="*/ 2 h 2"/>
                    <a:gd name="T6" fmla="*/ 5 w 5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cubicBezTo>
                        <a:pt x="4" y="1"/>
                        <a:pt x="3" y="2"/>
                        <a:pt x="0" y="2"/>
                      </a:cubicBezTo>
                      <a:quadBezTo>
                        <a:pt x="0" y="2"/>
                        <a:pt x="0" y="2"/>
                      </a:quadBezTo>
                      <a:cubicBezTo>
                        <a:pt x="3" y="2"/>
                        <a:pt x="4" y="1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10" name="Freeform 1300"/>
                <p:cNvSpPr/>
                <p:nvPr/>
              </p:nvSpPr>
              <p:spPr>
                <a:xfrm>
                  <a:off x="1649" y="2578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11" name="Freeform 1301"/>
                <p:cNvSpPr/>
                <p:nvPr/>
              </p:nvSpPr>
              <p:spPr>
                <a:xfrm>
                  <a:off x="1757" y="256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quadBezTo>
                        <a:pt x="0" y="1"/>
                        <a:pt x="1" y="1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12" name="Freeform 1302"/>
                <p:cNvSpPr/>
                <p:nvPr/>
              </p:nvSpPr>
              <p:spPr>
                <a:xfrm>
                  <a:off x="1758" y="256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13" name="Freeform 1303"/>
                <p:cNvSpPr/>
                <p:nvPr/>
              </p:nvSpPr>
              <p:spPr>
                <a:xfrm>
                  <a:off x="1770" y="2632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14" name="Freeform 1304"/>
                <p:cNvSpPr/>
                <p:nvPr/>
              </p:nvSpPr>
              <p:spPr>
                <a:xfrm>
                  <a:off x="1759" y="2570"/>
                  <a:ext cx="0" cy="3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15" name="Freeform 1305"/>
                <p:cNvSpPr/>
                <p:nvPr/>
              </p:nvSpPr>
              <p:spPr>
                <a:xfrm>
                  <a:off x="1757" y="2563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16" name="Freeform 1306"/>
                <p:cNvSpPr/>
                <p:nvPr/>
              </p:nvSpPr>
              <p:spPr>
                <a:xfrm>
                  <a:off x="1757" y="2562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17" name="Freeform 1307"/>
                <p:cNvSpPr/>
                <p:nvPr/>
              </p:nvSpPr>
              <p:spPr>
                <a:xfrm>
                  <a:off x="1758" y="2567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18" name="Freeform 1308"/>
                <p:cNvSpPr/>
                <p:nvPr/>
              </p:nvSpPr>
              <p:spPr>
                <a:xfrm>
                  <a:off x="1758" y="2559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19" name="Freeform 1309"/>
                <p:cNvSpPr/>
                <p:nvPr/>
              </p:nvSpPr>
              <p:spPr>
                <a:xfrm>
                  <a:off x="1758" y="2555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1"/>
                        <a:pt x="0" y="2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20" name="Freeform 1310"/>
                <p:cNvSpPr/>
                <p:nvPr/>
              </p:nvSpPr>
              <p:spPr>
                <a:xfrm>
                  <a:off x="1773" y="2603"/>
                  <a:ext cx="159" cy="152"/>
                </a:xfrm>
                <a:custGeom>
                  <a:avLst/>
                  <a:gdLst>
                    <a:gd name="T0" fmla="*/ 3 w 166"/>
                    <a:gd name="T1" fmla="*/ 34 h 159"/>
                    <a:gd name="T2" fmla="*/ 2 w 166"/>
                    <a:gd name="T3" fmla="*/ 35 h 159"/>
                    <a:gd name="T4" fmla="*/ 1 w 166"/>
                    <a:gd name="T5" fmla="*/ 35 h 159"/>
                    <a:gd name="T6" fmla="*/ 0 w 166"/>
                    <a:gd name="T7" fmla="*/ 36 h 159"/>
                    <a:gd name="T8" fmla="*/ 0 w 166"/>
                    <a:gd name="T9" fmla="*/ 36 h 159"/>
                    <a:gd name="T10" fmla="*/ 1 w 166"/>
                    <a:gd name="T11" fmla="*/ 40 h 159"/>
                    <a:gd name="T12" fmla="*/ 5 w 166"/>
                    <a:gd name="T13" fmla="*/ 53 h 159"/>
                    <a:gd name="T14" fmla="*/ 3 w 166"/>
                    <a:gd name="T15" fmla="*/ 67 h 159"/>
                    <a:gd name="T16" fmla="*/ 4 w 166"/>
                    <a:gd name="T17" fmla="*/ 73 h 159"/>
                    <a:gd name="T18" fmla="*/ 5 w 166"/>
                    <a:gd name="T19" fmla="*/ 79 h 159"/>
                    <a:gd name="T20" fmla="*/ 0 w 166"/>
                    <a:gd name="T21" fmla="*/ 84 h 159"/>
                    <a:gd name="T22" fmla="*/ 5 w 166"/>
                    <a:gd name="T23" fmla="*/ 89 h 159"/>
                    <a:gd name="T24" fmla="*/ 7 w 166"/>
                    <a:gd name="T25" fmla="*/ 99 h 159"/>
                    <a:gd name="T26" fmla="*/ 18 w 166"/>
                    <a:gd name="T27" fmla="*/ 103 h 159"/>
                    <a:gd name="T28" fmla="*/ 22 w 166"/>
                    <a:gd name="T29" fmla="*/ 105 h 159"/>
                    <a:gd name="T30" fmla="*/ 23 w 166"/>
                    <a:gd name="T31" fmla="*/ 105 h 159"/>
                    <a:gd name="T32" fmla="*/ 24 w 166"/>
                    <a:gd name="T33" fmla="*/ 106 h 159"/>
                    <a:gd name="T34" fmla="*/ 25 w 166"/>
                    <a:gd name="T35" fmla="*/ 108 h 159"/>
                    <a:gd name="T36" fmla="*/ 26 w 166"/>
                    <a:gd name="T37" fmla="*/ 109 h 159"/>
                    <a:gd name="T38" fmla="*/ 27 w 166"/>
                    <a:gd name="T39" fmla="*/ 111 h 159"/>
                    <a:gd name="T40" fmla="*/ 28 w 166"/>
                    <a:gd name="T41" fmla="*/ 113 h 159"/>
                    <a:gd name="T42" fmla="*/ 28 w 166"/>
                    <a:gd name="T43" fmla="*/ 114 h 159"/>
                    <a:gd name="T44" fmla="*/ 43 w 166"/>
                    <a:gd name="T45" fmla="*/ 117 h 159"/>
                    <a:gd name="T46" fmla="*/ 51 w 166"/>
                    <a:gd name="T47" fmla="*/ 124 h 159"/>
                    <a:gd name="T48" fmla="*/ 153 w 166"/>
                    <a:gd name="T49" fmla="*/ 159 h 159"/>
                    <a:gd name="T50" fmla="*/ 164 w 166"/>
                    <a:gd name="T51" fmla="*/ 154 h 159"/>
                    <a:gd name="T52" fmla="*/ 164 w 166"/>
                    <a:gd name="T53" fmla="*/ 131 h 159"/>
                    <a:gd name="T54" fmla="*/ 163 w 166"/>
                    <a:gd name="T55" fmla="*/ 39 h 159"/>
                    <a:gd name="T56" fmla="*/ 165 w 166"/>
                    <a:gd name="T57" fmla="*/ 24 h 159"/>
                    <a:gd name="T58" fmla="*/ 166 w 166"/>
                    <a:gd name="T59" fmla="*/ 13 h 159"/>
                    <a:gd name="T60" fmla="*/ 152 w 166"/>
                    <a:gd name="T61" fmla="*/ 10 h 159"/>
                    <a:gd name="T62" fmla="*/ 135 w 166"/>
                    <a:gd name="T63" fmla="*/ 1 h 159"/>
                    <a:gd name="T64" fmla="*/ 113 w 166"/>
                    <a:gd name="T65" fmla="*/ 17 h 159"/>
                    <a:gd name="T66" fmla="*/ 104 w 166"/>
                    <a:gd name="T67" fmla="*/ 32 h 159"/>
                    <a:gd name="T68" fmla="*/ 74 w 166"/>
                    <a:gd name="T69" fmla="*/ 21 h 159"/>
                    <a:gd name="T70" fmla="*/ 60 w 166"/>
                    <a:gd name="T71" fmla="*/ 11 h 159"/>
                    <a:gd name="T72" fmla="*/ 49 w 166"/>
                    <a:gd name="T73" fmla="*/ 5 h 159"/>
                    <a:gd name="T74" fmla="*/ 35 w 166"/>
                    <a:gd name="T75" fmla="*/ 3 h 159"/>
                    <a:gd name="T76" fmla="*/ 23 w 166"/>
                    <a:gd name="T77" fmla="*/ 1 h 159"/>
                    <a:gd name="T78" fmla="*/ 23 w 166"/>
                    <a:gd name="T79" fmla="*/ 3 h 159"/>
                    <a:gd name="T80" fmla="*/ 23 w 166"/>
                    <a:gd name="T81" fmla="*/ 4 h 159"/>
                    <a:gd name="T82" fmla="*/ 23 w 166"/>
                    <a:gd name="T83" fmla="*/ 4 h 159"/>
                    <a:gd name="T84" fmla="*/ 18 w 166"/>
                    <a:gd name="T85" fmla="*/ 9 h 159"/>
                    <a:gd name="T86" fmla="*/ 16 w 166"/>
                    <a:gd name="T87" fmla="*/ 10 h 159"/>
                    <a:gd name="T88" fmla="*/ 9 w 166"/>
                    <a:gd name="T89" fmla="*/ 17 h 159"/>
                    <a:gd name="T90" fmla="*/ 7 w 166"/>
                    <a:gd name="T91" fmla="*/ 3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66" h="159">
                      <a:moveTo>
                        <a:pt x="3" y="34"/>
                      </a:moveTo>
                      <a:quadBezTo>
                        <a:pt x="3" y="34"/>
                        <a:pt x="3" y="34"/>
                      </a:quadBezTo>
                      <a:quadBezTo>
                        <a:pt x="2" y="35"/>
                        <a:pt x="2" y="35"/>
                      </a:quadBezTo>
                      <a:quadBezTo>
                        <a:pt x="2" y="35"/>
                        <a:pt x="2" y="35"/>
                      </a:quadBezTo>
                      <a:quadBezTo>
                        <a:pt x="1" y="35"/>
                        <a:pt x="1" y="35"/>
                      </a:quadBezTo>
                      <a:quadBezTo>
                        <a:pt x="1" y="35"/>
                        <a:pt x="1" y="35"/>
                      </a:quadBezTo>
                      <a:quadBezTo>
                        <a:pt x="1" y="35"/>
                        <a:pt x="1" y="35"/>
                      </a:quadBezTo>
                      <a:cubicBezTo>
                        <a:pt x="1" y="35"/>
                        <a:pt x="1" y="36"/>
                        <a:pt x="0" y="36"/>
                      </a:cubicBezTo>
                      <a:quadBezTo>
                        <a:pt x="0" y="36"/>
                        <a:pt x="0" y="36"/>
                      </a:quadBezTo>
                      <a:quadBezTo>
                        <a:pt x="0" y="36"/>
                        <a:pt x="0" y="36"/>
                      </a:quadBezTo>
                      <a:quadBezTo>
                        <a:pt x="0" y="37"/>
                        <a:pt x="0" y="37"/>
                      </a:quadBezTo>
                      <a:cubicBezTo>
                        <a:pt x="0" y="38"/>
                        <a:pt x="1" y="39"/>
                        <a:pt x="1" y="40"/>
                      </a:cubicBezTo>
                      <a:cubicBezTo>
                        <a:pt x="2" y="41"/>
                        <a:pt x="4" y="43"/>
                        <a:pt x="5" y="45"/>
                      </a:cubicBezTo>
                      <a:cubicBezTo>
                        <a:pt x="6" y="49"/>
                        <a:pt x="5" y="51"/>
                        <a:pt x="5" y="53"/>
                      </a:cubicBezTo>
                      <a:cubicBezTo>
                        <a:pt x="4" y="55"/>
                        <a:pt x="4" y="56"/>
                        <a:pt x="4" y="57"/>
                      </a:cubicBezTo>
                      <a:cubicBezTo>
                        <a:pt x="7" y="62"/>
                        <a:pt x="5" y="65"/>
                        <a:pt x="3" y="67"/>
                      </a:cubicBezTo>
                      <a:cubicBezTo>
                        <a:pt x="3" y="68"/>
                        <a:pt x="3" y="69"/>
                        <a:pt x="3" y="70"/>
                      </a:cubicBezTo>
                      <a:cubicBezTo>
                        <a:pt x="3" y="71"/>
                        <a:pt x="4" y="72"/>
                        <a:pt x="4" y="73"/>
                      </a:cubicBezTo>
                      <a:cubicBezTo>
                        <a:pt x="4" y="73"/>
                        <a:pt x="4" y="74"/>
                        <a:pt x="4" y="75"/>
                      </a:cubicBezTo>
                      <a:cubicBezTo>
                        <a:pt x="5" y="76"/>
                        <a:pt x="6" y="78"/>
                        <a:pt x="5" y="79"/>
                      </a:cubicBezTo>
                      <a:cubicBezTo>
                        <a:pt x="5" y="79"/>
                        <a:pt x="4" y="80"/>
                        <a:pt x="4" y="80"/>
                      </a:cubicBezTo>
                      <a:cubicBezTo>
                        <a:pt x="2" y="82"/>
                        <a:pt x="1" y="83"/>
                        <a:pt x="0" y="84"/>
                      </a:cubicBezTo>
                      <a:cubicBezTo>
                        <a:pt x="0" y="84"/>
                        <a:pt x="1" y="85"/>
                        <a:pt x="2" y="85"/>
                      </a:cubicBezTo>
                      <a:cubicBezTo>
                        <a:pt x="3" y="86"/>
                        <a:pt x="4" y="88"/>
                        <a:pt x="5" y="89"/>
                      </a:cubicBezTo>
                      <a:cubicBezTo>
                        <a:pt x="7" y="93"/>
                        <a:pt x="7" y="95"/>
                        <a:pt x="7" y="97"/>
                      </a:cubicBezTo>
                      <a:cubicBezTo>
                        <a:pt x="7" y="98"/>
                        <a:pt x="6" y="98"/>
                        <a:pt x="7" y="99"/>
                      </a:cubicBezTo>
                      <a:cubicBezTo>
                        <a:pt x="7" y="100"/>
                        <a:pt x="10" y="102"/>
                        <a:pt x="12" y="102"/>
                      </a:cubicBezTo>
                      <a:cubicBezTo>
                        <a:pt x="15" y="102"/>
                        <a:pt x="16" y="103"/>
                        <a:pt x="18" y="103"/>
                      </a:cubicBezTo>
                      <a:cubicBezTo>
                        <a:pt x="19" y="104"/>
                        <a:pt x="20" y="104"/>
                        <a:pt x="21" y="104"/>
                      </a:cubicBezTo>
                      <a:cubicBezTo>
                        <a:pt x="21" y="104"/>
                        <a:pt x="22" y="104"/>
                        <a:pt x="22" y="105"/>
                      </a:cubicBezTo>
                      <a:quadBezTo>
                        <a:pt x="22" y="105"/>
                        <a:pt x="23" y="105"/>
                      </a:quadBezTo>
                      <a:quadBezTo>
                        <a:pt x="23" y="105"/>
                        <a:pt x="23" y="105"/>
                      </a:quadBezTo>
                      <a:cubicBezTo>
                        <a:pt x="24" y="105"/>
                        <a:pt x="24" y="106"/>
                        <a:pt x="24" y="106"/>
                      </a:cubicBezTo>
                      <a:quadBezTo>
                        <a:pt x="24" y="106"/>
                        <a:pt x="24" y="106"/>
                      </a:quadBezTo>
                      <a:cubicBezTo>
                        <a:pt x="25" y="106"/>
                        <a:pt x="25" y="107"/>
                        <a:pt x="25" y="107"/>
                      </a:cubicBezTo>
                      <a:quadBezTo>
                        <a:pt x="25" y="107"/>
                        <a:pt x="25" y="108"/>
                      </a:quadBezTo>
                      <a:quadBezTo>
                        <a:pt x="26" y="108"/>
                        <a:pt x="26" y="108"/>
                      </a:quadBezTo>
                      <a:quadBezTo>
                        <a:pt x="26" y="109"/>
                        <a:pt x="26" y="109"/>
                      </a:quadBezTo>
                      <a:cubicBezTo>
                        <a:pt x="26" y="109"/>
                        <a:pt x="26" y="110"/>
                        <a:pt x="27" y="110"/>
                      </a:cubicBezTo>
                      <a:cubicBezTo>
                        <a:pt x="27" y="110"/>
                        <a:pt x="27" y="111"/>
                        <a:pt x="27" y="111"/>
                      </a:cubicBezTo>
                      <a:quadBezTo>
                        <a:pt x="27" y="111"/>
                        <a:pt x="27" y="112"/>
                      </a:quadBezTo>
                      <a:cubicBezTo>
                        <a:pt x="27" y="112"/>
                        <a:pt x="28" y="113"/>
                        <a:pt x="28" y="113"/>
                      </a:cubicBezTo>
                      <a:quadBezTo>
                        <a:pt x="28" y="113"/>
                        <a:pt x="28" y="114"/>
                      </a:quadBezTo>
                      <a:quadBezTo>
                        <a:pt x="28" y="114"/>
                        <a:pt x="28" y="114"/>
                      </a:quadBezTo>
                      <a:cubicBezTo>
                        <a:pt x="31" y="114"/>
                        <a:pt x="38" y="115"/>
                        <a:pt x="42" y="117"/>
                      </a:cubicBezTo>
                      <a:quadBezTo>
                        <a:pt x="42" y="117"/>
                        <a:pt x="43" y="117"/>
                      </a:quadBezTo>
                      <a:cubicBezTo>
                        <a:pt x="43" y="117"/>
                        <a:pt x="44" y="117"/>
                        <a:pt x="44" y="117"/>
                      </a:cubicBezTo>
                      <a:cubicBezTo>
                        <a:pt x="47" y="120"/>
                        <a:pt x="50" y="122"/>
                        <a:pt x="51" y="124"/>
                      </a:cubicBezTo>
                      <a:quadBezTo>
                        <a:pt x="69" y="114"/>
                        <a:pt x="69" y="114"/>
                      </a:quadBezTo>
                      <a:quadBezTo>
                        <a:pt x="153" y="159"/>
                        <a:pt x="153" y="159"/>
                      </a:quadBezTo>
                      <a:quadBezTo>
                        <a:pt x="153" y="154"/>
                        <a:pt x="153" y="154"/>
                      </a:quadBezTo>
                      <a:quadBezTo>
                        <a:pt x="164" y="154"/>
                        <a:pt x="164" y="154"/>
                      </a:quadBezTo>
                      <a:quadBezTo>
                        <a:pt x="164" y="135"/>
                        <a:pt x="164" y="135"/>
                      </a:quadBezTo>
                      <a:quadBezTo>
                        <a:pt x="164" y="131"/>
                        <a:pt x="164" y="131"/>
                      </a:quadBezTo>
                      <a:quadBezTo>
                        <a:pt x="164" y="46"/>
                        <a:pt x="164" y="46"/>
                      </a:quadBezTo>
                      <a:cubicBezTo>
                        <a:pt x="164" y="43"/>
                        <a:pt x="163" y="41"/>
                        <a:pt x="163" y="39"/>
                      </a:cubicBezTo>
                      <a:cubicBezTo>
                        <a:pt x="162" y="35"/>
                        <a:pt x="161" y="31"/>
                        <a:pt x="164" y="28"/>
                      </a:cubicBezTo>
                      <a:quadBezTo>
                        <a:pt x="165" y="26"/>
                        <a:pt x="165" y="24"/>
                      </a:quadBezTo>
                      <a:cubicBezTo>
                        <a:pt x="164" y="22"/>
                        <a:pt x="164" y="19"/>
                        <a:pt x="165" y="14"/>
                      </a:cubicBezTo>
                      <a:quadBezTo>
                        <a:pt x="166" y="13"/>
                        <a:pt x="166" y="13"/>
                      </a:quadBezTo>
                      <a:cubicBezTo>
                        <a:pt x="166" y="12"/>
                        <a:pt x="161" y="11"/>
                        <a:pt x="157" y="11"/>
                      </a:cubicBezTo>
                      <a:cubicBezTo>
                        <a:pt x="156" y="10"/>
                        <a:pt x="154" y="10"/>
                        <a:pt x="152" y="10"/>
                      </a:cubicBezTo>
                      <a:cubicBezTo>
                        <a:pt x="147" y="9"/>
                        <a:pt x="145" y="7"/>
                        <a:pt x="143" y="5"/>
                      </a:cubicBezTo>
                      <a:cubicBezTo>
                        <a:pt x="142" y="3"/>
                        <a:pt x="140" y="1"/>
                        <a:pt x="135" y="1"/>
                      </a:cubicBezTo>
                      <a:cubicBezTo>
                        <a:pt x="125" y="0"/>
                        <a:pt x="112" y="9"/>
                        <a:pt x="112" y="12"/>
                      </a:cubicBezTo>
                      <a:cubicBezTo>
                        <a:pt x="112" y="13"/>
                        <a:pt x="113" y="15"/>
                        <a:pt x="113" y="17"/>
                      </a:cubicBezTo>
                      <a:cubicBezTo>
                        <a:pt x="115" y="20"/>
                        <a:pt x="116" y="24"/>
                        <a:pt x="113" y="28"/>
                      </a:cubicBezTo>
                      <a:cubicBezTo>
                        <a:pt x="111" y="31"/>
                        <a:pt x="108" y="32"/>
                        <a:pt x="104" y="32"/>
                      </a:cubicBezTo>
                      <a:cubicBezTo>
                        <a:pt x="100" y="32"/>
                        <a:pt x="96" y="31"/>
                        <a:pt x="93" y="28"/>
                      </a:cubicBezTo>
                      <a:cubicBezTo>
                        <a:pt x="87" y="23"/>
                        <a:pt x="79" y="21"/>
                        <a:pt x="74" y="21"/>
                      </a:cubicBezTo>
                      <a:cubicBezTo>
                        <a:pt x="69" y="21"/>
                        <a:pt x="65" y="20"/>
                        <a:pt x="62" y="17"/>
                      </a:cubicBezTo>
                      <a:cubicBezTo>
                        <a:pt x="61" y="15"/>
                        <a:pt x="60" y="13"/>
                        <a:pt x="60" y="11"/>
                      </a:cubicBezTo>
                      <a:cubicBezTo>
                        <a:pt x="61" y="10"/>
                        <a:pt x="61" y="8"/>
                        <a:pt x="55" y="7"/>
                      </a:cubicBezTo>
                      <a:cubicBezTo>
                        <a:pt x="53" y="6"/>
                        <a:pt x="51" y="6"/>
                        <a:pt x="49" y="5"/>
                      </a:cubicBezTo>
                      <a:cubicBezTo>
                        <a:pt x="46" y="4"/>
                        <a:pt x="43" y="2"/>
                        <a:pt x="39" y="2"/>
                      </a:cubicBezTo>
                      <a:cubicBezTo>
                        <a:pt x="38" y="2"/>
                        <a:pt x="36" y="2"/>
                        <a:pt x="35" y="3"/>
                      </a:cubicBezTo>
                      <a:cubicBezTo>
                        <a:pt x="31" y="3"/>
                        <a:pt x="26" y="2"/>
                        <a:pt x="23" y="1"/>
                      </a:cubicBezTo>
                      <a:quadBezTo>
                        <a:pt x="23" y="1"/>
                        <a:pt x="23" y="1"/>
                      </a:quadBezTo>
                      <a:quadBezTo>
                        <a:pt x="23" y="2"/>
                        <a:pt x="23" y="2"/>
                      </a:quadBezTo>
                      <a:cubicBezTo>
                        <a:pt x="23" y="2"/>
                        <a:pt x="23" y="3"/>
                        <a:pt x="23" y="3"/>
                      </a:cubicBezTo>
                      <a:quadBezTo>
                        <a:pt x="23" y="3"/>
                        <a:pt x="23" y="4"/>
                      </a:quadBezTo>
                      <a:quadBezTo>
                        <a:pt x="23" y="4"/>
                        <a:pt x="23" y="4"/>
                      </a:quadBezTo>
                      <a:quadBezTo>
                        <a:pt x="23" y="4"/>
                        <a:pt x="23" y="4"/>
                      </a:quadBezTo>
                      <a:quadBezTo>
                        <a:pt x="23" y="4"/>
                        <a:pt x="23" y="4"/>
                      </a:quadBezTo>
                      <a:cubicBezTo>
                        <a:pt x="23" y="8"/>
                        <a:pt x="20" y="9"/>
                        <a:pt x="18" y="9"/>
                      </a:cubicBezTo>
                      <a:quadBezTo>
                        <a:pt x="18" y="9"/>
                        <a:pt x="18" y="9"/>
                      </a:quadBezTo>
                      <a:cubicBezTo>
                        <a:pt x="18" y="9"/>
                        <a:pt x="17" y="9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4" y="12"/>
                        <a:pt x="13" y="13"/>
                        <a:pt x="12" y="14"/>
                      </a:cubicBezTo>
                      <a:cubicBezTo>
                        <a:pt x="11" y="15"/>
                        <a:pt x="10" y="16"/>
                        <a:pt x="9" y="17"/>
                      </a:cubicBezTo>
                      <a:cubicBezTo>
                        <a:pt x="8" y="18"/>
                        <a:pt x="8" y="19"/>
                        <a:pt x="9" y="20"/>
                      </a:cubicBezTo>
                      <a:cubicBezTo>
                        <a:pt x="10" y="22"/>
                        <a:pt x="8" y="28"/>
                        <a:pt x="7" y="30"/>
                      </a:cubicBezTo>
                      <a:cubicBezTo>
                        <a:pt x="6" y="32"/>
                        <a:pt x="4" y="33"/>
                        <a:pt x="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21" name="Rectangle 1311"/>
                <p:cNvSpPr>
                  <a:spLocks noChangeArrowheads="1"/>
                </p:cNvSpPr>
                <p:nvPr/>
              </p:nvSpPr>
              <p:spPr>
                <a:xfrm>
                  <a:off x="1795" y="2607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22" name="Freeform 1312"/>
                <p:cNvSpPr/>
                <p:nvPr/>
              </p:nvSpPr>
              <p:spPr>
                <a:xfrm>
                  <a:off x="1795" y="260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23" name="Freeform 1313"/>
                <p:cNvSpPr/>
                <p:nvPr/>
              </p:nvSpPr>
              <p:spPr>
                <a:xfrm>
                  <a:off x="1776" y="2631"/>
                  <a:ext cx="4" cy="4"/>
                </a:xfrm>
                <a:custGeom>
                  <a:avLst/>
                  <a:gdLst>
                    <a:gd name="T0" fmla="*/ 4 w 4"/>
                    <a:gd name="T1" fmla="*/ 0 h 4"/>
                    <a:gd name="T2" fmla="*/ 0 w 4"/>
                    <a:gd name="T3" fmla="*/ 4 h 4"/>
                    <a:gd name="T4" fmla="*/ 0 w 4"/>
                    <a:gd name="T5" fmla="*/ 4 h 4"/>
                    <a:gd name="T6" fmla="*/ 4 w 4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4" y="0"/>
                      </a:moveTo>
                      <a:cubicBezTo>
                        <a:pt x="3" y="2"/>
                        <a:pt x="1" y="3"/>
                        <a:pt x="0" y="4"/>
                      </a:cubicBezTo>
                      <a:quadBezTo>
                        <a:pt x="0" y="4"/>
                        <a:pt x="0" y="4"/>
                      </a:quadBezTo>
                      <a:cubicBezTo>
                        <a:pt x="1" y="3"/>
                        <a:pt x="3" y="2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24" name="Freeform 1314"/>
                <p:cNvSpPr/>
                <p:nvPr/>
              </p:nvSpPr>
              <p:spPr>
                <a:xfrm>
                  <a:off x="1782" y="2612"/>
                  <a:ext cx="6" cy="7"/>
                </a:xfrm>
                <a:custGeom>
                  <a:avLst/>
                  <a:gdLst>
                    <a:gd name="T0" fmla="*/ 7 w 7"/>
                    <a:gd name="T1" fmla="*/ 0 h 7"/>
                    <a:gd name="T2" fmla="*/ 3 w 7"/>
                    <a:gd name="T3" fmla="*/ 4 h 7"/>
                    <a:gd name="T4" fmla="*/ 0 w 7"/>
                    <a:gd name="T5" fmla="*/ 7 h 7"/>
                    <a:gd name="T6" fmla="*/ 3 w 7"/>
                    <a:gd name="T7" fmla="*/ 4 h 7"/>
                    <a:gd name="T8" fmla="*/ 7 w 7"/>
                    <a:gd name="T9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cubicBezTo>
                        <a:pt x="5" y="2"/>
                        <a:pt x="4" y="3"/>
                        <a:pt x="3" y="4"/>
                      </a:cubicBezTo>
                      <a:cubicBezTo>
                        <a:pt x="2" y="5"/>
                        <a:pt x="1" y="6"/>
                        <a:pt x="0" y="7"/>
                      </a:cubicBezTo>
                      <a:cubicBezTo>
                        <a:pt x="1" y="6"/>
                        <a:pt x="2" y="5"/>
                        <a:pt x="3" y="4"/>
                      </a:cubicBezTo>
                      <a:cubicBezTo>
                        <a:pt x="4" y="3"/>
                        <a:pt x="5" y="2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25" name="Freeform 1315"/>
                <p:cNvSpPr/>
                <p:nvPr/>
              </p:nvSpPr>
              <p:spPr>
                <a:xfrm>
                  <a:off x="1795" y="2605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26" name="Freeform 1316"/>
                <p:cNvSpPr/>
                <p:nvPr/>
              </p:nvSpPr>
              <p:spPr>
                <a:xfrm>
                  <a:off x="1774" y="2636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1" y="0"/>
                        <a:pt x="1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27" name="Oval 1317"/>
                <p:cNvSpPr>
                  <a:spLocks noChangeArrowheads="1"/>
                </p:cNvSpPr>
                <p:nvPr/>
              </p:nvSpPr>
              <p:spPr>
                <a:xfrm>
                  <a:off x="1773" y="2637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28" name="Freeform 1318"/>
                <p:cNvSpPr/>
                <p:nvPr/>
              </p:nvSpPr>
              <p:spPr>
                <a:xfrm>
                  <a:off x="1795" y="2703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29" name="Freeform 1319"/>
                <p:cNvSpPr/>
                <p:nvPr/>
              </p:nvSpPr>
              <p:spPr>
                <a:xfrm>
                  <a:off x="1794" y="2703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30" name="Freeform 1320"/>
                <p:cNvSpPr/>
                <p:nvPr/>
              </p:nvSpPr>
              <p:spPr>
                <a:xfrm>
                  <a:off x="1797" y="2706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31" name="Freeform 1321"/>
                <p:cNvSpPr/>
                <p:nvPr/>
              </p:nvSpPr>
              <p:spPr>
                <a:xfrm>
                  <a:off x="1775" y="2635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32" name="Freeform 1322"/>
                <p:cNvSpPr/>
                <p:nvPr/>
              </p:nvSpPr>
              <p:spPr>
                <a:xfrm>
                  <a:off x="1800" y="2711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33" name="Freeform 1323"/>
                <p:cNvSpPr/>
                <p:nvPr/>
              </p:nvSpPr>
              <p:spPr>
                <a:xfrm>
                  <a:off x="1796" y="2704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34" name="Freeform 1324"/>
                <p:cNvSpPr/>
                <p:nvPr/>
              </p:nvSpPr>
              <p:spPr>
                <a:xfrm>
                  <a:off x="1774" y="263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35" name="Freeform 1325"/>
                <p:cNvSpPr/>
                <p:nvPr/>
              </p:nvSpPr>
              <p:spPr>
                <a:xfrm>
                  <a:off x="1798" y="2707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36" name="Freeform 1326"/>
                <p:cNvSpPr/>
                <p:nvPr/>
              </p:nvSpPr>
              <p:spPr>
                <a:xfrm>
                  <a:off x="1799" y="270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37" name="Freeform 1327"/>
                <p:cNvSpPr/>
                <p:nvPr/>
              </p:nvSpPr>
              <p:spPr>
                <a:xfrm>
                  <a:off x="1773" y="2636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38" name="Freeform 1328"/>
                <p:cNvSpPr/>
                <p:nvPr/>
              </p:nvSpPr>
              <p:spPr>
                <a:xfrm>
                  <a:off x="1774" y="2635"/>
                  <a:ext cx="2" cy="1"/>
                </a:xfrm>
                <a:custGeom>
                  <a:avLst/>
                  <a:gdLst>
                    <a:gd name="T0" fmla="*/ 0 w 2"/>
                    <a:gd name="T1" fmla="*/ 1 h 1"/>
                    <a:gd name="T2" fmla="*/ 0 w 2"/>
                    <a:gd name="T3" fmla="*/ 1 h 1"/>
                    <a:gd name="T4" fmla="*/ 1 w 2"/>
                    <a:gd name="T5" fmla="*/ 1 h 1"/>
                    <a:gd name="T6" fmla="*/ 2 w 2"/>
                    <a:gd name="T7" fmla="*/ 0 h 1"/>
                    <a:gd name="T8" fmla="*/ 2 w 2"/>
                    <a:gd name="T9" fmla="*/ 0 h 1"/>
                    <a:gd name="T10" fmla="*/ 1 w 2"/>
                    <a:gd name="T11" fmla="*/ 1 h 1"/>
                    <a:gd name="T12" fmla="*/ 0 w 2"/>
                    <a:gd name="T1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quadBezTo>
                        <a:pt x="0" y="1"/>
                        <a:pt x="0" y="1"/>
                      </a:quadBezTo>
                      <a:quadBezTo>
                        <a:pt x="1" y="1"/>
                        <a:pt x="1" y="1"/>
                      </a:quadBezTo>
                      <a:cubicBezTo>
                        <a:pt x="1" y="1"/>
                        <a:pt x="1" y="0"/>
                        <a:pt x="2" y="0"/>
                      </a:cubicBezTo>
                      <a:quadBezTo>
                        <a:pt x="2" y="0"/>
                        <a:pt x="2" y="0"/>
                      </a:quad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39" name="Freeform 1329"/>
                <p:cNvSpPr/>
                <p:nvPr/>
              </p:nvSpPr>
              <p:spPr>
                <a:xfrm>
                  <a:off x="1490" y="2824"/>
                  <a:ext cx="16" cy="4"/>
                </a:xfrm>
                <a:custGeom>
                  <a:avLst/>
                  <a:gdLst>
                    <a:gd name="T0" fmla="*/ 0 w 17"/>
                    <a:gd name="T1" fmla="*/ 5 h 5"/>
                    <a:gd name="T2" fmla="*/ 0 w 17"/>
                    <a:gd name="T3" fmla="*/ 5 h 5"/>
                    <a:gd name="T4" fmla="*/ 0 w 17"/>
                    <a:gd name="T5" fmla="*/ 5 h 5"/>
                    <a:gd name="T6" fmla="*/ 1 w 17"/>
                    <a:gd name="T7" fmla="*/ 5 h 5"/>
                    <a:gd name="T8" fmla="*/ 12 w 17"/>
                    <a:gd name="T9" fmla="*/ 2 h 5"/>
                    <a:gd name="T10" fmla="*/ 17 w 17"/>
                    <a:gd name="T11" fmla="*/ 1 h 5"/>
                    <a:gd name="T12" fmla="*/ 14 w 17"/>
                    <a:gd name="T13" fmla="*/ 1 h 5"/>
                    <a:gd name="T14" fmla="*/ 11 w 17"/>
                    <a:gd name="T15" fmla="*/ 2 h 5"/>
                    <a:gd name="T16" fmla="*/ 11 w 17"/>
                    <a:gd name="T17" fmla="*/ 2 h 5"/>
                    <a:gd name="T18" fmla="*/ 8 w 17"/>
                    <a:gd name="T19" fmla="*/ 3 h 5"/>
                    <a:gd name="T20" fmla="*/ 8 w 17"/>
                    <a:gd name="T21" fmla="*/ 3 h 5"/>
                    <a:gd name="T22" fmla="*/ 4 w 17"/>
                    <a:gd name="T23" fmla="*/ 3 h 5"/>
                    <a:gd name="T24" fmla="*/ 4 w 17"/>
                    <a:gd name="T25" fmla="*/ 3 h 5"/>
                    <a:gd name="T26" fmla="*/ 1 w 17"/>
                    <a:gd name="T27" fmla="*/ 3 h 5"/>
                    <a:gd name="T28" fmla="*/ 1 w 17"/>
                    <a:gd name="T29" fmla="*/ 3 h 5"/>
                    <a:gd name="T30" fmla="*/ 0 w 17"/>
                    <a:gd name="T3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" h="5">
                      <a:moveTo>
                        <a:pt x="0" y="5"/>
                      </a:moveTo>
                      <a:quadBezTo>
                        <a:pt x="0" y="5"/>
                        <a:pt x="0" y="5"/>
                      </a:quadBezTo>
                      <a:quadBezTo>
                        <a:pt x="0" y="5"/>
                        <a:pt x="0" y="5"/>
                      </a:quadBezTo>
                      <a:cubicBezTo>
                        <a:pt x="0" y="5"/>
                        <a:pt x="1" y="5"/>
                        <a:pt x="1" y="5"/>
                      </a:cubicBezTo>
                      <a:cubicBezTo>
                        <a:pt x="4" y="5"/>
                        <a:pt x="11" y="4"/>
                        <a:pt x="12" y="2"/>
                      </a:cubicBezTo>
                      <a:cubicBezTo>
                        <a:pt x="14" y="1"/>
                        <a:pt x="15" y="1"/>
                        <a:pt x="17" y="1"/>
                      </a:cubicBezTo>
                      <a:cubicBezTo>
                        <a:pt x="16" y="0"/>
                        <a:pt x="15" y="0"/>
                        <a:pt x="14" y="1"/>
                      </a:cubicBezTo>
                      <a:cubicBezTo>
                        <a:pt x="13" y="1"/>
                        <a:pt x="12" y="2"/>
                        <a:pt x="11" y="2"/>
                      </a:cubicBezTo>
                      <a:quadBezTo>
                        <a:pt x="11" y="2"/>
                        <a:pt x="11" y="2"/>
                      </a:quadBezTo>
                      <a:cubicBezTo>
                        <a:pt x="10" y="2"/>
                        <a:pt x="9" y="3"/>
                        <a:pt x="8" y="3"/>
                      </a:cubicBezTo>
                      <a:quadBezTo>
                        <a:pt x="8" y="3"/>
                        <a:pt x="8" y="3"/>
                      </a:quadBezTo>
                      <a:cubicBezTo>
                        <a:pt x="7" y="3"/>
                        <a:pt x="5" y="3"/>
                        <a:pt x="4" y="3"/>
                      </a:cubicBezTo>
                      <a:quadBezTo>
                        <a:pt x="4" y="3"/>
                        <a:pt x="4" y="3"/>
                      </a:quadBezTo>
                      <a:cubicBezTo>
                        <a:pt x="3" y="3"/>
                        <a:pt x="2" y="3"/>
                        <a:pt x="1" y="3"/>
                      </a:cubicBezTo>
                      <a:quadBezTo>
                        <a:pt x="1" y="3"/>
                        <a:pt x="1" y="3"/>
                      </a:quadBezTo>
                      <a:cubicBezTo>
                        <a:pt x="1" y="4"/>
                        <a:pt x="0" y="4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40" name="Freeform 1330"/>
                <p:cNvSpPr/>
                <p:nvPr/>
              </p:nvSpPr>
              <p:spPr>
                <a:xfrm>
                  <a:off x="1483" y="2793"/>
                  <a:ext cx="59" cy="45"/>
                </a:xfrm>
                <a:custGeom>
                  <a:avLst/>
                  <a:gdLst>
                    <a:gd name="T0" fmla="*/ 39 w 62"/>
                    <a:gd name="T1" fmla="*/ 42 h 47"/>
                    <a:gd name="T2" fmla="*/ 56 w 62"/>
                    <a:gd name="T3" fmla="*/ 47 h 47"/>
                    <a:gd name="T4" fmla="*/ 58 w 62"/>
                    <a:gd name="T5" fmla="*/ 47 h 47"/>
                    <a:gd name="T6" fmla="*/ 60 w 62"/>
                    <a:gd name="T7" fmla="*/ 47 h 47"/>
                    <a:gd name="T8" fmla="*/ 61 w 62"/>
                    <a:gd name="T9" fmla="*/ 47 h 47"/>
                    <a:gd name="T10" fmla="*/ 62 w 62"/>
                    <a:gd name="T11" fmla="*/ 44 h 47"/>
                    <a:gd name="T12" fmla="*/ 62 w 62"/>
                    <a:gd name="T13" fmla="*/ 43 h 47"/>
                    <a:gd name="T14" fmla="*/ 62 w 62"/>
                    <a:gd name="T15" fmla="*/ 42 h 47"/>
                    <a:gd name="T16" fmla="*/ 62 w 62"/>
                    <a:gd name="T17" fmla="*/ 41 h 47"/>
                    <a:gd name="T18" fmla="*/ 62 w 62"/>
                    <a:gd name="T19" fmla="*/ 41 h 47"/>
                    <a:gd name="T20" fmla="*/ 62 w 62"/>
                    <a:gd name="T21" fmla="*/ 40 h 47"/>
                    <a:gd name="T22" fmla="*/ 54 w 62"/>
                    <a:gd name="T23" fmla="*/ 27 h 47"/>
                    <a:gd name="T24" fmla="*/ 52 w 62"/>
                    <a:gd name="T25" fmla="*/ 24 h 47"/>
                    <a:gd name="T26" fmla="*/ 52 w 62"/>
                    <a:gd name="T27" fmla="*/ 24 h 47"/>
                    <a:gd name="T28" fmla="*/ 52 w 62"/>
                    <a:gd name="T29" fmla="*/ 21 h 47"/>
                    <a:gd name="T30" fmla="*/ 51 w 62"/>
                    <a:gd name="T31" fmla="*/ 20 h 47"/>
                    <a:gd name="T32" fmla="*/ 50 w 62"/>
                    <a:gd name="T33" fmla="*/ 19 h 47"/>
                    <a:gd name="T34" fmla="*/ 49 w 62"/>
                    <a:gd name="T35" fmla="*/ 18 h 47"/>
                    <a:gd name="T36" fmla="*/ 40 w 62"/>
                    <a:gd name="T37" fmla="*/ 9 h 47"/>
                    <a:gd name="T38" fmla="*/ 35 w 62"/>
                    <a:gd name="T39" fmla="*/ 7 h 47"/>
                    <a:gd name="T40" fmla="*/ 29 w 62"/>
                    <a:gd name="T41" fmla="*/ 1 h 47"/>
                    <a:gd name="T42" fmla="*/ 21 w 62"/>
                    <a:gd name="T43" fmla="*/ 2 h 47"/>
                    <a:gd name="T44" fmla="*/ 10 w 62"/>
                    <a:gd name="T45" fmla="*/ 2 h 47"/>
                    <a:gd name="T46" fmla="*/ 9 w 62"/>
                    <a:gd name="T47" fmla="*/ 4 h 47"/>
                    <a:gd name="T48" fmla="*/ 8 w 62"/>
                    <a:gd name="T49" fmla="*/ 5 h 47"/>
                    <a:gd name="T50" fmla="*/ 7 w 62"/>
                    <a:gd name="T51" fmla="*/ 6 h 47"/>
                    <a:gd name="T52" fmla="*/ 6 w 62"/>
                    <a:gd name="T53" fmla="*/ 7 h 47"/>
                    <a:gd name="T54" fmla="*/ 3 w 62"/>
                    <a:gd name="T55" fmla="*/ 16 h 47"/>
                    <a:gd name="T56" fmla="*/ 8 w 62"/>
                    <a:gd name="T57" fmla="*/ 31 h 47"/>
                    <a:gd name="T58" fmla="*/ 10 w 62"/>
                    <a:gd name="T59" fmla="*/ 31 h 47"/>
                    <a:gd name="T60" fmla="*/ 13 w 62"/>
                    <a:gd name="T61" fmla="*/ 31 h 47"/>
                    <a:gd name="T62" fmla="*/ 16 w 62"/>
                    <a:gd name="T63" fmla="*/ 30 h 47"/>
                    <a:gd name="T64" fmla="*/ 22 w 62"/>
                    <a:gd name="T65" fmla="*/ 28 h 47"/>
                    <a:gd name="T66" fmla="*/ 31 w 62"/>
                    <a:gd name="T67" fmla="*/ 33 h 47"/>
                    <a:gd name="T68" fmla="*/ 41 w 62"/>
                    <a:gd name="T69" fmla="*/ 36 h 47"/>
                    <a:gd name="T70" fmla="*/ 30 w 62"/>
                    <a:gd name="T71" fmla="*/ 40 h 47"/>
                    <a:gd name="T72" fmla="*/ 22 w 62"/>
                    <a:gd name="T73" fmla="*/ 37 h 47"/>
                    <a:gd name="T74" fmla="*/ 8 w 62"/>
                    <a:gd name="T75" fmla="*/ 41 h 47"/>
                    <a:gd name="T76" fmla="*/ 7 w 62"/>
                    <a:gd name="T77" fmla="*/ 41 h 47"/>
                    <a:gd name="T78" fmla="*/ 7 w 62"/>
                    <a:gd name="T79" fmla="*/ 41 h 47"/>
                    <a:gd name="T80" fmla="*/ 8 w 62"/>
                    <a:gd name="T81" fmla="*/ 44 h 47"/>
                    <a:gd name="T82" fmla="*/ 10 w 62"/>
                    <a:gd name="T83" fmla="*/ 44 h 47"/>
                    <a:gd name="T84" fmla="*/ 12 w 62"/>
                    <a:gd name="T85" fmla="*/ 44 h 47"/>
                    <a:gd name="T86" fmla="*/ 13 w 62"/>
                    <a:gd name="T87" fmla="*/ 45 h 47"/>
                    <a:gd name="T88" fmla="*/ 13 w 62"/>
                    <a:gd name="T89" fmla="*/ 46 h 47"/>
                    <a:gd name="T90" fmla="*/ 15 w 62"/>
                    <a:gd name="T91" fmla="*/ 46 h 47"/>
                    <a:gd name="T92" fmla="*/ 16 w 62"/>
                    <a:gd name="T93" fmla="*/ 45 h 47"/>
                    <a:gd name="T94" fmla="*/ 18 w 62"/>
                    <a:gd name="T95" fmla="*/ 44 h 47"/>
                    <a:gd name="T96" fmla="*/ 19 w 62"/>
                    <a:gd name="T97" fmla="*/ 43 h 47"/>
                    <a:gd name="T98" fmla="*/ 36 w 62"/>
                    <a:gd name="T99" fmla="*/ 42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2" h="47">
                      <a:moveTo>
                        <a:pt x="36" y="41"/>
                      </a:moveTo>
                      <a:quadBezTo>
                        <a:pt x="39" y="42"/>
                        <a:pt x="39" y="42"/>
                      </a:quadBezTo>
                      <a:cubicBezTo>
                        <a:pt x="46" y="43"/>
                        <a:pt x="48" y="45"/>
                        <a:pt x="48" y="46"/>
                      </a:cubicBezTo>
                      <a:cubicBezTo>
                        <a:pt x="49" y="47"/>
                        <a:pt x="52" y="47"/>
                        <a:pt x="56" y="47"/>
                      </a:cubicBezTo>
                      <a:cubicBezTo>
                        <a:pt x="56" y="47"/>
                        <a:pt x="57" y="47"/>
                        <a:pt x="57" y="47"/>
                      </a:cubicBezTo>
                      <a:quadBezTo>
                        <a:pt x="58" y="47"/>
                        <a:pt x="58" y="47"/>
                      </a:quadBezTo>
                      <a:cubicBezTo>
                        <a:pt x="58" y="47"/>
                        <a:pt x="59" y="47"/>
                        <a:pt x="59" y="47"/>
                      </a:cubicBezTo>
                      <a:cubicBezTo>
                        <a:pt x="59" y="47"/>
                        <a:pt x="60" y="47"/>
                        <a:pt x="60" y="47"/>
                      </a:cubicBezTo>
                      <a:quadBezTo>
                        <a:pt x="60" y="47"/>
                        <a:pt x="61" y="47"/>
                      </a:quadBezTo>
                      <a:quadBezTo>
                        <a:pt x="61" y="47"/>
                        <a:pt x="61" y="47"/>
                      </a:quadBezTo>
                      <a:quadBezTo>
                        <a:pt x="62" y="46"/>
                        <a:pt x="62" y="46"/>
                      </a:quadBezTo>
                      <a:quadBezTo>
                        <a:pt x="62" y="45"/>
                        <a:pt x="62" y="44"/>
                      </a:quadBezTo>
                      <a:quadBezTo>
                        <a:pt x="62" y="44"/>
                        <a:pt x="62" y="44"/>
                      </a:quadBezTo>
                      <a:quadBezTo>
                        <a:pt x="62" y="43"/>
                        <a:pt x="62" y="43"/>
                      </a:quadBezTo>
                      <a:cubicBezTo>
                        <a:pt x="62" y="43"/>
                        <a:pt x="62" y="42"/>
                        <a:pt x="62" y="42"/>
                      </a:cubicBezTo>
                      <a:quadBezTo>
                        <a:pt x="62" y="42"/>
                        <a:pt x="62" y="42"/>
                      </a:quadBezTo>
                      <a:quadBezTo>
                        <a:pt x="62" y="42"/>
                        <a:pt x="62" y="42"/>
                      </a:quadBezTo>
                      <a:quadBezTo>
                        <a:pt x="62" y="41"/>
                        <a:pt x="62" y="41"/>
                      </a:quadBezTo>
                      <a:quadBezTo>
                        <a:pt x="62" y="41"/>
                        <a:pt x="62" y="41"/>
                      </a:quadBezTo>
                      <a:quadBezTo>
                        <a:pt x="62" y="41"/>
                        <a:pt x="62" y="41"/>
                      </a:quadBezTo>
                      <a:quadBezTo>
                        <a:pt x="62" y="40"/>
                        <a:pt x="62" y="40"/>
                      </a:quadBezTo>
                      <a:quadBezTo>
                        <a:pt x="62" y="40"/>
                        <a:pt x="62" y="40"/>
                      </a:quadBezTo>
                      <a:cubicBezTo>
                        <a:pt x="61" y="39"/>
                        <a:pt x="59" y="37"/>
                        <a:pt x="57" y="35"/>
                      </a:cubicBezTo>
                      <a:cubicBezTo>
                        <a:pt x="55" y="33"/>
                        <a:pt x="54" y="29"/>
                        <a:pt x="54" y="27"/>
                      </a:cubicBezTo>
                      <a:quadBezTo>
                        <a:pt x="52" y="24"/>
                        <a:pt x="52" y="24"/>
                      </a:quadBezTo>
                      <a:quadBezTo>
                        <a:pt x="52" y="24"/>
                        <a:pt x="52" y="24"/>
                      </a:quadBezTo>
                      <a:quadBezTo>
                        <a:pt x="52" y="24"/>
                        <a:pt x="52" y="24"/>
                      </a:quadBezTo>
                      <a:quadBezTo>
                        <a:pt x="52" y="24"/>
                        <a:pt x="52" y="24"/>
                      </a:quadBezTo>
                      <a:quadBezTo>
                        <a:pt x="52" y="23"/>
                        <a:pt x="52" y="21"/>
                      </a:quadBezTo>
                      <a:quadBezTo>
                        <a:pt x="52" y="21"/>
                        <a:pt x="52" y="21"/>
                      </a:quadBezTo>
                      <a:quadBezTo>
                        <a:pt x="51" y="21"/>
                        <a:pt x="51" y="20"/>
                      </a:quadBezTo>
                      <a:quadBezTo>
                        <a:pt x="51" y="20"/>
                        <a:pt x="51" y="20"/>
                      </a:quadBezTo>
                      <a:cubicBezTo>
                        <a:pt x="51" y="20"/>
                        <a:pt x="50" y="19"/>
                        <a:pt x="50" y="19"/>
                      </a:cubicBezTo>
                      <a:quadBezTo>
                        <a:pt x="50" y="19"/>
                        <a:pt x="50" y="19"/>
                      </a:quadBezTo>
                      <a:cubicBezTo>
                        <a:pt x="50" y="19"/>
                        <a:pt x="49" y="18"/>
                        <a:pt x="49" y="18"/>
                      </a:cubicBezTo>
                      <a:quadBezTo>
                        <a:pt x="49" y="18"/>
                        <a:pt x="49" y="18"/>
                      </a:quadBezTo>
                      <a:cubicBezTo>
                        <a:pt x="48" y="18"/>
                        <a:pt x="48" y="17"/>
                        <a:pt x="47" y="17"/>
                      </a:cubicBezTo>
                      <a:cubicBezTo>
                        <a:pt x="44" y="16"/>
                        <a:pt x="41" y="12"/>
                        <a:pt x="40" y="9"/>
                      </a:cubicBezTo>
                      <a:cubicBezTo>
                        <a:pt x="39" y="9"/>
                        <a:pt x="39" y="8"/>
                        <a:pt x="39" y="7"/>
                      </a:cubicBezTo>
                      <a:quadBezTo>
                        <a:pt x="35" y="7"/>
                        <a:pt x="35" y="7"/>
                      </a:quadBezTo>
                      <a:quadBezTo>
                        <a:pt x="35" y="6"/>
                        <a:pt x="35" y="6"/>
                      </a:quadBezTo>
                      <a:cubicBezTo>
                        <a:pt x="34" y="5"/>
                        <a:pt x="31" y="2"/>
                        <a:pt x="29" y="1"/>
                      </a:cubicBezTo>
                      <a:cubicBezTo>
                        <a:pt x="27" y="0"/>
                        <a:pt x="23" y="2"/>
                        <a:pt x="22" y="2"/>
                      </a:cubicBezTo>
                      <a:quadBezTo>
                        <a:pt x="21" y="2"/>
                        <a:pt x="21" y="2"/>
                      </a:quadBezTo>
                      <a:cubicBezTo>
                        <a:pt x="21" y="2"/>
                        <a:pt x="18" y="3"/>
                        <a:pt x="15" y="3"/>
                      </a:cubicBezTo>
                      <a:cubicBezTo>
                        <a:pt x="13" y="3"/>
                        <a:pt x="12" y="2"/>
                        <a:pt x="10" y="2"/>
                      </a:cubicBezTo>
                      <a:quadBezTo>
                        <a:pt x="10" y="2"/>
                        <a:pt x="9" y="3"/>
                      </a:quadBezTo>
                      <a:quadBezTo>
                        <a:pt x="9" y="3"/>
                        <a:pt x="9" y="4"/>
                      </a:quadBezTo>
                      <a:quadBezTo>
                        <a:pt x="9" y="4"/>
                        <a:pt x="8" y="5"/>
                      </a:quadBezTo>
                      <a:quadBezTo>
                        <a:pt x="8" y="5"/>
                        <a:pt x="8" y="5"/>
                      </a:quadBezTo>
                      <a:cubicBezTo>
                        <a:pt x="8" y="5"/>
                        <a:pt x="8" y="6"/>
                        <a:pt x="8" y="6"/>
                      </a:cubicBezTo>
                      <a:quadBezTo>
                        <a:pt x="7" y="6"/>
                        <a:pt x="7" y="6"/>
                      </a:quadBezTo>
                      <a:cubicBezTo>
                        <a:pt x="7" y="6"/>
                        <a:pt x="7" y="7"/>
                        <a:pt x="7" y="7"/>
                      </a:cubicBezTo>
                      <a:quadBezTo>
                        <a:pt x="6" y="7"/>
                        <a:pt x="6" y="7"/>
                      </a:quadBezTo>
                      <a:quadBezTo>
                        <a:pt x="6" y="7"/>
                        <a:pt x="6" y="7"/>
                      </a:quadBezTo>
                      <a:cubicBezTo>
                        <a:pt x="5" y="10"/>
                        <a:pt x="5" y="14"/>
                        <a:pt x="3" y="16"/>
                      </a:cubicBezTo>
                      <a:cubicBezTo>
                        <a:pt x="0" y="20"/>
                        <a:pt x="4" y="27"/>
                        <a:pt x="7" y="29"/>
                      </a:cubicBezTo>
                      <a:cubicBezTo>
                        <a:pt x="7" y="30"/>
                        <a:pt x="8" y="30"/>
                        <a:pt x="8" y="31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9" y="31"/>
                        <a:pt x="10" y="31"/>
                        <a:pt x="10" y="31"/>
                      </a:cubicBezTo>
                      <a:cubicBezTo>
                        <a:pt x="11" y="31"/>
                        <a:pt x="12" y="31"/>
                        <a:pt x="12" y="31"/>
                      </a:cubicBezTo>
                      <a:quadBezTo>
                        <a:pt x="13" y="31"/>
                        <a:pt x="13" y="31"/>
                      </a:quadBezTo>
                      <a:cubicBezTo>
                        <a:pt x="14" y="31"/>
                        <a:pt x="15" y="31"/>
                        <a:pt x="15" y="30"/>
                      </a:cubicBezTo>
                      <a:quadBezTo>
                        <a:pt x="16" y="30"/>
                        <a:pt x="16" y="30"/>
                      </a:quadBezTo>
                      <a:cubicBezTo>
                        <a:pt x="17" y="30"/>
                        <a:pt x="18" y="29"/>
                        <a:pt x="19" y="29"/>
                      </a:cubicBezTo>
                      <a:cubicBezTo>
                        <a:pt x="20" y="28"/>
                        <a:pt x="21" y="28"/>
                        <a:pt x="22" y="28"/>
                      </a:cubicBezTo>
                      <a:cubicBezTo>
                        <a:pt x="25" y="28"/>
                        <a:pt x="26" y="30"/>
                        <a:pt x="27" y="31"/>
                      </a:cubicBezTo>
                      <a:cubicBezTo>
                        <a:pt x="28" y="32"/>
                        <a:pt x="29" y="33"/>
                        <a:pt x="31" y="33"/>
                      </a:cubicBezTo>
                      <a:cubicBezTo>
                        <a:pt x="37" y="34"/>
                        <a:pt x="38" y="34"/>
                        <a:pt x="38" y="35"/>
                      </a:cubicBezTo>
                      <a:quadBezTo>
                        <a:pt x="41" y="36"/>
                        <a:pt x="41" y="36"/>
                      </a:quadBezTo>
                      <a:quadBezTo>
                        <a:pt x="38" y="38"/>
                        <a:pt x="38" y="38"/>
                      </a:quadBezTo>
                      <a:cubicBezTo>
                        <a:pt x="38" y="38"/>
                        <a:pt x="34" y="41"/>
                        <a:pt x="30" y="40"/>
                      </a:cubicBezTo>
                      <a:cubicBezTo>
                        <a:pt x="28" y="40"/>
                        <a:pt x="27" y="39"/>
                        <a:pt x="25" y="38"/>
                      </a:cubicBezTo>
                      <a:cubicBezTo>
                        <a:pt x="24" y="38"/>
                        <a:pt x="23" y="37"/>
                        <a:pt x="22" y="37"/>
                      </a:cubicBezTo>
                      <a:cubicBezTo>
                        <a:pt x="19" y="40"/>
                        <a:pt x="10" y="41"/>
                        <a:pt x="8" y="41"/>
                      </a:cubicBezTo>
                      <a:quadBezTo>
                        <a:pt x="8" y="41"/>
                        <a:pt x="8" y="41"/>
                      </a:quadBezTo>
                      <a:quadBezTo>
                        <a:pt x="8" y="41"/>
                        <a:pt x="8" y="41"/>
                      </a:quadBezTo>
                      <a:quadBezTo>
                        <a:pt x="8" y="41"/>
                        <a:pt x="7" y="41"/>
                      </a:quadBezTo>
                      <a:quadBezTo>
                        <a:pt x="7" y="41"/>
                        <a:pt x="7" y="41"/>
                      </a:quadBezTo>
                      <a:quadBezTo>
                        <a:pt x="7" y="41"/>
                        <a:pt x="7" y="41"/>
                      </a:quadBezTo>
                      <a:cubicBezTo>
                        <a:pt x="7" y="42"/>
                        <a:pt x="7" y="43"/>
                        <a:pt x="7" y="44"/>
                      </a:cubicBezTo>
                      <a:quadBezTo>
                        <a:pt x="8" y="44"/>
                        <a:pt x="8" y="44"/>
                      </a:quadBezTo>
                      <a:quadBezTo>
                        <a:pt x="8" y="44"/>
                        <a:pt x="8" y="44"/>
                      </a:quadBezTo>
                      <a:quadBezTo>
                        <a:pt x="9" y="44"/>
                        <a:pt x="10" y="44"/>
                      </a:quadBezTo>
                      <a:quadBezTo>
                        <a:pt x="10" y="44"/>
                        <a:pt x="11" y="44"/>
                      </a:quadBezTo>
                      <a:quadBezTo>
                        <a:pt x="11" y="44"/>
                        <a:pt x="12" y="44"/>
                      </a:quadBezTo>
                      <a:cubicBezTo>
                        <a:pt x="12" y="44"/>
                        <a:pt x="12" y="45"/>
                        <a:pt x="12" y="45"/>
                      </a:cubicBezTo>
                      <a:cubicBezTo>
                        <a:pt x="12" y="45"/>
                        <a:pt x="13" y="45"/>
                        <a:pt x="13" y="45"/>
                      </a:cubicBezTo>
                      <a:quadBezTo>
                        <a:pt x="13" y="45"/>
                        <a:pt x="13" y="45"/>
                      </a:quadBezTo>
                      <a:quadBezTo>
                        <a:pt x="13" y="46"/>
                        <a:pt x="13" y="46"/>
                      </a:quadBezTo>
                      <a:quadBezTo>
                        <a:pt x="14" y="46"/>
                        <a:pt x="14" y="46"/>
                      </a:quadBezTo>
                      <a:cubicBezTo>
                        <a:pt x="14" y="46"/>
                        <a:pt x="15" y="46"/>
                        <a:pt x="15" y="46"/>
                      </a:cubicBezTo>
                      <a:quadBezTo>
                        <a:pt x="15" y="45"/>
                        <a:pt x="16" y="45"/>
                      </a:quadBezTo>
                      <a:quadBezTo>
                        <a:pt x="16" y="45"/>
                        <a:pt x="16" y="45"/>
                      </a:quadBezTo>
                      <a:cubicBezTo>
                        <a:pt x="16" y="45"/>
                        <a:pt x="17" y="45"/>
                        <a:pt x="17" y="44"/>
                      </a:cubicBezTo>
                      <a:cubicBezTo>
                        <a:pt x="17" y="44"/>
                        <a:pt x="18" y="44"/>
                        <a:pt x="18" y="44"/>
                      </a:cubicBezTo>
                      <a:quadBezTo>
                        <a:pt x="18" y="44"/>
                        <a:pt x="18" y="44"/>
                      </a:quadBezTo>
                      <a:quadBezTo>
                        <a:pt x="19" y="43"/>
                        <a:pt x="19" y="43"/>
                      </a:quadBezTo>
                      <a:cubicBezTo>
                        <a:pt x="19" y="43"/>
                        <a:pt x="33" y="42"/>
                        <a:pt x="35" y="42"/>
                      </a:cubicBezTo>
                      <a:quadBezTo>
                        <a:pt x="36" y="42"/>
                        <a:pt x="36" y="42"/>
                      </a:quadBezTo>
                      <a:lnTo>
                        <a:pt x="36" y="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41" name="Freeform 1331"/>
                <p:cNvSpPr/>
                <p:nvPr/>
              </p:nvSpPr>
              <p:spPr>
                <a:xfrm>
                  <a:off x="1491" y="283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42" name="Freeform 1332"/>
                <p:cNvSpPr/>
                <p:nvPr/>
              </p:nvSpPr>
              <p:spPr>
                <a:xfrm>
                  <a:off x="1490" y="283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43" name="Freeform 1333"/>
                <p:cNvSpPr/>
                <p:nvPr/>
              </p:nvSpPr>
              <p:spPr>
                <a:xfrm>
                  <a:off x="1490" y="2832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44" name="Freeform 1334"/>
                <p:cNvSpPr/>
                <p:nvPr/>
              </p:nvSpPr>
              <p:spPr>
                <a:xfrm>
                  <a:off x="1498" y="2821"/>
                  <a:ext cx="3" cy="1"/>
                </a:xfrm>
                <a:custGeom>
                  <a:avLst/>
                  <a:gdLst>
                    <a:gd name="T0" fmla="*/ 3 w 3"/>
                    <a:gd name="T1" fmla="*/ 0 h 1"/>
                    <a:gd name="T2" fmla="*/ 0 w 3"/>
                    <a:gd name="T3" fmla="*/ 1 h 1"/>
                    <a:gd name="T4" fmla="*/ 3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1" y="1"/>
                        <a:pt x="2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45" name="Freeform 1335"/>
                <p:cNvSpPr/>
                <p:nvPr/>
              </p:nvSpPr>
              <p:spPr>
                <a:xfrm>
                  <a:off x="1496" y="2822"/>
                  <a:ext cx="1" cy="1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46" name="Freeform 1336"/>
                <p:cNvSpPr/>
                <p:nvPr/>
              </p:nvSpPr>
              <p:spPr>
                <a:xfrm>
                  <a:off x="1493" y="2823"/>
                  <a:ext cx="2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47" name="Freeform 1337"/>
                <p:cNvSpPr/>
                <p:nvPr/>
              </p:nvSpPr>
              <p:spPr>
                <a:xfrm>
                  <a:off x="1491" y="2823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48" name="Freeform 1338"/>
                <p:cNvSpPr/>
                <p:nvPr/>
              </p:nvSpPr>
              <p:spPr>
                <a:xfrm>
                  <a:off x="1496" y="2837"/>
                  <a:ext cx="22" cy="13"/>
                </a:xfrm>
                <a:custGeom>
                  <a:avLst/>
                  <a:gdLst>
                    <a:gd name="T0" fmla="*/ 23 w 23"/>
                    <a:gd name="T1" fmla="*/ 0 h 14"/>
                    <a:gd name="T2" fmla="*/ 7 w 23"/>
                    <a:gd name="T3" fmla="*/ 1 h 14"/>
                    <a:gd name="T4" fmla="*/ 0 w 23"/>
                    <a:gd name="T5" fmla="*/ 4 h 14"/>
                    <a:gd name="T6" fmla="*/ 0 w 23"/>
                    <a:gd name="T7" fmla="*/ 4 h 14"/>
                    <a:gd name="T8" fmla="*/ 4 w 23"/>
                    <a:gd name="T9" fmla="*/ 5 h 14"/>
                    <a:gd name="T10" fmla="*/ 8 w 23"/>
                    <a:gd name="T11" fmla="*/ 12 h 14"/>
                    <a:gd name="T12" fmla="*/ 9 w 23"/>
                    <a:gd name="T13" fmla="*/ 14 h 14"/>
                    <a:gd name="T14" fmla="*/ 9 w 23"/>
                    <a:gd name="T15" fmla="*/ 14 h 14"/>
                    <a:gd name="T16" fmla="*/ 9 w 23"/>
                    <a:gd name="T17" fmla="*/ 14 h 14"/>
                    <a:gd name="T18" fmla="*/ 11 w 23"/>
                    <a:gd name="T19" fmla="*/ 13 h 14"/>
                    <a:gd name="T20" fmla="*/ 20 w 23"/>
                    <a:gd name="T21" fmla="*/ 8 h 14"/>
                    <a:gd name="T22" fmla="*/ 21 w 23"/>
                    <a:gd name="T23" fmla="*/ 8 h 14"/>
                    <a:gd name="T24" fmla="*/ 21 w 23"/>
                    <a:gd name="T25" fmla="*/ 8 h 14"/>
                    <a:gd name="T26" fmla="*/ 20 w 23"/>
                    <a:gd name="T27" fmla="*/ 3 h 14"/>
                    <a:gd name="T28" fmla="*/ 22 w 23"/>
                    <a:gd name="T29" fmla="*/ 1 h 14"/>
                    <a:gd name="T30" fmla="*/ 23 w 23"/>
                    <a:gd name="T31" fmla="*/ 1 h 14"/>
                    <a:gd name="T32" fmla="*/ 23 w 23"/>
                    <a:gd name="T33" fmla="*/ 1 h 14"/>
                    <a:gd name="T34" fmla="*/ 23 w 23"/>
                    <a:gd name="T35" fmla="*/ 0 h 14"/>
                    <a:gd name="T36" fmla="*/ 23 w 23"/>
                    <a:gd name="T3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" h="14">
                      <a:moveTo>
                        <a:pt x="23" y="0"/>
                      </a:moveTo>
                      <a:cubicBezTo>
                        <a:pt x="21" y="0"/>
                        <a:pt x="9" y="1"/>
                        <a:pt x="7" y="1"/>
                      </a:cubicBezTo>
                      <a:cubicBezTo>
                        <a:pt x="5" y="2"/>
                        <a:pt x="2" y="4"/>
                        <a:pt x="0" y="4"/>
                      </a:cubicBezTo>
                      <a:quadBezTo>
                        <a:pt x="0" y="4"/>
                        <a:pt x="0" y="4"/>
                      </a:quadBezTo>
                      <a:cubicBezTo>
                        <a:pt x="1" y="5"/>
                        <a:pt x="2" y="5"/>
                        <a:pt x="4" y="5"/>
                      </a:cubicBezTo>
                      <a:cubicBezTo>
                        <a:pt x="8" y="7"/>
                        <a:pt x="8" y="9"/>
                        <a:pt x="8" y="12"/>
                      </a:cubicBezTo>
                      <a:quadBezTo>
                        <a:pt x="8" y="13"/>
                        <a:pt x="9" y="14"/>
                      </a:quadBezTo>
                      <a:quadBezTo>
                        <a:pt x="9" y="14"/>
                        <a:pt x="9" y="14"/>
                      </a:quadBezTo>
                      <a:quadBezTo>
                        <a:pt x="9" y="14"/>
                        <a:pt x="9" y="14"/>
                      </a:quadBezTo>
                      <a:cubicBezTo>
                        <a:pt x="10" y="14"/>
                        <a:pt x="10" y="13"/>
                        <a:pt x="11" y="13"/>
                      </a:cubicBezTo>
                      <a:cubicBezTo>
                        <a:pt x="15" y="9"/>
                        <a:pt x="18" y="7"/>
                        <a:pt x="20" y="8"/>
                      </a:cubicBezTo>
                      <a:quadBezTo>
                        <a:pt x="21" y="8"/>
                        <a:pt x="21" y="8"/>
                      </a:quadBezTo>
                      <a:quadBezTo>
                        <a:pt x="21" y="8"/>
                        <a:pt x="21" y="8"/>
                      </a:quadBezTo>
                      <a:cubicBezTo>
                        <a:pt x="20" y="7"/>
                        <a:pt x="19" y="5"/>
                        <a:pt x="20" y="3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3" y="1"/>
                        <a:pt x="23" y="1"/>
                      </a:cubicBezTo>
                      <a:quadBezTo>
                        <a:pt x="23" y="1"/>
                        <a:pt x="23" y="1"/>
                      </a:quadBezTo>
                      <a:quadBezTo>
                        <a:pt x="23" y="0"/>
                        <a:pt x="23" y="0"/>
                      </a:quadBezTo>
                      <a:quadBezTo>
                        <a:pt x="23" y="0"/>
                        <a:pt x="23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49" name="Freeform 1339"/>
                <p:cNvSpPr/>
                <p:nvPr/>
              </p:nvSpPr>
              <p:spPr>
                <a:xfrm>
                  <a:off x="1518" y="283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50" name="Freeform 1340"/>
                <p:cNvSpPr/>
                <p:nvPr/>
              </p:nvSpPr>
              <p:spPr>
                <a:xfrm>
                  <a:off x="1826" y="2854"/>
                  <a:ext cx="128" cy="87"/>
                </a:xfrm>
                <a:custGeom>
                  <a:avLst/>
                  <a:gdLst>
                    <a:gd name="T0" fmla="*/ 120 w 134"/>
                    <a:gd name="T1" fmla="*/ 46 h 91"/>
                    <a:gd name="T2" fmla="*/ 113 w 134"/>
                    <a:gd name="T3" fmla="*/ 39 h 91"/>
                    <a:gd name="T4" fmla="*/ 108 w 134"/>
                    <a:gd name="T5" fmla="*/ 33 h 91"/>
                    <a:gd name="T6" fmla="*/ 100 w 134"/>
                    <a:gd name="T7" fmla="*/ 29 h 91"/>
                    <a:gd name="T8" fmla="*/ 94 w 134"/>
                    <a:gd name="T9" fmla="*/ 25 h 91"/>
                    <a:gd name="T10" fmla="*/ 92 w 134"/>
                    <a:gd name="T11" fmla="*/ 21 h 91"/>
                    <a:gd name="T12" fmla="*/ 96 w 134"/>
                    <a:gd name="T13" fmla="*/ 17 h 91"/>
                    <a:gd name="T14" fmla="*/ 93 w 134"/>
                    <a:gd name="T15" fmla="*/ 10 h 91"/>
                    <a:gd name="T16" fmla="*/ 93 w 134"/>
                    <a:gd name="T17" fmla="*/ 9 h 91"/>
                    <a:gd name="T18" fmla="*/ 92 w 134"/>
                    <a:gd name="T19" fmla="*/ 8 h 91"/>
                    <a:gd name="T20" fmla="*/ 91 w 134"/>
                    <a:gd name="T21" fmla="*/ 7 h 91"/>
                    <a:gd name="T22" fmla="*/ 90 w 134"/>
                    <a:gd name="T23" fmla="*/ 5 h 91"/>
                    <a:gd name="T24" fmla="*/ 89 w 134"/>
                    <a:gd name="T25" fmla="*/ 4 h 91"/>
                    <a:gd name="T26" fmla="*/ 86 w 134"/>
                    <a:gd name="T27" fmla="*/ 1 h 91"/>
                    <a:gd name="T28" fmla="*/ 86 w 134"/>
                    <a:gd name="T29" fmla="*/ 1 h 91"/>
                    <a:gd name="T30" fmla="*/ 84 w 134"/>
                    <a:gd name="T31" fmla="*/ 0 h 91"/>
                    <a:gd name="T32" fmla="*/ 77 w 134"/>
                    <a:gd name="T33" fmla="*/ 5 h 91"/>
                    <a:gd name="T34" fmla="*/ 74 w 134"/>
                    <a:gd name="T35" fmla="*/ 10 h 91"/>
                    <a:gd name="T36" fmla="*/ 54 w 134"/>
                    <a:gd name="T37" fmla="*/ 23 h 91"/>
                    <a:gd name="T38" fmla="*/ 48 w 134"/>
                    <a:gd name="T39" fmla="*/ 24 h 91"/>
                    <a:gd name="T40" fmla="*/ 47 w 134"/>
                    <a:gd name="T41" fmla="*/ 29 h 91"/>
                    <a:gd name="T42" fmla="*/ 37 w 134"/>
                    <a:gd name="T43" fmla="*/ 35 h 91"/>
                    <a:gd name="T44" fmla="*/ 27 w 134"/>
                    <a:gd name="T45" fmla="*/ 37 h 91"/>
                    <a:gd name="T46" fmla="*/ 25 w 134"/>
                    <a:gd name="T47" fmla="*/ 39 h 91"/>
                    <a:gd name="T48" fmla="*/ 22 w 134"/>
                    <a:gd name="T49" fmla="*/ 40 h 91"/>
                    <a:gd name="T50" fmla="*/ 19 w 134"/>
                    <a:gd name="T51" fmla="*/ 39 h 91"/>
                    <a:gd name="T52" fmla="*/ 12 w 134"/>
                    <a:gd name="T53" fmla="*/ 42 h 91"/>
                    <a:gd name="T54" fmla="*/ 10 w 134"/>
                    <a:gd name="T55" fmla="*/ 42 h 91"/>
                    <a:gd name="T56" fmla="*/ 9 w 134"/>
                    <a:gd name="T57" fmla="*/ 41 h 91"/>
                    <a:gd name="T58" fmla="*/ 8 w 134"/>
                    <a:gd name="T59" fmla="*/ 43 h 91"/>
                    <a:gd name="T60" fmla="*/ 6 w 134"/>
                    <a:gd name="T61" fmla="*/ 44 h 91"/>
                    <a:gd name="T62" fmla="*/ 5 w 134"/>
                    <a:gd name="T63" fmla="*/ 46 h 91"/>
                    <a:gd name="T64" fmla="*/ 0 w 134"/>
                    <a:gd name="T65" fmla="*/ 57 h 91"/>
                    <a:gd name="T66" fmla="*/ 1 w 134"/>
                    <a:gd name="T67" fmla="*/ 66 h 91"/>
                    <a:gd name="T68" fmla="*/ 6 w 134"/>
                    <a:gd name="T69" fmla="*/ 81 h 91"/>
                    <a:gd name="T70" fmla="*/ 12 w 134"/>
                    <a:gd name="T71" fmla="*/ 87 h 91"/>
                    <a:gd name="T72" fmla="*/ 14 w 134"/>
                    <a:gd name="T73" fmla="*/ 89 h 91"/>
                    <a:gd name="T74" fmla="*/ 15 w 134"/>
                    <a:gd name="T75" fmla="*/ 90 h 91"/>
                    <a:gd name="T76" fmla="*/ 16 w 134"/>
                    <a:gd name="T77" fmla="*/ 91 h 91"/>
                    <a:gd name="T78" fmla="*/ 16 w 134"/>
                    <a:gd name="T79" fmla="*/ 91 h 91"/>
                    <a:gd name="T80" fmla="*/ 16 w 134"/>
                    <a:gd name="T81" fmla="*/ 90 h 91"/>
                    <a:gd name="T82" fmla="*/ 17 w 134"/>
                    <a:gd name="T83" fmla="*/ 89 h 91"/>
                    <a:gd name="T84" fmla="*/ 17 w 134"/>
                    <a:gd name="T85" fmla="*/ 88 h 91"/>
                    <a:gd name="T86" fmla="*/ 17 w 134"/>
                    <a:gd name="T87" fmla="*/ 87 h 91"/>
                    <a:gd name="T88" fmla="*/ 17 w 134"/>
                    <a:gd name="T89" fmla="*/ 86 h 91"/>
                    <a:gd name="T90" fmla="*/ 17 w 134"/>
                    <a:gd name="T91" fmla="*/ 86 h 91"/>
                    <a:gd name="T92" fmla="*/ 17 w 134"/>
                    <a:gd name="T93" fmla="*/ 84 h 91"/>
                    <a:gd name="T94" fmla="*/ 30 w 134"/>
                    <a:gd name="T95" fmla="*/ 80 h 91"/>
                    <a:gd name="T96" fmla="*/ 38 w 134"/>
                    <a:gd name="T97" fmla="*/ 75 h 91"/>
                    <a:gd name="T98" fmla="*/ 52 w 134"/>
                    <a:gd name="T99" fmla="*/ 65 h 91"/>
                    <a:gd name="T100" fmla="*/ 81 w 134"/>
                    <a:gd name="T101" fmla="*/ 75 h 91"/>
                    <a:gd name="T102" fmla="*/ 90 w 134"/>
                    <a:gd name="T103" fmla="*/ 68 h 91"/>
                    <a:gd name="T104" fmla="*/ 94 w 134"/>
                    <a:gd name="T105" fmla="*/ 68 h 91"/>
                    <a:gd name="T106" fmla="*/ 111 w 134"/>
                    <a:gd name="T107" fmla="*/ 65 h 91"/>
                    <a:gd name="T108" fmla="*/ 114 w 134"/>
                    <a:gd name="T109" fmla="*/ 64 h 91"/>
                    <a:gd name="T110" fmla="*/ 128 w 134"/>
                    <a:gd name="T111" fmla="*/ 64 h 91"/>
                    <a:gd name="T112" fmla="*/ 132 w 134"/>
                    <a:gd name="T113" fmla="*/ 6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4" h="91">
                      <a:moveTo>
                        <a:pt x="124" y="52"/>
                      </a:moveTo>
                      <a:cubicBezTo>
                        <a:pt x="124" y="51"/>
                        <a:pt x="124" y="49"/>
                        <a:pt x="120" y="46"/>
                      </a:cubicBezTo>
                      <a:cubicBezTo>
                        <a:pt x="119" y="45"/>
                        <a:pt x="118" y="44"/>
                        <a:pt x="117" y="44"/>
                      </a:cubicBezTo>
                      <a:cubicBezTo>
                        <a:pt x="115" y="42"/>
                        <a:pt x="113" y="41"/>
                        <a:pt x="113" y="39"/>
                      </a:cubicBezTo>
                      <a:quadBezTo>
                        <a:pt x="113" y="38"/>
                        <a:pt x="111" y="36"/>
                      </a:quadBezTo>
                      <a:cubicBezTo>
                        <a:pt x="110" y="35"/>
                        <a:pt x="109" y="34"/>
                        <a:pt x="108" y="33"/>
                      </a:cubicBezTo>
                      <a:cubicBezTo>
                        <a:pt x="106" y="30"/>
                        <a:pt x="101" y="29"/>
                        <a:pt x="101" y="29"/>
                      </a:cubicBezTo>
                      <a:quadBezTo>
                        <a:pt x="100" y="29"/>
                        <a:pt x="100" y="29"/>
                      </a:quadBezTo>
                      <a:quadBezTo>
                        <a:pt x="98" y="26"/>
                        <a:pt x="98" y="26"/>
                      </a:quadBezTo>
                      <a:quadBezTo>
                        <a:pt x="94" y="25"/>
                        <a:pt x="94" y="25"/>
                      </a:quadBezTo>
                      <a:quadBezTo>
                        <a:pt x="93" y="25"/>
                        <a:pt x="93" y="25"/>
                      </a:quadBezTo>
                      <a:cubicBezTo>
                        <a:pt x="93" y="24"/>
                        <a:pt x="92" y="23"/>
                        <a:pt x="92" y="21"/>
                      </a:cubicBezTo>
                      <a:cubicBezTo>
                        <a:pt x="92" y="20"/>
                        <a:pt x="93" y="18"/>
                        <a:pt x="95" y="17"/>
                      </a:cubicBezTo>
                      <a:quadBezTo>
                        <a:pt x="96" y="17"/>
                        <a:pt x="96" y="17"/>
                      </a:quadBezTo>
                      <a:cubicBezTo>
                        <a:pt x="96" y="16"/>
                        <a:pt x="95" y="13"/>
                        <a:pt x="94" y="12"/>
                      </a:cubicBezTo>
                      <a:quadBezTo>
                        <a:pt x="94" y="11"/>
                        <a:pt x="93" y="10"/>
                      </a:quadBezTo>
                      <a:quadBezTo>
                        <a:pt x="93" y="10"/>
                        <a:pt x="93" y="9"/>
                      </a:quadBezTo>
                      <a:quadBezTo>
                        <a:pt x="93" y="9"/>
                        <a:pt x="93" y="9"/>
                      </a:quadBezTo>
                      <a:quadBezTo>
                        <a:pt x="93" y="9"/>
                        <a:pt x="93" y="9"/>
                      </a:quadBezTo>
                      <a:cubicBezTo>
                        <a:pt x="93" y="8"/>
                        <a:pt x="92" y="8"/>
                        <a:pt x="92" y="8"/>
                      </a:cubicBezTo>
                      <a:quadBezTo>
                        <a:pt x="92" y="8"/>
                        <a:pt x="92" y="8"/>
                      </a:quadBezTo>
                      <a:quadBezTo>
                        <a:pt x="92" y="7"/>
                        <a:pt x="91" y="7"/>
                      </a:quadBezTo>
                      <a:quadBezTo>
                        <a:pt x="91" y="7"/>
                        <a:pt x="91" y="6"/>
                      </a:quadBezTo>
                      <a:quadBezTo>
                        <a:pt x="91" y="6"/>
                        <a:pt x="90" y="5"/>
                      </a:quadBezTo>
                      <a:quadBezTo>
                        <a:pt x="90" y="5"/>
                        <a:pt x="90" y="5"/>
                      </a:quadBezTo>
                      <a:cubicBezTo>
                        <a:pt x="90" y="5"/>
                        <a:pt x="89" y="4"/>
                        <a:pt x="89" y="4"/>
                      </a:cubicBezTo>
                      <a:quadBezTo>
                        <a:pt x="89" y="4"/>
                        <a:pt x="89" y="4"/>
                      </a:quadBezTo>
                      <a:cubicBezTo>
                        <a:pt x="88" y="3"/>
                        <a:pt x="87" y="2"/>
                        <a:pt x="86" y="1"/>
                      </a:cubicBezTo>
                      <a:quadBezTo>
                        <a:pt x="86" y="1"/>
                        <a:pt x="86" y="1"/>
                      </a:quadBezTo>
                      <a:quadBezTo>
                        <a:pt x="86" y="1"/>
                        <a:pt x="86" y="1"/>
                      </a:quadBezTo>
                      <a:quadBezTo>
                        <a:pt x="85" y="0"/>
                        <a:pt x="84" y="0"/>
                      </a:quadBezTo>
                      <a:quadBezTo>
                        <a:pt x="84" y="0"/>
                        <a:pt x="84" y="0"/>
                      </a:quadBezTo>
                      <a:cubicBezTo>
                        <a:pt x="82" y="0"/>
                        <a:pt x="79" y="2"/>
                        <a:pt x="77" y="3"/>
                      </a:cubicBezTo>
                      <a:quadBezTo>
                        <a:pt x="77" y="4"/>
                        <a:pt x="77" y="5"/>
                      </a:quadBezTo>
                      <a:cubicBezTo>
                        <a:pt x="77" y="6"/>
                        <a:pt x="76" y="7"/>
                        <a:pt x="75" y="9"/>
                      </a:cubicBezTo>
                      <a:cubicBezTo>
                        <a:pt x="75" y="9"/>
                        <a:pt x="74" y="10"/>
                        <a:pt x="74" y="10"/>
                      </a:cubicBezTo>
                      <a:cubicBezTo>
                        <a:pt x="71" y="13"/>
                        <a:pt x="67" y="16"/>
                        <a:pt x="64" y="20"/>
                      </a:cubicBezTo>
                      <a:cubicBezTo>
                        <a:pt x="62" y="23"/>
                        <a:pt x="58" y="23"/>
                        <a:pt x="54" y="23"/>
                      </a:cubicBezTo>
                      <a:quadBezTo>
                        <a:pt x="51" y="23"/>
                        <a:pt x="51" y="23"/>
                      </a:quadBezTo>
                      <a:cubicBezTo>
                        <a:pt x="49" y="23"/>
                        <a:pt x="48" y="23"/>
                        <a:pt x="48" y="24"/>
                      </a:cubicBezTo>
                      <a:quadBezTo>
                        <a:pt x="48" y="24"/>
                        <a:pt x="48" y="24"/>
                      </a:quadBezTo>
                      <a:cubicBezTo>
                        <a:pt x="48" y="25"/>
                        <a:pt x="49" y="28"/>
                        <a:pt x="47" y="29"/>
                      </a:cubicBezTo>
                      <a:cubicBezTo>
                        <a:pt x="46" y="31"/>
                        <a:pt x="42" y="32"/>
                        <a:pt x="39" y="34"/>
                      </a:cubicBezTo>
                      <a:quadBezTo>
                        <a:pt x="37" y="35"/>
                        <a:pt x="37" y="35"/>
                      </a:quadBezTo>
                      <a:cubicBezTo>
                        <a:pt x="36" y="36"/>
                        <a:pt x="35" y="36"/>
                        <a:pt x="33" y="36"/>
                      </a:cubicBezTo>
                      <a:cubicBezTo>
                        <a:pt x="31" y="36"/>
                        <a:pt x="28" y="37"/>
                        <a:pt x="27" y="37"/>
                      </a:cubicBezTo>
                      <a:quadBezTo>
                        <a:pt x="26" y="38"/>
                        <a:pt x="25" y="38"/>
                      </a:quadBezTo>
                      <a:cubicBezTo>
                        <a:pt x="25" y="38"/>
                        <a:pt x="25" y="39"/>
                        <a:pt x="25" y="39"/>
                      </a:cubicBezTo>
                      <a:cubicBezTo>
                        <a:pt x="24" y="40"/>
                        <a:pt x="23" y="40"/>
                        <a:pt x="22" y="40"/>
                      </a:cubicBezTo>
                      <a:quadBezTo>
                        <a:pt x="22" y="40"/>
                        <a:pt x="22" y="40"/>
                      </a:quadBezTo>
                      <a:quadBezTo>
                        <a:pt x="22" y="40"/>
                        <a:pt x="22" y="40"/>
                      </a:quadBezTo>
                      <a:cubicBezTo>
                        <a:pt x="21" y="40"/>
                        <a:pt x="20" y="39"/>
                        <a:pt x="19" y="39"/>
                      </a:cubicBezTo>
                      <a:cubicBezTo>
                        <a:pt x="19" y="38"/>
                        <a:pt x="18" y="38"/>
                        <a:pt x="18" y="38"/>
                      </a:cubicBezTo>
                      <a:cubicBezTo>
                        <a:pt x="16" y="42"/>
                        <a:pt x="13" y="42"/>
                        <a:pt x="12" y="42"/>
                      </a:cubicBezTo>
                      <a:quadBezTo>
                        <a:pt x="11" y="42"/>
                        <a:pt x="10" y="42"/>
                      </a:quadBezTo>
                      <a:quadBezTo>
                        <a:pt x="10" y="42"/>
                        <a:pt x="10" y="42"/>
                      </a:quadBezTo>
                      <a:cubicBezTo>
                        <a:pt x="9" y="42"/>
                        <a:pt x="9" y="41"/>
                        <a:pt x="9" y="41"/>
                      </a:cubicBezTo>
                      <a:quadBezTo>
                        <a:pt x="9" y="41"/>
                        <a:pt x="9" y="41"/>
                      </a:quadBezTo>
                      <a:cubicBezTo>
                        <a:pt x="9" y="42"/>
                        <a:pt x="8" y="42"/>
                        <a:pt x="8" y="42"/>
                      </a:cubicBezTo>
                      <a:quadBezTo>
                        <a:pt x="8" y="42"/>
                        <a:pt x="8" y="43"/>
                      </a:quadBezTo>
                      <a:quadBezTo>
                        <a:pt x="7" y="43"/>
                        <a:pt x="7" y="43"/>
                      </a:quadBezTo>
                      <a:quadBezTo>
                        <a:pt x="7" y="44"/>
                        <a:pt x="6" y="44"/>
                      </a:quadBezTo>
                      <a:quadBezTo>
                        <a:pt x="6" y="44"/>
                        <a:pt x="6" y="45"/>
                      </a:quadBezTo>
                      <a:cubicBezTo>
                        <a:pt x="6" y="45"/>
                        <a:pt x="5" y="46"/>
                        <a:pt x="5" y="46"/>
                      </a:cubicBezTo>
                      <a:cubicBezTo>
                        <a:pt x="4" y="49"/>
                        <a:pt x="3" y="51"/>
                        <a:pt x="2" y="53"/>
                      </a:cubicBezTo>
                      <a:cubicBezTo>
                        <a:pt x="1" y="54"/>
                        <a:pt x="0" y="56"/>
                        <a:pt x="0" y="57"/>
                      </a:cubicBezTo>
                      <a:cubicBezTo>
                        <a:pt x="0" y="57"/>
                        <a:pt x="0" y="58"/>
                        <a:pt x="0" y="59"/>
                      </a:cubicBezTo>
                      <a:cubicBezTo>
                        <a:pt x="1" y="61"/>
                        <a:pt x="1" y="63"/>
                        <a:pt x="1" y="66"/>
                      </a:cubicBezTo>
                      <a:cubicBezTo>
                        <a:pt x="1" y="69"/>
                        <a:pt x="2" y="71"/>
                        <a:pt x="4" y="74"/>
                      </a:cubicBezTo>
                      <a:cubicBezTo>
                        <a:pt x="6" y="77"/>
                        <a:pt x="6" y="80"/>
                        <a:pt x="6" y="81"/>
                      </a:cubicBezTo>
                      <a:cubicBezTo>
                        <a:pt x="7" y="82"/>
                        <a:pt x="7" y="83"/>
                        <a:pt x="8" y="84"/>
                      </a:cubicBezTo>
                      <a:cubicBezTo>
                        <a:pt x="9" y="85"/>
                        <a:pt x="10" y="86"/>
                        <a:pt x="12" y="87"/>
                      </a:cubicBezTo>
                      <a:cubicBezTo>
                        <a:pt x="12" y="88"/>
                        <a:pt x="13" y="88"/>
                        <a:pt x="13" y="88"/>
                      </a:cubicBezTo>
                      <a:quadBezTo>
                        <a:pt x="13" y="89"/>
                        <a:pt x="14" y="89"/>
                      </a:quadBezTo>
                      <a:quadBezTo>
                        <a:pt x="14" y="89"/>
                        <a:pt x="14" y="90"/>
                      </a:quadBezTo>
                      <a:quadBezTo>
                        <a:pt x="15" y="90"/>
                        <a:pt x="15" y="90"/>
                      </a:quadBezTo>
                      <a:cubicBezTo>
                        <a:pt x="15" y="90"/>
                        <a:pt x="15" y="91"/>
                        <a:pt x="15" y="91"/>
                      </a:cubicBezTo>
                      <a:cubicBezTo>
                        <a:pt x="15" y="91"/>
                        <a:pt x="16" y="91"/>
                        <a:pt x="16" y="91"/>
                      </a:cubicBezTo>
                      <a:quadBezTo>
                        <a:pt x="16" y="91"/>
                        <a:pt x="16" y="91"/>
                      </a:quadBezTo>
                      <a:quadBezTo>
                        <a:pt x="16" y="91"/>
                        <a:pt x="16" y="91"/>
                      </a:quadBezTo>
                      <a:quadBezTo>
                        <a:pt x="16" y="91"/>
                        <a:pt x="16" y="91"/>
                      </a:quadBezTo>
                      <a:cubicBezTo>
                        <a:pt x="16" y="91"/>
                        <a:pt x="16" y="90"/>
                        <a:pt x="16" y="90"/>
                      </a:cubicBezTo>
                      <a:quadBezTo>
                        <a:pt x="16" y="90"/>
                        <a:pt x="16" y="90"/>
                      </a:quadBezTo>
                      <a:cubicBezTo>
                        <a:pt x="17" y="90"/>
                        <a:pt x="17" y="89"/>
                        <a:pt x="17" y="89"/>
                      </a:cubicBezTo>
                      <a:quadBezTo>
                        <a:pt x="17" y="89"/>
                        <a:pt x="17" y="89"/>
                      </a:quadBezTo>
                      <a:quadBezTo>
                        <a:pt x="17" y="88"/>
                        <a:pt x="17" y="88"/>
                      </a:quadBezTo>
                      <a:quadBezTo>
                        <a:pt x="17" y="88"/>
                        <a:pt x="17" y="88"/>
                      </a:quadBezTo>
                      <a:quadBezTo>
                        <a:pt x="17" y="87"/>
                        <a:pt x="17" y="87"/>
                      </a:quadBezTo>
                      <a:quadBezTo>
                        <a:pt x="17" y="87"/>
                        <a:pt x="17" y="87"/>
                      </a:quadBezTo>
                      <a:quadBezTo>
                        <a:pt x="17" y="87"/>
                        <a:pt x="17" y="86"/>
                      </a:quadBezTo>
                      <a:quadBezTo>
                        <a:pt x="17" y="86"/>
                        <a:pt x="17" y="86"/>
                      </a:quadBezTo>
                      <a:quadBezTo>
                        <a:pt x="17" y="86"/>
                        <a:pt x="17" y="86"/>
                      </a:quadBezTo>
                      <a:cubicBezTo>
                        <a:pt x="17" y="86"/>
                        <a:pt x="17" y="85"/>
                        <a:pt x="17" y="85"/>
                      </a:cubicBezTo>
                      <a:quadBezTo>
                        <a:pt x="17" y="84"/>
                        <a:pt x="17" y="84"/>
                      </a:quadBezTo>
                      <a:quadBezTo>
                        <a:pt x="25" y="82"/>
                        <a:pt x="25" y="82"/>
                      </a:quadBezTo>
                      <a:quadBezTo>
                        <a:pt x="30" y="80"/>
                        <a:pt x="30" y="80"/>
                      </a:quadBezTo>
                      <a:quadBezTo>
                        <a:pt x="38" y="81"/>
                        <a:pt x="38" y="81"/>
                      </a:quadBezTo>
                      <a:quadBezTo>
                        <a:pt x="38" y="75"/>
                        <a:pt x="38" y="75"/>
                      </a:quadBezTo>
                      <a:quadBezTo>
                        <a:pt x="38" y="75"/>
                        <a:pt x="38" y="75"/>
                      </a:quadBezTo>
                      <a:cubicBezTo>
                        <a:pt x="39" y="73"/>
                        <a:pt x="46" y="65"/>
                        <a:pt x="52" y="65"/>
                      </a:cubicBezTo>
                      <a:cubicBezTo>
                        <a:pt x="56" y="65"/>
                        <a:pt x="60" y="70"/>
                        <a:pt x="62" y="72"/>
                      </a:cubicBezTo>
                      <a:quadBezTo>
                        <a:pt x="81" y="75"/>
                        <a:pt x="81" y="75"/>
                      </a:quadBezTo>
                      <a:cubicBezTo>
                        <a:pt x="81" y="73"/>
                        <a:pt x="83" y="69"/>
                        <a:pt x="84" y="68"/>
                      </a:cubicBezTo>
                      <a:cubicBezTo>
                        <a:pt x="86" y="67"/>
                        <a:pt x="88" y="67"/>
                        <a:pt x="90" y="68"/>
                      </a:cubicBezTo>
                      <a:cubicBezTo>
                        <a:pt x="91" y="68"/>
                        <a:pt x="92" y="68"/>
                        <a:pt x="93" y="68"/>
                      </a:cubicBezTo>
                      <a:cubicBezTo>
                        <a:pt x="93" y="68"/>
                        <a:pt x="94" y="68"/>
                        <a:pt x="94" y="68"/>
                      </a:cubicBezTo>
                      <a:cubicBezTo>
                        <a:pt x="97" y="67"/>
                        <a:pt x="101" y="64"/>
                        <a:pt x="106" y="64"/>
                      </a:cubicBezTo>
                      <a:cubicBezTo>
                        <a:pt x="108" y="64"/>
                        <a:pt x="110" y="65"/>
                        <a:pt x="111" y="65"/>
                      </a:cubicBezTo>
                      <a:quadBezTo>
                        <a:pt x="112" y="65"/>
                        <a:pt x="113" y="65"/>
                      </a:quadBezTo>
                      <a:quadBezTo>
                        <a:pt x="113" y="65"/>
                        <a:pt x="114" y="64"/>
                      </a:quadBezTo>
                      <a:cubicBezTo>
                        <a:pt x="114" y="63"/>
                        <a:pt x="116" y="61"/>
                        <a:pt x="119" y="61"/>
                      </a:cubicBezTo>
                      <a:cubicBezTo>
                        <a:pt x="122" y="61"/>
                        <a:pt x="127" y="63"/>
                        <a:pt x="128" y="64"/>
                      </a:cubicBezTo>
                      <a:quadBezTo>
                        <a:pt x="134" y="63"/>
                        <a:pt x="134" y="63"/>
                      </a:quadBezTo>
                      <a:quadBezTo>
                        <a:pt x="132" y="60"/>
                        <a:pt x="132" y="60"/>
                      </a:quadBezTo>
                      <a:cubicBezTo>
                        <a:pt x="127" y="57"/>
                        <a:pt x="124" y="55"/>
                        <a:pt x="124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51" name="Freeform 1341"/>
                <p:cNvSpPr/>
                <p:nvPr/>
              </p:nvSpPr>
              <p:spPr>
                <a:xfrm>
                  <a:off x="1699" y="2825"/>
                  <a:ext cx="125" cy="99"/>
                </a:xfrm>
                <a:custGeom>
                  <a:avLst/>
                  <a:gdLst>
                    <a:gd name="T0" fmla="*/ 123 w 130"/>
                    <a:gd name="T1" fmla="*/ 6 h 104"/>
                    <a:gd name="T2" fmla="*/ 122 w 130"/>
                    <a:gd name="T3" fmla="*/ 4 h 104"/>
                    <a:gd name="T4" fmla="*/ 119 w 130"/>
                    <a:gd name="T5" fmla="*/ 1 h 104"/>
                    <a:gd name="T6" fmla="*/ 119 w 130"/>
                    <a:gd name="T7" fmla="*/ 1 h 104"/>
                    <a:gd name="T8" fmla="*/ 119 w 130"/>
                    <a:gd name="T9" fmla="*/ 1 h 104"/>
                    <a:gd name="T10" fmla="*/ 116 w 130"/>
                    <a:gd name="T11" fmla="*/ 3 h 104"/>
                    <a:gd name="T12" fmla="*/ 108 w 130"/>
                    <a:gd name="T13" fmla="*/ 8 h 104"/>
                    <a:gd name="T14" fmla="*/ 96 w 130"/>
                    <a:gd name="T15" fmla="*/ 5 h 104"/>
                    <a:gd name="T16" fmla="*/ 91 w 130"/>
                    <a:gd name="T17" fmla="*/ 6 h 104"/>
                    <a:gd name="T18" fmla="*/ 86 w 130"/>
                    <a:gd name="T19" fmla="*/ 6 h 104"/>
                    <a:gd name="T20" fmla="*/ 82 w 130"/>
                    <a:gd name="T21" fmla="*/ 8 h 104"/>
                    <a:gd name="T22" fmla="*/ 73 w 130"/>
                    <a:gd name="T23" fmla="*/ 12 h 104"/>
                    <a:gd name="T24" fmla="*/ 63 w 130"/>
                    <a:gd name="T25" fmla="*/ 9 h 104"/>
                    <a:gd name="T26" fmla="*/ 50 w 130"/>
                    <a:gd name="T27" fmla="*/ 9 h 104"/>
                    <a:gd name="T28" fmla="*/ 43 w 130"/>
                    <a:gd name="T29" fmla="*/ 5 h 104"/>
                    <a:gd name="T30" fmla="*/ 38 w 130"/>
                    <a:gd name="T31" fmla="*/ 2 h 104"/>
                    <a:gd name="T32" fmla="*/ 31 w 130"/>
                    <a:gd name="T33" fmla="*/ 1 h 104"/>
                    <a:gd name="T34" fmla="*/ 27 w 130"/>
                    <a:gd name="T35" fmla="*/ 3 h 104"/>
                    <a:gd name="T36" fmla="*/ 27 w 130"/>
                    <a:gd name="T37" fmla="*/ 3 h 104"/>
                    <a:gd name="T38" fmla="*/ 20 w 130"/>
                    <a:gd name="T39" fmla="*/ 2 h 104"/>
                    <a:gd name="T40" fmla="*/ 17 w 130"/>
                    <a:gd name="T41" fmla="*/ 7 h 104"/>
                    <a:gd name="T42" fmla="*/ 11 w 130"/>
                    <a:gd name="T43" fmla="*/ 18 h 104"/>
                    <a:gd name="T44" fmla="*/ 11 w 130"/>
                    <a:gd name="T45" fmla="*/ 19 h 104"/>
                    <a:gd name="T46" fmla="*/ 10 w 130"/>
                    <a:gd name="T47" fmla="*/ 21 h 104"/>
                    <a:gd name="T48" fmla="*/ 10 w 130"/>
                    <a:gd name="T49" fmla="*/ 22 h 104"/>
                    <a:gd name="T50" fmla="*/ 11 w 130"/>
                    <a:gd name="T51" fmla="*/ 24 h 104"/>
                    <a:gd name="T52" fmla="*/ 11 w 130"/>
                    <a:gd name="T53" fmla="*/ 26 h 104"/>
                    <a:gd name="T54" fmla="*/ 9 w 130"/>
                    <a:gd name="T55" fmla="*/ 45 h 104"/>
                    <a:gd name="T56" fmla="*/ 5 w 130"/>
                    <a:gd name="T57" fmla="*/ 51 h 104"/>
                    <a:gd name="T58" fmla="*/ 1 w 130"/>
                    <a:gd name="T59" fmla="*/ 58 h 104"/>
                    <a:gd name="T60" fmla="*/ 1 w 130"/>
                    <a:gd name="T61" fmla="*/ 71 h 104"/>
                    <a:gd name="T62" fmla="*/ 4 w 130"/>
                    <a:gd name="T63" fmla="*/ 77 h 104"/>
                    <a:gd name="T64" fmla="*/ 4 w 130"/>
                    <a:gd name="T65" fmla="*/ 79 h 104"/>
                    <a:gd name="T66" fmla="*/ 15 w 130"/>
                    <a:gd name="T67" fmla="*/ 82 h 104"/>
                    <a:gd name="T68" fmla="*/ 32 w 130"/>
                    <a:gd name="T69" fmla="*/ 96 h 104"/>
                    <a:gd name="T70" fmla="*/ 38 w 130"/>
                    <a:gd name="T71" fmla="*/ 104 h 104"/>
                    <a:gd name="T72" fmla="*/ 48 w 130"/>
                    <a:gd name="T73" fmla="*/ 101 h 104"/>
                    <a:gd name="T74" fmla="*/ 61 w 130"/>
                    <a:gd name="T75" fmla="*/ 100 h 104"/>
                    <a:gd name="T76" fmla="*/ 63 w 130"/>
                    <a:gd name="T77" fmla="*/ 99 h 104"/>
                    <a:gd name="T78" fmla="*/ 64 w 130"/>
                    <a:gd name="T79" fmla="*/ 97 h 104"/>
                    <a:gd name="T80" fmla="*/ 65 w 130"/>
                    <a:gd name="T81" fmla="*/ 95 h 104"/>
                    <a:gd name="T82" fmla="*/ 65 w 130"/>
                    <a:gd name="T83" fmla="*/ 93 h 104"/>
                    <a:gd name="T84" fmla="*/ 65 w 130"/>
                    <a:gd name="T85" fmla="*/ 92 h 104"/>
                    <a:gd name="T86" fmla="*/ 66 w 130"/>
                    <a:gd name="T87" fmla="*/ 90 h 104"/>
                    <a:gd name="T88" fmla="*/ 66 w 130"/>
                    <a:gd name="T89" fmla="*/ 90 h 104"/>
                    <a:gd name="T90" fmla="*/ 66 w 130"/>
                    <a:gd name="T91" fmla="*/ 89 h 104"/>
                    <a:gd name="T92" fmla="*/ 66 w 130"/>
                    <a:gd name="T93" fmla="*/ 88 h 104"/>
                    <a:gd name="T94" fmla="*/ 83 w 130"/>
                    <a:gd name="T95" fmla="*/ 75 h 104"/>
                    <a:gd name="T96" fmla="*/ 89 w 130"/>
                    <a:gd name="T97" fmla="*/ 74 h 104"/>
                    <a:gd name="T98" fmla="*/ 97 w 130"/>
                    <a:gd name="T99" fmla="*/ 78 h 104"/>
                    <a:gd name="T100" fmla="*/ 106 w 130"/>
                    <a:gd name="T101" fmla="*/ 60 h 104"/>
                    <a:gd name="T102" fmla="*/ 112 w 130"/>
                    <a:gd name="T103" fmla="*/ 53 h 104"/>
                    <a:gd name="T104" fmla="*/ 114 w 130"/>
                    <a:gd name="T105" fmla="*/ 45 h 104"/>
                    <a:gd name="T106" fmla="*/ 123 w 130"/>
                    <a:gd name="T107" fmla="*/ 26 h 104"/>
                    <a:gd name="T108" fmla="*/ 129 w 130"/>
                    <a:gd name="T109" fmla="*/ 23 h 104"/>
                    <a:gd name="T110" fmla="*/ 130 w 130"/>
                    <a:gd name="T111" fmla="*/ 18 h 104"/>
                    <a:gd name="T112" fmla="*/ 124 w 130"/>
                    <a:gd name="T113" fmla="*/ 11 h 104"/>
                    <a:gd name="T114" fmla="*/ 124 w 130"/>
                    <a:gd name="T115" fmla="*/ 9 h 104"/>
                    <a:gd name="T116" fmla="*/ 124 w 130"/>
                    <a:gd name="T117" fmla="*/ 8 h 104"/>
                    <a:gd name="T118" fmla="*/ 124 w 130"/>
                    <a:gd name="T11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30" h="104">
                      <a:moveTo>
                        <a:pt x="124" y="7"/>
                      </a:moveTo>
                      <a:cubicBezTo>
                        <a:pt x="123" y="7"/>
                        <a:pt x="123" y="6"/>
                        <a:pt x="123" y="6"/>
                      </a:cubicBezTo>
                      <a:quadBezTo>
                        <a:pt x="123" y="6"/>
                        <a:pt x="123" y="6"/>
                      </a:quadBezTo>
                      <a:quadBezTo>
                        <a:pt x="122" y="5"/>
                        <a:pt x="122" y="4"/>
                      </a:quadBezTo>
                      <a:cubicBezTo>
                        <a:pt x="121" y="4"/>
                        <a:pt x="121" y="3"/>
                        <a:pt x="121" y="3"/>
                      </a:cubicBezTo>
                      <a:quadBezTo>
                        <a:pt x="120" y="2"/>
                        <a:pt x="119" y="1"/>
                      </a:quadBezTo>
                      <a:quadBezTo>
                        <a:pt x="119" y="1"/>
                        <a:pt x="119" y="1"/>
                      </a:quadBezTo>
                      <a:quadBezTo>
                        <a:pt x="119" y="1"/>
                        <a:pt x="119" y="1"/>
                      </a:quadBezTo>
                      <a:quadBezTo>
                        <a:pt x="119" y="1"/>
                        <a:pt x="119" y="1"/>
                      </a:quadBezTo>
                      <a:quadBezTo>
                        <a:pt x="119" y="1"/>
                        <a:pt x="119" y="1"/>
                      </a:quadBezTo>
                      <a:cubicBezTo>
                        <a:pt x="118" y="1"/>
                        <a:pt x="117" y="2"/>
                        <a:pt x="117" y="3"/>
                      </a:cubicBezTo>
                      <a:quadBezTo>
                        <a:pt x="116" y="3"/>
                        <a:pt x="116" y="3"/>
                      </a:quadBezTo>
                      <a:cubicBezTo>
                        <a:pt x="114" y="5"/>
                        <a:pt x="113" y="7"/>
                        <a:pt x="111" y="8"/>
                      </a:cubicBezTo>
                      <a:cubicBezTo>
                        <a:pt x="110" y="8"/>
                        <a:pt x="109" y="8"/>
                        <a:pt x="108" y="8"/>
                      </a:cubicBezTo>
                      <a:cubicBezTo>
                        <a:pt x="105" y="8"/>
                        <a:pt x="102" y="7"/>
                        <a:pt x="100" y="6"/>
                      </a:cubicBezTo>
                      <a:cubicBezTo>
                        <a:pt x="100" y="6"/>
                        <a:pt x="99" y="5"/>
                        <a:pt x="96" y="5"/>
                      </a:cubicBezTo>
                      <a:cubicBezTo>
                        <a:pt x="95" y="5"/>
                        <a:pt x="94" y="6"/>
                        <a:pt x="92" y="6"/>
                      </a:cubicBezTo>
                      <a:cubicBezTo>
                        <a:pt x="92" y="6"/>
                        <a:pt x="91" y="6"/>
                        <a:pt x="91" y="6"/>
                      </a:cubicBezTo>
                      <a:cubicBezTo>
                        <a:pt x="90" y="6"/>
                        <a:pt x="89" y="6"/>
                        <a:pt x="89" y="6"/>
                      </a:cubicBezTo>
                      <a:cubicBezTo>
                        <a:pt x="88" y="6"/>
                        <a:pt x="87" y="6"/>
                        <a:pt x="86" y="6"/>
                      </a:cubicBezTo>
                      <a:quadBezTo>
                        <a:pt x="86" y="6"/>
                        <a:pt x="86" y="6"/>
                      </a:quadBezTo>
                      <a:cubicBezTo>
                        <a:pt x="85" y="6"/>
                        <a:pt x="83" y="7"/>
                        <a:pt x="82" y="8"/>
                      </a:cubicBezTo>
                      <a:cubicBezTo>
                        <a:pt x="81" y="9"/>
                        <a:pt x="80" y="10"/>
                        <a:pt x="79" y="11"/>
                      </a:cubicBezTo>
                      <a:cubicBezTo>
                        <a:pt x="78" y="11"/>
                        <a:pt x="76" y="12"/>
                        <a:pt x="73" y="12"/>
                      </a:cubicBezTo>
                      <a:cubicBezTo>
                        <a:pt x="71" y="12"/>
                        <a:pt x="68" y="11"/>
                        <a:pt x="66" y="11"/>
                      </a:cubicBezTo>
                      <a:cubicBezTo>
                        <a:pt x="65" y="10"/>
                        <a:pt x="64" y="10"/>
                        <a:pt x="63" y="9"/>
                      </a:cubicBezTo>
                      <a:cubicBezTo>
                        <a:pt x="61" y="8"/>
                        <a:pt x="59" y="6"/>
                        <a:pt x="58" y="6"/>
                      </a:cubicBezTo>
                      <a:cubicBezTo>
                        <a:pt x="57" y="6"/>
                        <a:pt x="53" y="7"/>
                        <a:pt x="50" y="9"/>
                      </a:cubicBezTo>
                      <a:quadBezTo>
                        <a:pt x="49" y="9"/>
                        <a:pt x="48" y="9"/>
                      </a:quadBezTo>
                      <a:cubicBezTo>
                        <a:pt x="45" y="9"/>
                        <a:pt x="44" y="7"/>
                        <a:pt x="43" y="5"/>
                      </a:cubicBezTo>
                      <a:cubicBezTo>
                        <a:pt x="42" y="4"/>
                        <a:pt x="42" y="3"/>
                        <a:pt x="41" y="2"/>
                      </a:cubicBezTo>
                      <a:cubicBezTo>
                        <a:pt x="41" y="2"/>
                        <a:pt x="40" y="2"/>
                        <a:pt x="38" y="2"/>
                      </a:cubicBezTo>
                      <a:cubicBezTo>
                        <a:pt x="37" y="1"/>
                        <a:pt x="34" y="1"/>
                        <a:pt x="32" y="0"/>
                      </a:cubicBezTo>
                      <a:cubicBezTo>
                        <a:pt x="32" y="0"/>
                        <a:pt x="31" y="0"/>
                        <a:pt x="31" y="1"/>
                      </a:cubicBezTo>
                      <a:quadBezTo>
                        <a:pt x="31" y="1"/>
                        <a:pt x="30" y="1"/>
                      </a:quadBezTo>
                      <a:cubicBezTo>
                        <a:pt x="30" y="2"/>
                        <a:pt x="29" y="3"/>
                        <a:pt x="27" y="3"/>
                      </a:cubicBezTo>
                      <a:quadBezTo>
                        <a:pt x="27" y="3"/>
                        <a:pt x="27" y="3"/>
                      </a:quadBezTo>
                      <a:quadBezTo>
                        <a:pt x="27" y="3"/>
                        <a:pt x="27" y="3"/>
                      </a:quadBezTo>
                      <a:quadBezTo>
                        <a:pt x="26" y="2"/>
                        <a:pt x="26" y="2"/>
                      </a:quadBezTo>
                      <a:cubicBezTo>
                        <a:pt x="24" y="2"/>
                        <a:pt x="22" y="2"/>
                        <a:pt x="20" y="2"/>
                      </a:cubicBezTo>
                      <a:quadBezTo>
                        <a:pt x="18" y="2"/>
                        <a:pt x="18" y="2"/>
                      </a:quadBezTo>
                      <a:cubicBezTo>
                        <a:pt x="17" y="3"/>
                        <a:pt x="17" y="5"/>
                        <a:pt x="17" y="7"/>
                      </a:cubicBezTo>
                      <a:cubicBezTo>
                        <a:pt x="17" y="9"/>
                        <a:pt x="16" y="10"/>
                        <a:pt x="15" y="11"/>
                      </a:cubicBezTo>
                      <a:cubicBezTo>
                        <a:pt x="14" y="13"/>
                        <a:pt x="11" y="16"/>
                        <a:pt x="11" y="18"/>
                      </a:cubicBezTo>
                      <a:cubicBezTo>
                        <a:pt x="11" y="18"/>
                        <a:pt x="11" y="19"/>
                        <a:pt x="11" y="19"/>
                      </a:cubicBezTo>
                      <a:quadBezTo>
                        <a:pt x="11" y="19"/>
                        <a:pt x="11" y="19"/>
                      </a:quadBezTo>
                      <a:cubicBezTo>
                        <a:pt x="11" y="20"/>
                        <a:pt x="10" y="20"/>
                        <a:pt x="10" y="20"/>
                      </a:cubicBezTo>
                      <a:cubicBezTo>
                        <a:pt x="10" y="20"/>
                        <a:pt x="10" y="21"/>
                        <a:pt x="10" y="21"/>
                      </a:cubicBezTo>
                      <a:quadBezTo>
                        <a:pt x="10" y="21"/>
                        <a:pt x="10" y="21"/>
                      </a:quadBezTo>
                      <a:cubicBezTo>
                        <a:pt x="10" y="21"/>
                        <a:pt x="10" y="22"/>
                        <a:pt x="10" y="22"/>
                      </a:cubicBezTo>
                      <a:cubicBezTo>
                        <a:pt x="10" y="22"/>
                        <a:pt x="10" y="23"/>
                        <a:pt x="11" y="23"/>
                      </a:cubicBezTo>
                      <a:cubicBezTo>
                        <a:pt x="11" y="23"/>
                        <a:pt x="11" y="24"/>
                        <a:pt x="11" y="24"/>
                      </a:cubicBezTo>
                      <a:quadBezTo>
                        <a:pt x="11" y="25"/>
                        <a:pt x="11" y="25"/>
                      </a:quadBezTo>
                      <a:cubicBezTo>
                        <a:pt x="11" y="25"/>
                        <a:pt x="11" y="26"/>
                        <a:pt x="11" y="26"/>
                      </a:cubicBezTo>
                      <a:cubicBezTo>
                        <a:pt x="11" y="26"/>
                        <a:pt x="11" y="27"/>
                        <a:pt x="11" y="27"/>
                      </a:cubicBezTo>
                      <a:cubicBezTo>
                        <a:pt x="12" y="31"/>
                        <a:pt x="12" y="42"/>
                        <a:pt x="9" y="45"/>
                      </a:cubicBezTo>
                      <a:cubicBezTo>
                        <a:pt x="7" y="47"/>
                        <a:pt x="6" y="50"/>
                        <a:pt x="5" y="51"/>
                      </a:cubicBezTo>
                      <a:quadBezTo>
                        <a:pt x="5" y="51"/>
                        <a:pt x="5" y="51"/>
                      </a:quadBezTo>
                      <a:quadBezTo>
                        <a:pt x="5" y="52"/>
                        <a:pt x="5" y="52"/>
                      </a:quadBezTo>
                      <a:cubicBezTo>
                        <a:pt x="5" y="52"/>
                        <a:pt x="2" y="54"/>
                        <a:pt x="1" y="58"/>
                      </a:cubicBezTo>
                      <a:cubicBezTo>
                        <a:pt x="0" y="62"/>
                        <a:pt x="1" y="64"/>
                        <a:pt x="1" y="67"/>
                      </a:cubicBezTo>
                      <a:cubicBezTo>
                        <a:pt x="1" y="68"/>
                        <a:pt x="1" y="70"/>
                        <a:pt x="1" y="71"/>
                      </a:cubicBezTo>
                      <a:cubicBezTo>
                        <a:pt x="1" y="73"/>
                        <a:pt x="2" y="74"/>
                        <a:pt x="3" y="75"/>
                      </a:cubicBezTo>
                      <a:cubicBezTo>
                        <a:pt x="3" y="76"/>
                        <a:pt x="3" y="77"/>
                        <a:pt x="4" y="77"/>
                      </a:cubicBezTo>
                      <a:cubicBezTo>
                        <a:pt x="4" y="77"/>
                        <a:pt x="4" y="78"/>
                        <a:pt x="4" y="78"/>
                      </a:cubicBezTo>
                      <a:cubicBezTo>
                        <a:pt x="4" y="78"/>
                        <a:pt x="4" y="79"/>
                        <a:pt x="4" y="79"/>
                      </a:cubicBezTo>
                      <a:quadBezTo>
                        <a:pt x="4" y="79"/>
                        <a:pt x="4" y="79"/>
                      </a:quadBezTo>
                      <a:cubicBezTo>
                        <a:pt x="5" y="80"/>
                        <a:pt x="11" y="81"/>
                        <a:pt x="15" y="82"/>
                      </a:cubicBezTo>
                      <a:cubicBezTo>
                        <a:pt x="17" y="82"/>
                        <a:pt x="18" y="82"/>
                        <a:pt x="20" y="83"/>
                      </a:cubicBezTo>
                      <a:cubicBezTo>
                        <a:pt x="26" y="84"/>
                        <a:pt x="32" y="93"/>
                        <a:pt x="32" y="96"/>
                      </a:cubicBezTo>
                      <a:cubicBezTo>
                        <a:pt x="32" y="98"/>
                        <a:pt x="35" y="103"/>
                        <a:pt x="37" y="104"/>
                      </a:cubicBezTo>
                      <a:quadBezTo>
                        <a:pt x="38" y="104"/>
                        <a:pt x="38" y="104"/>
                      </a:quadBezTo>
                      <a:cubicBezTo>
                        <a:pt x="39" y="104"/>
                        <a:pt x="41" y="103"/>
                        <a:pt x="42" y="103"/>
                      </a:cubicBezTo>
                      <a:cubicBezTo>
                        <a:pt x="44" y="102"/>
                        <a:pt x="46" y="101"/>
                        <a:pt x="48" y="101"/>
                      </a:cubicBezTo>
                      <a:quadBezTo>
                        <a:pt x="50" y="101"/>
                        <a:pt x="50" y="101"/>
                      </a:quadBezTo>
                      <a:cubicBezTo>
                        <a:pt x="59" y="101"/>
                        <a:pt x="61" y="100"/>
                        <a:pt x="61" y="100"/>
                      </a:cubicBezTo>
                      <a:cubicBezTo>
                        <a:pt x="62" y="100"/>
                        <a:pt x="63" y="99"/>
                        <a:pt x="63" y="99"/>
                      </a:cubicBezTo>
                      <a:quadBezTo>
                        <a:pt x="63" y="99"/>
                        <a:pt x="63" y="99"/>
                      </a:quadBezTo>
                      <a:cubicBezTo>
                        <a:pt x="63" y="99"/>
                        <a:pt x="64" y="98"/>
                        <a:pt x="64" y="98"/>
                      </a:cubicBezTo>
                      <a:cubicBezTo>
                        <a:pt x="64" y="98"/>
                        <a:pt x="64" y="97"/>
                        <a:pt x="64" y="97"/>
                      </a:cubicBezTo>
                      <a:cubicBezTo>
                        <a:pt x="64" y="97"/>
                        <a:pt x="64" y="96"/>
                        <a:pt x="64" y="96"/>
                      </a:cubicBezTo>
                      <a:cubicBezTo>
                        <a:pt x="64" y="96"/>
                        <a:pt x="64" y="95"/>
                        <a:pt x="65" y="95"/>
                      </a:cubicBezTo>
                      <a:cubicBezTo>
                        <a:pt x="65" y="95"/>
                        <a:pt x="65" y="94"/>
                        <a:pt x="65" y="94"/>
                      </a:cubicBezTo>
                      <a:cubicBezTo>
                        <a:pt x="65" y="94"/>
                        <a:pt x="65" y="93"/>
                        <a:pt x="65" y="93"/>
                      </a:cubicBezTo>
                      <a:quadBezTo>
                        <a:pt x="65" y="93"/>
                        <a:pt x="65" y="93"/>
                      </a:quadBezTo>
                      <a:quadBezTo>
                        <a:pt x="65" y="92"/>
                        <a:pt x="65" y="92"/>
                      </a:quadBezTo>
                      <a:quadBezTo>
                        <a:pt x="65" y="91"/>
                        <a:pt x="65" y="91"/>
                      </a:quadBezTo>
                      <a:quadBezTo>
                        <a:pt x="66" y="91"/>
                        <a:pt x="66" y="90"/>
                      </a:quadBezTo>
                      <a:quadBezTo>
                        <a:pt x="66" y="90"/>
                        <a:pt x="66" y="90"/>
                      </a:quadBezTo>
                      <a:quadBezTo>
                        <a:pt x="66" y="90"/>
                        <a:pt x="66" y="90"/>
                      </a:quadBezTo>
                      <a:quadBezTo>
                        <a:pt x="66" y="90"/>
                        <a:pt x="66" y="90"/>
                      </a:quadBezTo>
                      <a:quadBezTo>
                        <a:pt x="66" y="89"/>
                        <a:pt x="66" y="89"/>
                      </a:quadBezTo>
                      <a:quadBezTo>
                        <a:pt x="66" y="89"/>
                        <a:pt x="66" y="89"/>
                      </a:quadBezTo>
                      <a:quadBezTo>
                        <a:pt x="66" y="88"/>
                        <a:pt x="66" y="88"/>
                      </a:quadBezTo>
                      <a:cubicBezTo>
                        <a:pt x="78" y="76"/>
                        <a:pt x="80" y="75"/>
                        <a:pt x="80" y="75"/>
                      </a:cubicBezTo>
                      <a:cubicBezTo>
                        <a:pt x="81" y="75"/>
                        <a:pt x="82" y="75"/>
                        <a:pt x="83" y="75"/>
                      </a:cubicBezTo>
                      <a:cubicBezTo>
                        <a:pt x="84" y="75"/>
                        <a:pt x="85" y="75"/>
                        <a:pt x="86" y="75"/>
                      </a:cubicBezTo>
                      <a:cubicBezTo>
                        <a:pt x="87" y="74"/>
                        <a:pt x="88" y="74"/>
                        <a:pt x="89" y="74"/>
                      </a:cubicBezTo>
                      <a:cubicBezTo>
                        <a:pt x="91" y="74"/>
                        <a:pt x="95" y="76"/>
                        <a:pt x="97" y="79"/>
                      </a:cubicBezTo>
                      <a:cubicBezTo>
                        <a:pt x="97" y="79"/>
                        <a:pt x="97" y="78"/>
                        <a:pt x="97" y="78"/>
                      </a:cubicBezTo>
                      <a:quadBezTo>
                        <a:pt x="99" y="74"/>
                        <a:pt x="99" y="74"/>
                      </a:quadBezTo>
                      <a:cubicBezTo>
                        <a:pt x="101" y="71"/>
                        <a:pt x="106" y="62"/>
                        <a:pt x="106" y="60"/>
                      </a:cubicBezTo>
                      <a:cubicBezTo>
                        <a:pt x="106" y="57"/>
                        <a:pt x="109" y="55"/>
                        <a:pt x="110" y="54"/>
                      </a:cubicBezTo>
                      <a:cubicBezTo>
                        <a:pt x="111" y="54"/>
                        <a:pt x="111" y="53"/>
                        <a:pt x="112" y="53"/>
                      </a:cubicBezTo>
                      <a:quadBezTo>
                        <a:pt x="112" y="52"/>
                        <a:pt x="112" y="52"/>
                      </a:quadBezTo>
                      <a:cubicBezTo>
                        <a:pt x="112" y="50"/>
                        <a:pt x="112" y="46"/>
                        <a:pt x="114" y="45"/>
                      </a:cubicBezTo>
                      <a:cubicBezTo>
                        <a:pt x="115" y="44"/>
                        <a:pt x="116" y="41"/>
                        <a:pt x="116" y="40"/>
                      </a:cubicBezTo>
                      <a:cubicBezTo>
                        <a:pt x="115" y="37"/>
                        <a:pt x="123" y="26"/>
                        <a:pt x="123" y="26"/>
                      </a:cubicBezTo>
                      <a:cubicBezTo>
                        <a:pt x="124" y="25"/>
                        <a:pt x="125" y="25"/>
                        <a:pt x="127" y="24"/>
                      </a:cubicBezTo>
                      <a:cubicBezTo>
                        <a:pt x="127" y="24"/>
                        <a:pt x="129" y="24"/>
                        <a:pt x="129" y="23"/>
                      </a:cubicBezTo>
                      <a:cubicBezTo>
                        <a:pt x="129" y="23"/>
                        <a:pt x="129" y="22"/>
                        <a:pt x="129" y="22"/>
                      </a:cubicBezTo>
                      <a:cubicBezTo>
                        <a:pt x="129" y="20"/>
                        <a:pt x="130" y="19"/>
                        <a:pt x="130" y="18"/>
                      </a:cubicBezTo>
                      <a:cubicBezTo>
                        <a:pt x="127" y="18"/>
                        <a:pt x="124" y="15"/>
                        <a:pt x="124" y="12"/>
                      </a:cubicBezTo>
                      <a:cubicBezTo>
                        <a:pt x="124" y="12"/>
                        <a:pt x="124" y="11"/>
                        <a:pt x="124" y="11"/>
                      </a:cubicBezTo>
                      <a:quadBezTo>
                        <a:pt x="124" y="11"/>
                        <a:pt x="124" y="10"/>
                      </a:quadBezTo>
                      <a:quadBezTo>
                        <a:pt x="124" y="10"/>
                        <a:pt x="124" y="9"/>
                      </a:quadBezTo>
                      <a:quadBezTo>
                        <a:pt x="124" y="9"/>
                        <a:pt x="124" y="9"/>
                      </a:quadBezTo>
                      <a:quadBezTo>
                        <a:pt x="124" y="8"/>
                        <a:pt x="124" y="8"/>
                      </a:quadBezTo>
                      <a:quadBezTo>
                        <a:pt x="124" y="7"/>
                        <a:pt x="124" y="7"/>
                      </a:quadBezTo>
                      <a:quadBezTo>
                        <a:pt x="124" y="7"/>
                        <a:pt x="124" y="7"/>
                      </a:quadBezTo>
                      <a:quadBezTo>
                        <a:pt x="124" y="7"/>
                        <a:pt x="124" y="7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52" name="Freeform 1342"/>
                <p:cNvSpPr/>
                <p:nvPr/>
              </p:nvSpPr>
              <p:spPr>
                <a:xfrm>
                  <a:off x="1678" y="2840"/>
                  <a:ext cx="29" cy="62"/>
                </a:xfrm>
                <a:custGeom>
                  <a:avLst/>
                  <a:gdLst>
                    <a:gd name="T0" fmla="*/ 26 w 30"/>
                    <a:gd name="T1" fmla="*/ 5 h 65"/>
                    <a:gd name="T2" fmla="*/ 23 w 30"/>
                    <a:gd name="T3" fmla="*/ 1 h 65"/>
                    <a:gd name="T4" fmla="*/ 22 w 30"/>
                    <a:gd name="T5" fmla="*/ 0 h 65"/>
                    <a:gd name="T6" fmla="*/ 21 w 30"/>
                    <a:gd name="T7" fmla="*/ 0 h 65"/>
                    <a:gd name="T8" fmla="*/ 21 w 30"/>
                    <a:gd name="T9" fmla="*/ 2 h 65"/>
                    <a:gd name="T10" fmla="*/ 21 w 30"/>
                    <a:gd name="T11" fmla="*/ 3 h 65"/>
                    <a:gd name="T12" fmla="*/ 20 w 30"/>
                    <a:gd name="T13" fmla="*/ 7 h 65"/>
                    <a:gd name="T14" fmla="*/ 17 w 30"/>
                    <a:gd name="T15" fmla="*/ 9 h 65"/>
                    <a:gd name="T16" fmla="*/ 6 w 30"/>
                    <a:gd name="T17" fmla="*/ 12 h 65"/>
                    <a:gd name="T18" fmla="*/ 1 w 30"/>
                    <a:gd name="T19" fmla="*/ 16 h 65"/>
                    <a:gd name="T20" fmla="*/ 0 w 30"/>
                    <a:gd name="T21" fmla="*/ 16 h 65"/>
                    <a:gd name="T22" fmla="*/ 1 w 30"/>
                    <a:gd name="T23" fmla="*/ 18 h 65"/>
                    <a:gd name="T24" fmla="*/ 1 w 30"/>
                    <a:gd name="T25" fmla="*/ 19 h 65"/>
                    <a:gd name="T26" fmla="*/ 1 w 30"/>
                    <a:gd name="T27" fmla="*/ 20 h 65"/>
                    <a:gd name="T28" fmla="*/ 2 w 30"/>
                    <a:gd name="T29" fmla="*/ 21 h 65"/>
                    <a:gd name="T30" fmla="*/ 2 w 30"/>
                    <a:gd name="T31" fmla="*/ 21 h 65"/>
                    <a:gd name="T32" fmla="*/ 3 w 30"/>
                    <a:gd name="T33" fmla="*/ 22 h 65"/>
                    <a:gd name="T34" fmla="*/ 4 w 30"/>
                    <a:gd name="T35" fmla="*/ 22 h 65"/>
                    <a:gd name="T36" fmla="*/ 8 w 30"/>
                    <a:gd name="T37" fmla="*/ 31 h 65"/>
                    <a:gd name="T38" fmla="*/ 10 w 30"/>
                    <a:gd name="T39" fmla="*/ 41 h 65"/>
                    <a:gd name="T40" fmla="*/ 10 w 30"/>
                    <a:gd name="T41" fmla="*/ 48 h 65"/>
                    <a:gd name="T42" fmla="*/ 11 w 30"/>
                    <a:gd name="T43" fmla="*/ 49 h 65"/>
                    <a:gd name="T44" fmla="*/ 11 w 30"/>
                    <a:gd name="T45" fmla="*/ 51 h 65"/>
                    <a:gd name="T46" fmla="*/ 11 w 30"/>
                    <a:gd name="T47" fmla="*/ 54 h 65"/>
                    <a:gd name="T48" fmla="*/ 11 w 30"/>
                    <a:gd name="T49" fmla="*/ 56 h 65"/>
                    <a:gd name="T50" fmla="*/ 11 w 30"/>
                    <a:gd name="T51" fmla="*/ 59 h 65"/>
                    <a:gd name="T52" fmla="*/ 11 w 30"/>
                    <a:gd name="T53" fmla="*/ 63 h 65"/>
                    <a:gd name="T54" fmla="*/ 11 w 30"/>
                    <a:gd name="T55" fmla="*/ 65 h 65"/>
                    <a:gd name="T56" fmla="*/ 20 w 30"/>
                    <a:gd name="T57" fmla="*/ 63 h 65"/>
                    <a:gd name="T58" fmla="*/ 21 w 30"/>
                    <a:gd name="T59" fmla="*/ 61 h 65"/>
                    <a:gd name="T60" fmla="*/ 19 w 30"/>
                    <a:gd name="T61" fmla="*/ 51 h 65"/>
                    <a:gd name="T62" fmla="*/ 24 w 30"/>
                    <a:gd name="T63" fmla="*/ 33 h 65"/>
                    <a:gd name="T64" fmla="*/ 29 w 30"/>
                    <a:gd name="T65" fmla="*/ 12 h 65"/>
                    <a:gd name="T66" fmla="*/ 29 w 30"/>
                    <a:gd name="T67" fmla="*/ 10 h 65"/>
                    <a:gd name="T68" fmla="*/ 29 w 30"/>
                    <a:gd name="T69" fmla="*/ 8 h 65"/>
                    <a:gd name="T70" fmla="*/ 27 w 30"/>
                    <a:gd name="T71" fmla="*/ 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" h="65">
                      <a:moveTo>
                        <a:pt x="27" y="6"/>
                      </a:moveTo>
                      <a:cubicBezTo>
                        <a:pt x="27" y="6"/>
                        <a:pt x="26" y="6"/>
                        <a:pt x="26" y="5"/>
                      </a:cubicBezTo>
                      <a:cubicBezTo>
                        <a:pt x="24" y="5"/>
                        <a:pt x="23" y="3"/>
                        <a:pt x="23" y="2"/>
                      </a:cubicBezTo>
                      <a:cubicBezTo>
                        <a:pt x="23" y="2"/>
                        <a:pt x="23" y="1"/>
                        <a:pt x="23" y="1"/>
                      </a:cubicBezTo>
                      <a:cubicBezTo>
                        <a:pt x="23" y="1"/>
                        <a:pt x="23" y="0"/>
                        <a:pt x="23" y="0"/>
                      </a:cubicBezTo>
                      <a:cubicBezTo>
                        <a:pt x="23" y="0"/>
                        <a:pt x="22" y="0"/>
                        <a:pt x="22" y="0"/>
                      </a:cubicBezTo>
                      <a:quadBezTo>
                        <a:pt x="22" y="0"/>
                        <a:pt x="21" y="0"/>
                      </a:quadBezTo>
                      <a:quadBezTo>
                        <a:pt x="21" y="0"/>
                        <a:pt x="21" y="0"/>
                      </a:quadBezTo>
                      <a:quadBezTo>
                        <a:pt x="21" y="1"/>
                        <a:pt x="21" y="1"/>
                      </a:quadBezTo>
                      <a:cubicBezTo>
                        <a:pt x="21" y="1"/>
                        <a:pt x="21" y="2"/>
                        <a:pt x="21" y="2"/>
                      </a:cubicBezTo>
                      <a:quadBezTo>
                        <a:pt x="21" y="2"/>
                        <a:pt x="21" y="3"/>
                      </a:quadBezTo>
                      <a:quadBezTo>
                        <a:pt x="21" y="3"/>
                        <a:pt x="21" y="3"/>
                      </a:quadBezTo>
                      <a:quadBezTo>
                        <a:pt x="22" y="9"/>
                        <a:pt x="22" y="9"/>
                      </a:quadBezTo>
                      <a:quadBezTo>
                        <a:pt x="20" y="7"/>
                        <a:pt x="20" y="7"/>
                      </a:quadBezTo>
                      <a:quadBezTo>
                        <a:pt x="19" y="8"/>
                        <a:pt x="18" y="8"/>
                      </a:quadBezTo>
                      <a:quadBezTo>
                        <a:pt x="18" y="9"/>
                        <a:pt x="17" y="9"/>
                      </a:quadBezTo>
                      <a:cubicBezTo>
                        <a:pt x="16" y="11"/>
                        <a:pt x="13" y="11"/>
                        <a:pt x="10" y="12"/>
                      </a:cubicBezTo>
                      <a:cubicBezTo>
                        <a:pt x="9" y="12"/>
                        <a:pt x="7" y="12"/>
                        <a:pt x="6" y="12"/>
                      </a:cubicBezTo>
                      <a:cubicBezTo>
                        <a:pt x="6" y="12"/>
                        <a:pt x="5" y="13"/>
                        <a:pt x="4" y="14"/>
                      </a:cubicBezTo>
                      <a:cubicBezTo>
                        <a:pt x="3" y="15"/>
                        <a:pt x="2" y="16"/>
                        <a:pt x="1" y="16"/>
                      </a:cubicBezTo>
                      <a:quadBezTo>
                        <a:pt x="1" y="16"/>
                        <a:pt x="0" y="16"/>
                      </a:quadBezTo>
                      <a:quadBezTo>
                        <a:pt x="0" y="16"/>
                        <a:pt x="0" y="16"/>
                      </a:quadBezTo>
                      <a:cubicBezTo>
                        <a:pt x="0" y="16"/>
                        <a:pt x="0" y="17"/>
                        <a:pt x="0" y="17"/>
                      </a:cubicBezTo>
                      <a:cubicBezTo>
                        <a:pt x="1" y="17"/>
                        <a:pt x="1" y="18"/>
                        <a:pt x="1" y="18"/>
                      </a:cubicBezTo>
                      <a:quadBezTo>
                        <a:pt x="1" y="18"/>
                        <a:pt x="1" y="18"/>
                      </a:quadBezTo>
                      <a:quadBezTo>
                        <a:pt x="1" y="19"/>
                        <a:pt x="1" y="19"/>
                      </a:quadBezTo>
                      <a:quadBezTo>
                        <a:pt x="1" y="19"/>
                        <a:pt x="1" y="19"/>
                      </a:quadBezTo>
                      <a:quadBezTo>
                        <a:pt x="1" y="20"/>
                        <a:pt x="1" y="20"/>
                      </a:quadBezTo>
                      <a:quadBezTo>
                        <a:pt x="1" y="20"/>
                        <a:pt x="1" y="20"/>
                      </a:quadBezTo>
                      <a:cubicBezTo>
                        <a:pt x="1" y="20"/>
                        <a:pt x="1" y="21"/>
                        <a:pt x="2" y="21"/>
                      </a:cubicBezTo>
                      <a:quadBezTo>
                        <a:pt x="2" y="21"/>
                        <a:pt x="2" y="21"/>
                      </a:quadBezTo>
                      <a:quadBezTo>
                        <a:pt x="2" y="21"/>
                        <a:pt x="2" y="21"/>
                      </a:quadBezTo>
                      <a:quadBezTo>
                        <a:pt x="2" y="21"/>
                        <a:pt x="2" y="21"/>
                      </a:quadBezTo>
                      <a:cubicBezTo>
                        <a:pt x="2" y="22"/>
                        <a:pt x="3" y="22"/>
                        <a:pt x="3" y="22"/>
                      </a:cubicBezTo>
                      <a:quadBezTo>
                        <a:pt x="3" y="22"/>
                        <a:pt x="3" y="22"/>
                      </a:quadBezTo>
                      <a:quadBezTo>
                        <a:pt x="3" y="22"/>
                        <a:pt x="4" y="22"/>
                      </a:quadBezTo>
                      <a:cubicBezTo>
                        <a:pt x="4" y="23"/>
                        <a:pt x="5" y="23"/>
                        <a:pt x="5" y="23"/>
                      </a:cubicBezTo>
                      <a:cubicBezTo>
                        <a:pt x="10" y="26"/>
                        <a:pt x="9" y="29"/>
                        <a:pt x="8" y="31"/>
                      </a:cubicBezTo>
                      <a:cubicBezTo>
                        <a:pt x="8" y="31"/>
                        <a:pt x="8" y="32"/>
                        <a:pt x="8" y="32"/>
                      </a:cubicBezTo>
                      <a:cubicBezTo>
                        <a:pt x="10" y="34"/>
                        <a:pt x="10" y="37"/>
                        <a:pt x="10" y="41"/>
                      </a:cubicBezTo>
                      <a:cubicBezTo>
                        <a:pt x="10" y="43"/>
                        <a:pt x="10" y="45"/>
                        <a:pt x="10" y="46"/>
                      </a:cubicBezTo>
                      <a:quadBezTo>
                        <a:pt x="10" y="47"/>
                        <a:pt x="10" y="48"/>
                      </a:quadBezTo>
                      <a:quadBezTo>
                        <a:pt x="11" y="48"/>
                        <a:pt x="11" y="48"/>
                      </a:quadBezTo>
                      <a:quadBezTo>
                        <a:pt x="11" y="49"/>
                        <a:pt x="11" y="49"/>
                      </a:quadBezTo>
                      <a:quadBezTo>
                        <a:pt x="11" y="50"/>
                        <a:pt x="11" y="50"/>
                      </a:quadBezTo>
                      <a:quadBezTo>
                        <a:pt x="11" y="51"/>
                        <a:pt x="11" y="51"/>
                      </a:quadBezTo>
                      <a:quadBezTo>
                        <a:pt x="11" y="52"/>
                        <a:pt x="11" y="52"/>
                      </a:quadBezTo>
                      <a:quadBezTo>
                        <a:pt x="11" y="53"/>
                        <a:pt x="11" y="54"/>
                      </a:quadBezTo>
                      <a:quadBezTo>
                        <a:pt x="11" y="54"/>
                        <a:pt x="11" y="55"/>
                      </a:quadBezTo>
                      <a:cubicBezTo>
                        <a:pt x="11" y="55"/>
                        <a:pt x="11" y="56"/>
                        <a:pt x="11" y="56"/>
                      </a:cubicBezTo>
                      <a:quadBezTo>
                        <a:pt x="11" y="57"/>
                        <a:pt x="11" y="57"/>
                      </a:quadBezTo>
                      <a:cubicBezTo>
                        <a:pt x="11" y="58"/>
                        <a:pt x="11" y="59"/>
                        <a:pt x="11" y="59"/>
                      </a:cubicBezTo>
                      <a:quadBezTo>
                        <a:pt x="11" y="60"/>
                        <a:pt x="11" y="60"/>
                      </a:quadBezTo>
                      <a:cubicBezTo>
                        <a:pt x="11" y="61"/>
                        <a:pt x="11" y="62"/>
                        <a:pt x="11" y="63"/>
                      </a:cubicBezTo>
                      <a:cubicBezTo>
                        <a:pt x="11" y="63"/>
                        <a:pt x="11" y="64"/>
                        <a:pt x="11" y="64"/>
                      </a:cubicBezTo>
                      <a:cubicBezTo>
                        <a:pt x="11" y="64"/>
                        <a:pt x="11" y="65"/>
                        <a:pt x="11" y="65"/>
                      </a:cubicBezTo>
                      <a:cubicBezTo>
                        <a:pt x="14" y="65"/>
                        <a:pt x="16" y="65"/>
                        <a:pt x="17" y="65"/>
                      </a:cubicBezTo>
                      <a:cubicBezTo>
                        <a:pt x="18" y="65"/>
                        <a:pt x="19" y="64"/>
                        <a:pt x="20" y="63"/>
                      </a:cubicBezTo>
                      <a:cubicBezTo>
                        <a:pt x="20" y="63"/>
                        <a:pt x="21" y="62"/>
                        <a:pt x="22" y="62"/>
                      </a:cubicBezTo>
                      <a:quadBezTo>
                        <a:pt x="21" y="62"/>
                        <a:pt x="21" y="61"/>
                      </a:quadBezTo>
                      <a:cubicBezTo>
                        <a:pt x="20" y="60"/>
                        <a:pt x="19" y="58"/>
                        <a:pt x="19" y="55"/>
                      </a:cubicBezTo>
                      <a:cubicBezTo>
                        <a:pt x="19" y="54"/>
                        <a:pt x="19" y="53"/>
                        <a:pt x="19" y="51"/>
                      </a:cubicBezTo>
                      <a:cubicBezTo>
                        <a:pt x="19" y="48"/>
                        <a:pt x="18" y="46"/>
                        <a:pt x="19" y="42"/>
                      </a:cubicBezTo>
                      <a:cubicBezTo>
                        <a:pt x="20" y="37"/>
                        <a:pt x="23" y="34"/>
                        <a:pt x="24" y="33"/>
                      </a:cubicBezTo>
                      <a:cubicBezTo>
                        <a:pt x="25" y="31"/>
                        <a:pt x="26" y="28"/>
                        <a:pt x="28" y="26"/>
                      </a:cubicBezTo>
                      <a:cubicBezTo>
                        <a:pt x="30" y="25"/>
                        <a:pt x="30" y="18"/>
                        <a:pt x="29" y="12"/>
                      </a:cubicBezTo>
                      <a:quadBezTo>
                        <a:pt x="29" y="11"/>
                        <a:pt x="29" y="10"/>
                      </a:quadBezTo>
                      <a:quadBezTo>
                        <a:pt x="29" y="10"/>
                        <a:pt x="29" y="10"/>
                      </a:quadBezTo>
                      <a:cubicBezTo>
                        <a:pt x="29" y="10"/>
                        <a:pt x="29" y="9"/>
                        <a:pt x="29" y="9"/>
                      </a:cubicBezTo>
                      <a:quadBezTo>
                        <a:pt x="29" y="8"/>
                        <a:pt x="29" y="8"/>
                      </a:quadBezTo>
                      <a:cubicBezTo>
                        <a:pt x="29" y="8"/>
                        <a:pt x="28" y="7"/>
                        <a:pt x="28" y="6"/>
                      </a:cubicBezTo>
                      <a:quadBezTo>
                        <a:pt x="28" y="6"/>
                        <a:pt x="27" y="6"/>
                      </a:quadBezTo>
                      <a:quadBezTo>
                        <a:pt x="27" y="6"/>
                        <a:pt x="27" y="6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53" name="Freeform 1343"/>
                <p:cNvSpPr/>
                <p:nvPr/>
              </p:nvSpPr>
              <p:spPr>
                <a:xfrm>
                  <a:off x="1706" y="2849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1"/>
                        <a:pt x="0" y="2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54" name="Freeform 1344"/>
                <p:cNvSpPr/>
                <p:nvPr/>
              </p:nvSpPr>
              <p:spPr>
                <a:xfrm>
                  <a:off x="1698" y="2898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1" y="1"/>
                      </a:quadBezTo>
                      <a:quadBezTo>
                        <a:pt x="1" y="1"/>
                        <a:pt x="1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55" name="Freeform 1345"/>
                <p:cNvSpPr/>
                <p:nvPr/>
              </p:nvSpPr>
              <p:spPr>
                <a:xfrm>
                  <a:off x="1706" y="2849"/>
                  <a:ext cx="0" cy="0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56" name="Freeform 1346"/>
                <p:cNvSpPr/>
                <p:nvPr/>
              </p:nvSpPr>
              <p:spPr>
                <a:xfrm>
                  <a:off x="1705" y="2846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1 w 1"/>
                    <a:gd name="T5" fmla="*/ 2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57" name="Freeform 1347"/>
                <p:cNvSpPr/>
                <p:nvPr/>
              </p:nvSpPr>
              <p:spPr>
                <a:xfrm>
                  <a:off x="1670" y="2854"/>
                  <a:ext cx="15" cy="51"/>
                </a:xfrm>
                <a:custGeom>
                  <a:avLst/>
                  <a:gdLst>
                    <a:gd name="T0" fmla="*/ 2 w 16"/>
                    <a:gd name="T1" fmla="*/ 1 h 53"/>
                    <a:gd name="T2" fmla="*/ 2 w 16"/>
                    <a:gd name="T3" fmla="*/ 0 h 53"/>
                    <a:gd name="T4" fmla="*/ 0 w 16"/>
                    <a:gd name="T5" fmla="*/ 0 h 53"/>
                    <a:gd name="T6" fmla="*/ 0 w 16"/>
                    <a:gd name="T7" fmla="*/ 0 h 53"/>
                    <a:gd name="T8" fmla="*/ 0 w 16"/>
                    <a:gd name="T9" fmla="*/ 0 h 53"/>
                    <a:gd name="T10" fmla="*/ 0 w 16"/>
                    <a:gd name="T11" fmla="*/ 2 h 53"/>
                    <a:gd name="T12" fmla="*/ 0 w 16"/>
                    <a:gd name="T13" fmla="*/ 2 h 53"/>
                    <a:gd name="T14" fmla="*/ 1 w 16"/>
                    <a:gd name="T15" fmla="*/ 3 h 53"/>
                    <a:gd name="T16" fmla="*/ 1 w 16"/>
                    <a:gd name="T17" fmla="*/ 3 h 53"/>
                    <a:gd name="T18" fmla="*/ 1 w 16"/>
                    <a:gd name="T19" fmla="*/ 4 h 53"/>
                    <a:gd name="T20" fmla="*/ 1 w 16"/>
                    <a:gd name="T21" fmla="*/ 4 h 53"/>
                    <a:gd name="T22" fmla="*/ 1 w 16"/>
                    <a:gd name="T23" fmla="*/ 4 h 53"/>
                    <a:gd name="T24" fmla="*/ 4 w 16"/>
                    <a:gd name="T25" fmla="*/ 12 h 53"/>
                    <a:gd name="T26" fmla="*/ 4 w 16"/>
                    <a:gd name="T27" fmla="*/ 14 h 53"/>
                    <a:gd name="T28" fmla="*/ 5 w 16"/>
                    <a:gd name="T29" fmla="*/ 27 h 53"/>
                    <a:gd name="T30" fmla="*/ 8 w 16"/>
                    <a:gd name="T31" fmla="*/ 43 h 53"/>
                    <a:gd name="T32" fmla="*/ 8 w 16"/>
                    <a:gd name="T33" fmla="*/ 46 h 53"/>
                    <a:gd name="T34" fmla="*/ 8 w 16"/>
                    <a:gd name="T35" fmla="*/ 46 h 53"/>
                    <a:gd name="T36" fmla="*/ 9 w 16"/>
                    <a:gd name="T37" fmla="*/ 48 h 53"/>
                    <a:gd name="T38" fmla="*/ 9 w 16"/>
                    <a:gd name="T39" fmla="*/ 49 h 53"/>
                    <a:gd name="T40" fmla="*/ 10 w 16"/>
                    <a:gd name="T41" fmla="*/ 51 h 53"/>
                    <a:gd name="T42" fmla="*/ 10 w 16"/>
                    <a:gd name="T43" fmla="*/ 53 h 53"/>
                    <a:gd name="T44" fmla="*/ 11 w 16"/>
                    <a:gd name="T45" fmla="*/ 53 h 53"/>
                    <a:gd name="T46" fmla="*/ 11 w 16"/>
                    <a:gd name="T47" fmla="*/ 53 h 53"/>
                    <a:gd name="T48" fmla="*/ 16 w 16"/>
                    <a:gd name="T49" fmla="*/ 51 h 53"/>
                    <a:gd name="T50" fmla="*/ 16 w 16"/>
                    <a:gd name="T51" fmla="*/ 50 h 53"/>
                    <a:gd name="T52" fmla="*/ 16 w 16"/>
                    <a:gd name="T53" fmla="*/ 48 h 53"/>
                    <a:gd name="T54" fmla="*/ 16 w 16"/>
                    <a:gd name="T55" fmla="*/ 46 h 53"/>
                    <a:gd name="T56" fmla="*/ 16 w 16"/>
                    <a:gd name="T57" fmla="*/ 45 h 53"/>
                    <a:gd name="T58" fmla="*/ 16 w 16"/>
                    <a:gd name="T59" fmla="*/ 43 h 53"/>
                    <a:gd name="T60" fmla="*/ 16 w 16"/>
                    <a:gd name="T61" fmla="*/ 42 h 53"/>
                    <a:gd name="T62" fmla="*/ 16 w 16"/>
                    <a:gd name="T63" fmla="*/ 40 h 53"/>
                    <a:gd name="T64" fmla="*/ 16 w 16"/>
                    <a:gd name="T65" fmla="*/ 39 h 53"/>
                    <a:gd name="T66" fmla="*/ 16 w 16"/>
                    <a:gd name="T67" fmla="*/ 38 h 53"/>
                    <a:gd name="T68" fmla="*/ 16 w 16"/>
                    <a:gd name="T69" fmla="*/ 37 h 53"/>
                    <a:gd name="T70" fmla="*/ 16 w 16"/>
                    <a:gd name="T71" fmla="*/ 35 h 53"/>
                    <a:gd name="T72" fmla="*/ 16 w 16"/>
                    <a:gd name="T73" fmla="*/ 35 h 53"/>
                    <a:gd name="T74" fmla="*/ 16 w 16"/>
                    <a:gd name="T75" fmla="*/ 33 h 53"/>
                    <a:gd name="T76" fmla="*/ 16 w 16"/>
                    <a:gd name="T77" fmla="*/ 33 h 53"/>
                    <a:gd name="T78" fmla="*/ 15 w 16"/>
                    <a:gd name="T79" fmla="*/ 32 h 53"/>
                    <a:gd name="T80" fmla="*/ 15 w 16"/>
                    <a:gd name="T81" fmla="*/ 26 h 53"/>
                    <a:gd name="T82" fmla="*/ 14 w 16"/>
                    <a:gd name="T83" fmla="*/ 20 h 53"/>
                    <a:gd name="T84" fmla="*/ 13 w 16"/>
                    <a:gd name="T85" fmla="*/ 15 h 53"/>
                    <a:gd name="T86" fmla="*/ 12 w 16"/>
                    <a:gd name="T87" fmla="*/ 12 h 53"/>
                    <a:gd name="T88" fmla="*/ 11 w 16"/>
                    <a:gd name="T89" fmla="*/ 11 h 53"/>
                    <a:gd name="T90" fmla="*/ 10 w 16"/>
                    <a:gd name="T91" fmla="*/ 10 h 53"/>
                    <a:gd name="T92" fmla="*/ 9 w 16"/>
                    <a:gd name="T93" fmla="*/ 10 h 53"/>
                    <a:gd name="T94" fmla="*/ 9 w 16"/>
                    <a:gd name="T95" fmla="*/ 9 h 53"/>
                    <a:gd name="T96" fmla="*/ 8 w 16"/>
                    <a:gd name="T97" fmla="*/ 9 h 53"/>
                    <a:gd name="T98" fmla="*/ 8 w 16"/>
                    <a:gd name="T99" fmla="*/ 9 h 53"/>
                    <a:gd name="T100" fmla="*/ 7 w 16"/>
                    <a:gd name="T101" fmla="*/ 8 h 53"/>
                    <a:gd name="T102" fmla="*/ 7 w 16"/>
                    <a:gd name="T103" fmla="*/ 8 h 53"/>
                    <a:gd name="T104" fmla="*/ 7 w 16"/>
                    <a:gd name="T105" fmla="*/ 7 h 53"/>
                    <a:gd name="T106" fmla="*/ 6 w 16"/>
                    <a:gd name="T107" fmla="*/ 6 h 53"/>
                    <a:gd name="T108" fmla="*/ 6 w 16"/>
                    <a:gd name="T109" fmla="*/ 6 h 53"/>
                    <a:gd name="T110" fmla="*/ 6 w 16"/>
                    <a:gd name="T111" fmla="*/ 5 h 53"/>
                    <a:gd name="T112" fmla="*/ 6 w 16"/>
                    <a:gd name="T113" fmla="*/ 4 h 53"/>
                    <a:gd name="T114" fmla="*/ 6 w 16"/>
                    <a:gd name="T115" fmla="*/ 3 h 53"/>
                    <a:gd name="T116" fmla="*/ 5 w 16"/>
                    <a:gd name="T117" fmla="*/ 2 h 53"/>
                    <a:gd name="T118" fmla="*/ 5 w 16"/>
                    <a:gd name="T119" fmla="*/ 1 h 53"/>
                    <a:gd name="T120" fmla="*/ 2 w 16"/>
                    <a:gd name="T121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6" h="53">
                      <a:moveTo>
                        <a:pt x="2" y="1"/>
                      </a:moveTo>
                      <a:quadBezTo>
                        <a:pt x="2" y="1"/>
                        <a:pt x="2" y="0"/>
                      </a:quadBezTo>
                      <a:quadBezTo>
                        <a:pt x="1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ubicBezTo>
                        <a:pt x="0" y="1"/>
                        <a:pt x="0" y="2"/>
                        <a:pt x="0" y="2"/>
                      </a:cubicBezTo>
                      <a:quadBezTo>
                        <a:pt x="0" y="2"/>
                        <a:pt x="0" y="2"/>
                      </a:quadBezTo>
                      <a:cubicBezTo>
                        <a:pt x="0" y="2"/>
                        <a:pt x="0" y="3"/>
                        <a:pt x="1" y="3"/>
                      </a:cubicBezTo>
                      <a:quadBezTo>
                        <a:pt x="1" y="3"/>
                        <a:pt x="1" y="3"/>
                      </a:quadBezTo>
                      <a:cubicBezTo>
                        <a:pt x="1" y="3"/>
                        <a:pt x="1" y="4"/>
                        <a:pt x="1" y="4"/>
                      </a:cubicBezTo>
                      <a:quadBezTo>
                        <a:pt x="1" y="4"/>
                        <a:pt x="1" y="4"/>
                      </a:quadBezTo>
                      <a:quadBezTo>
                        <a:pt x="1" y="4"/>
                        <a:pt x="1" y="4"/>
                      </a:quadBezTo>
                      <a:cubicBezTo>
                        <a:pt x="3" y="5"/>
                        <a:pt x="5" y="7"/>
                        <a:pt x="4" y="12"/>
                      </a:cubicBezTo>
                      <a:quadBezTo>
                        <a:pt x="4" y="14"/>
                        <a:pt x="4" y="14"/>
                      </a:quadBezTo>
                      <a:cubicBezTo>
                        <a:pt x="4" y="18"/>
                        <a:pt x="3" y="24"/>
                        <a:pt x="5" y="27"/>
                      </a:cubicBezTo>
                      <a:cubicBezTo>
                        <a:pt x="6" y="31"/>
                        <a:pt x="8" y="37"/>
                        <a:pt x="8" y="43"/>
                      </a:cubicBezTo>
                      <a:cubicBezTo>
                        <a:pt x="8" y="44"/>
                        <a:pt x="8" y="45"/>
                        <a:pt x="8" y="46"/>
                      </a:cubicBezTo>
                      <a:quadBezTo>
                        <a:pt x="8" y="46"/>
                        <a:pt x="8" y="46"/>
                      </a:quadBezTo>
                      <a:cubicBezTo>
                        <a:pt x="8" y="47"/>
                        <a:pt x="8" y="48"/>
                        <a:pt x="9" y="48"/>
                      </a:cubicBezTo>
                      <a:quadBezTo>
                        <a:pt x="9" y="49"/>
                        <a:pt x="9" y="49"/>
                      </a:quadBezTo>
                      <a:cubicBezTo>
                        <a:pt x="9" y="50"/>
                        <a:pt x="9" y="51"/>
                        <a:pt x="10" y="51"/>
                      </a:cubicBezTo>
                      <a:quadBezTo>
                        <a:pt x="10" y="52"/>
                        <a:pt x="10" y="53"/>
                      </a:quadBezTo>
                      <a:cubicBezTo>
                        <a:pt x="10" y="53"/>
                        <a:pt x="11" y="53"/>
                        <a:pt x="11" y="53"/>
                      </a:cubicBezTo>
                      <a:quadBezTo>
                        <a:pt x="11" y="53"/>
                        <a:pt x="11" y="53"/>
                      </a:quadBezTo>
                      <a:cubicBezTo>
                        <a:pt x="12" y="52"/>
                        <a:pt x="14" y="51"/>
                        <a:pt x="16" y="51"/>
                      </a:cubicBezTo>
                      <a:cubicBezTo>
                        <a:pt x="16" y="51"/>
                        <a:pt x="16" y="50"/>
                        <a:pt x="16" y="50"/>
                      </a:cubicBezTo>
                      <a:quadBezTo>
                        <a:pt x="16" y="49"/>
                        <a:pt x="16" y="48"/>
                      </a:quadBezTo>
                      <a:quadBezTo>
                        <a:pt x="16" y="47"/>
                        <a:pt x="16" y="46"/>
                      </a:quadBezTo>
                      <a:cubicBezTo>
                        <a:pt x="16" y="46"/>
                        <a:pt x="16" y="45"/>
                        <a:pt x="16" y="45"/>
                      </a:cubicBezTo>
                      <a:quadBezTo>
                        <a:pt x="16" y="44"/>
                        <a:pt x="16" y="43"/>
                      </a:quadBezTo>
                      <a:cubicBezTo>
                        <a:pt x="16" y="43"/>
                        <a:pt x="16" y="42"/>
                        <a:pt x="16" y="42"/>
                      </a:cubicBezTo>
                      <a:cubicBezTo>
                        <a:pt x="16" y="41"/>
                        <a:pt x="16" y="40"/>
                        <a:pt x="16" y="40"/>
                      </a:cubicBezTo>
                      <a:cubicBezTo>
                        <a:pt x="16" y="40"/>
                        <a:pt x="16" y="39"/>
                        <a:pt x="16" y="39"/>
                      </a:cubicBezTo>
                      <a:quadBezTo>
                        <a:pt x="16" y="38"/>
                        <a:pt x="16" y="38"/>
                      </a:quadBezTo>
                      <a:quadBezTo>
                        <a:pt x="16" y="37"/>
                        <a:pt x="16" y="37"/>
                      </a:quadBezTo>
                      <a:quadBezTo>
                        <a:pt x="16" y="36"/>
                        <a:pt x="16" y="35"/>
                      </a:quadBezTo>
                      <a:quadBezTo>
                        <a:pt x="16" y="35"/>
                        <a:pt x="16" y="35"/>
                      </a:quadBezTo>
                      <a:quadBezTo>
                        <a:pt x="16" y="34"/>
                        <a:pt x="16" y="33"/>
                      </a:quadBezTo>
                      <a:quadBezTo>
                        <a:pt x="16" y="33"/>
                        <a:pt x="16" y="33"/>
                      </a:quadBezTo>
                      <a:cubicBezTo>
                        <a:pt x="15" y="33"/>
                        <a:pt x="15" y="32"/>
                        <a:pt x="15" y="32"/>
                      </a:cubicBezTo>
                      <a:cubicBezTo>
                        <a:pt x="15" y="30"/>
                        <a:pt x="15" y="28"/>
                        <a:pt x="15" y="26"/>
                      </a:cubicBezTo>
                      <a:cubicBezTo>
                        <a:pt x="15" y="23"/>
                        <a:pt x="15" y="21"/>
                        <a:pt x="14" y="20"/>
                      </a:cubicBezTo>
                      <a:cubicBezTo>
                        <a:pt x="13" y="18"/>
                        <a:pt x="13" y="16"/>
                        <a:pt x="13" y="15"/>
                      </a:cubicBezTo>
                      <a:quadBezTo>
                        <a:pt x="14" y="13"/>
                        <a:pt x="12" y="12"/>
                      </a:quad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10" y="11"/>
                        <a:pt x="10" y="10"/>
                        <a:pt x="10" y="10"/>
                      </a:cubicBezTo>
                      <a:quadBezTo>
                        <a:pt x="9" y="10"/>
                        <a:pt x="9" y="10"/>
                      </a:quadBezTo>
                      <a:quadBezTo>
                        <a:pt x="9" y="10"/>
                        <a:pt x="9" y="9"/>
                      </a:quadBezTo>
                      <a:quadBezTo>
                        <a:pt x="8" y="9"/>
                        <a:pt x="8" y="9"/>
                      </a:quadBezTo>
                      <a:quadBezTo>
                        <a:pt x="8" y="9"/>
                        <a:pt x="8" y="9"/>
                      </a:quadBezTo>
                      <a:cubicBezTo>
                        <a:pt x="8" y="8"/>
                        <a:pt x="7" y="8"/>
                        <a:pt x="7" y="8"/>
                      </a:cubicBezTo>
                      <a:quadBezTo>
                        <a:pt x="7" y="8"/>
                        <a:pt x="7" y="8"/>
                      </a:quadBezTo>
                      <a:quadBezTo>
                        <a:pt x="7" y="7"/>
                        <a:pt x="7" y="7"/>
                      </a:quadBezTo>
                      <a:cubicBezTo>
                        <a:pt x="7" y="7"/>
                        <a:pt x="6" y="7"/>
                        <a:pt x="6" y="6"/>
                      </a:cubicBezTo>
                      <a:quadBezTo>
                        <a:pt x="6" y="6"/>
                        <a:pt x="6" y="6"/>
                      </a:quadBezTo>
                      <a:quadBezTo>
                        <a:pt x="6" y="5"/>
                        <a:pt x="6" y="5"/>
                      </a:quadBezTo>
                      <a:quadBezTo>
                        <a:pt x="6" y="4"/>
                        <a:pt x="6" y="4"/>
                      </a:quadBezTo>
                      <a:quadBezTo>
                        <a:pt x="6" y="3"/>
                        <a:pt x="6" y="3"/>
                      </a:quadBezTo>
                      <a:cubicBezTo>
                        <a:pt x="6" y="2"/>
                        <a:pt x="5" y="2"/>
                        <a:pt x="5" y="2"/>
                      </a:cubicBezTo>
                      <a:quadBezTo>
                        <a:pt x="5" y="1"/>
                        <a:pt x="5" y="1"/>
                      </a:quadBezTo>
                      <a:cubicBezTo>
                        <a:pt x="4" y="1"/>
                        <a:pt x="3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58" name="Freeform 1348"/>
                <p:cNvSpPr/>
                <p:nvPr/>
              </p:nvSpPr>
              <p:spPr>
                <a:xfrm>
                  <a:off x="1674" y="2856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59" name="Freeform 1349"/>
                <p:cNvSpPr/>
                <p:nvPr/>
              </p:nvSpPr>
              <p:spPr>
                <a:xfrm>
                  <a:off x="1684" y="288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60" name="Freeform 1350"/>
                <p:cNvSpPr/>
                <p:nvPr/>
              </p:nvSpPr>
              <p:spPr>
                <a:xfrm>
                  <a:off x="1677" y="2863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61" name="Freeform 1351"/>
                <p:cNvSpPr/>
                <p:nvPr/>
              </p:nvSpPr>
              <p:spPr>
                <a:xfrm>
                  <a:off x="1685" y="2898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1"/>
                        <a:pt x="0" y="2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62" name="Freeform 1352"/>
                <p:cNvSpPr/>
                <p:nvPr/>
              </p:nvSpPr>
              <p:spPr>
                <a:xfrm>
                  <a:off x="1685" y="2895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1"/>
                        <a:pt x="0" y="2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63" name="Freeform 1353"/>
                <p:cNvSpPr/>
                <p:nvPr/>
              </p:nvSpPr>
              <p:spPr>
                <a:xfrm>
                  <a:off x="1678" y="286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64" name="Freeform 1354"/>
                <p:cNvSpPr/>
                <p:nvPr/>
              </p:nvSpPr>
              <p:spPr>
                <a:xfrm>
                  <a:off x="1685" y="2893"/>
                  <a:ext cx="0" cy="1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65" name="Freeform 1355"/>
                <p:cNvSpPr/>
                <p:nvPr/>
              </p:nvSpPr>
              <p:spPr>
                <a:xfrm>
                  <a:off x="1676" y="2861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66" name="Freeform 1356"/>
                <p:cNvSpPr/>
                <p:nvPr/>
              </p:nvSpPr>
              <p:spPr>
                <a:xfrm>
                  <a:off x="1685" y="2888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1"/>
                        <a:pt x="0" y="2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67" name="Freeform 1357"/>
                <p:cNvSpPr/>
                <p:nvPr/>
              </p:nvSpPr>
              <p:spPr>
                <a:xfrm>
                  <a:off x="1685" y="2886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1"/>
                        <a:pt x="0" y="2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68" name="Freeform 1358"/>
                <p:cNvSpPr/>
                <p:nvPr/>
              </p:nvSpPr>
              <p:spPr>
                <a:xfrm>
                  <a:off x="1685" y="2891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69" name="Freeform 1359"/>
                <p:cNvSpPr/>
                <p:nvPr/>
              </p:nvSpPr>
              <p:spPr>
                <a:xfrm>
                  <a:off x="1676" y="2862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70" name="Freeform 1360"/>
                <p:cNvSpPr/>
                <p:nvPr/>
              </p:nvSpPr>
              <p:spPr>
                <a:xfrm>
                  <a:off x="1675" y="286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71" name="Freeform 1361"/>
                <p:cNvSpPr/>
                <p:nvPr/>
              </p:nvSpPr>
              <p:spPr>
                <a:xfrm>
                  <a:off x="1675" y="2858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72" name="Freeform 1362"/>
                <p:cNvSpPr/>
                <p:nvPr/>
              </p:nvSpPr>
              <p:spPr>
                <a:xfrm>
                  <a:off x="1685" y="2902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73" name="Freeform 1363"/>
                <p:cNvSpPr/>
                <p:nvPr/>
              </p:nvSpPr>
              <p:spPr>
                <a:xfrm>
                  <a:off x="1822" y="2832"/>
                  <a:ext cx="4" cy="7"/>
                </a:xfrm>
                <a:custGeom>
                  <a:avLst/>
                  <a:gdLst>
                    <a:gd name="T0" fmla="*/ 4 w 4"/>
                    <a:gd name="T1" fmla="*/ 7 h 7"/>
                    <a:gd name="T2" fmla="*/ 4 w 4"/>
                    <a:gd name="T3" fmla="*/ 7 h 7"/>
                    <a:gd name="T4" fmla="*/ 3 w 4"/>
                    <a:gd name="T5" fmla="*/ 5 h 7"/>
                    <a:gd name="T6" fmla="*/ 3 w 4"/>
                    <a:gd name="T7" fmla="*/ 5 h 7"/>
                    <a:gd name="T8" fmla="*/ 2 w 4"/>
                    <a:gd name="T9" fmla="*/ 4 h 7"/>
                    <a:gd name="T10" fmla="*/ 2 w 4"/>
                    <a:gd name="T11" fmla="*/ 3 h 7"/>
                    <a:gd name="T12" fmla="*/ 1 w 4"/>
                    <a:gd name="T13" fmla="*/ 1 h 7"/>
                    <a:gd name="T14" fmla="*/ 0 w 4"/>
                    <a:gd name="T15" fmla="*/ 0 h 7"/>
                    <a:gd name="T16" fmla="*/ 0 w 4"/>
                    <a:gd name="T17" fmla="*/ 0 h 7"/>
                    <a:gd name="T18" fmla="*/ 0 w 4"/>
                    <a:gd name="T19" fmla="*/ 2 h 7"/>
                    <a:gd name="T20" fmla="*/ 0 w 4"/>
                    <a:gd name="T21" fmla="*/ 2 h 7"/>
                    <a:gd name="T22" fmla="*/ 0 w 4"/>
                    <a:gd name="T23" fmla="*/ 3 h 7"/>
                    <a:gd name="T24" fmla="*/ 0 w 4"/>
                    <a:gd name="T25" fmla="*/ 3 h 7"/>
                    <a:gd name="T26" fmla="*/ 0 w 4"/>
                    <a:gd name="T27" fmla="*/ 4 h 7"/>
                    <a:gd name="T28" fmla="*/ 3 w 4"/>
                    <a:gd name="T29" fmla="*/ 7 h 7"/>
                    <a:gd name="T30" fmla="*/ 4 w 4"/>
                    <a:gd name="T31" fmla="*/ 7 h 7"/>
                    <a:gd name="T32" fmla="*/ 4 w 4"/>
                    <a:gd name="T33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" h="7">
                      <a:moveTo>
                        <a:pt x="4" y="7"/>
                      </a:moveTo>
                      <a:quadBezTo>
                        <a:pt x="4" y="7"/>
                        <a:pt x="4" y="7"/>
                      </a:quadBezTo>
                      <a:quadBezTo>
                        <a:pt x="4" y="6"/>
                        <a:pt x="3" y="5"/>
                      </a:quadBezTo>
                      <a:quadBezTo>
                        <a:pt x="3" y="5"/>
                        <a:pt x="3" y="5"/>
                      </a:quadBezTo>
                      <a:quadBezTo>
                        <a:pt x="3" y="4"/>
                        <a:pt x="2" y="4"/>
                      </a:quadBezTo>
                      <a:quadBezTo>
                        <a:pt x="2" y="3"/>
                        <a:pt x="2" y="3"/>
                      </a:quadBezTo>
                      <a:cubicBezTo>
                        <a:pt x="2" y="2"/>
                        <a:pt x="1" y="2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quadBezTo>
                        <a:pt x="0" y="0"/>
                        <a:pt x="0" y="0"/>
                      </a:quadBezTo>
                      <a:quadBezTo>
                        <a:pt x="0" y="1"/>
                        <a:pt x="0" y="2"/>
                      </a:quadBezTo>
                      <a:quadBezTo>
                        <a:pt x="0" y="2"/>
                        <a:pt x="0" y="2"/>
                      </a:quadBezTo>
                      <a:cubicBezTo>
                        <a:pt x="0" y="2"/>
                        <a:pt x="0" y="3"/>
                        <a:pt x="0" y="3"/>
                      </a:cubicBezTo>
                      <a:quadBezTo>
                        <a:pt x="0" y="3"/>
                        <a:pt x="0" y="3"/>
                      </a:quad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5"/>
                        <a:pt x="2" y="6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quadBezTo>
                        <a:pt x="4" y="7"/>
                        <a:pt x="4" y="7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74" name="Freeform 1364"/>
                <p:cNvSpPr/>
                <p:nvPr/>
              </p:nvSpPr>
              <p:spPr>
                <a:xfrm>
                  <a:off x="1763" y="2847"/>
                  <a:ext cx="76" cy="105"/>
                </a:xfrm>
                <a:custGeom>
                  <a:avLst/>
                  <a:gdLst>
                    <a:gd name="T0" fmla="*/ 32 w 79"/>
                    <a:gd name="T1" fmla="*/ 104 h 110"/>
                    <a:gd name="T2" fmla="*/ 33 w 79"/>
                    <a:gd name="T3" fmla="*/ 104 h 110"/>
                    <a:gd name="T4" fmla="*/ 49 w 79"/>
                    <a:gd name="T5" fmla="*/ 105 h 110"/>
                    <a:gd name="T6" fmla="*/ 50 w 79"/>
                    <a:gd name="T7" fmla="*/ 105 h 110"/>
                    <a:gd name="T8" fmla="*/ 53 w 79"/>
                    <a:gd name="T9" fmla="*/ 105 h 110"/>
                    <a:gd name="T10" fmla="*/ 55 w 79"/>
                    <a:gd name="T11" fmla="*/ 105 h 110"/>
                    <a:gd name="T12" fmla="*/ 58 w 79"/>
                    <a:gd name="T13" fmla="*/ 105 h 110"/>
                    <a:gd name="T14" fmla="*/ 63 w 79"/>
                    <a:gd name="T15" fmla="*/ 105 h 110"/>
                    <a:gd name="T16" fmla="*/ 77 w 79"/>
                    <a:gd name="T17" fmla="*/ 110 h 110"/>
                    <a:gd name="T18" fmla="*/ 79 w 79"/>
                    <a:gd name="T19" fmla="*/ 103 h 110"/>
                    <a:gd name="T20" fmla="*/ 78 w 79"/>
                    <a:gd name="T21" fmla="*/ 102 h 110"/>
                    <a:gd name="T22" fmla="*/ 77 w 79"/>
                    <a:gd name="T23" fmla="*/ 101 h 110"/>
                    <a:gd name="T24" fmla="*/ 70 w 79"/>
                    <a:gd name="T25" fmla="*/ 95 h 110"/>
                    <a:gd name="T26" fmla="*/ 67 w 79"/>
                    <a:gd name="T27" fmla="*/ 90 h 110"/>
                    <a:gd name="T28" fmla="*/ 66 w 79"/>
                    <a:gd name="T29" fmla="*/ 84 h 110"/>
                    <a:gd name="T30" fmla="*/ 62 w 79"/>
                    <a:gd name="T31" fmla="*/ 68 h 110"/>
                    <a:gd name="T32" fmla="*/ 63 w 79"/>
                    <a:gd name="T33" fmla="*/ 59 h 110"/>
                    <a:gd name="T34" fmla="*/ 67 w 79"/>
                    <a:gd name="T35" fmla="*/ 51 h 110"/>
                    <a:gd name="T36" fmla="*/ 69 w 79"/>
                    <a:gd name="T37" fmla="*/ 49 h 110"/>
                    <a:gd name="T38" fmla="*/ 70 w 79"/>
                    <a:gd name="T39" fmla="*/ 47 h 110"/>
                    <a:gd name="T40" fmla="*/ 72 w 79"/>
                    <a:gd name="T41" fmla="*/ 46 h 110"/>
                    <a:gd name="T42" fmla="*/ 71 w 79"/>
                    <a:gd name="T43" fmla="*/ 45 h 110"/>
                    <a:gd name="T44" fmla="*/ 70 w 79"/>
                    <a:gd name="T45" fmla="*/ 42 h 110"/>
                    <a:gd name="T46" fmla="*/ 64 w 79"/>
                    <a:gd name="T47" fmla="*/ 33 h 110"/>
                    <a:gd name="T48" fmla="*/ 58 w 79"/>
                    <a:gd name="T49" fmla="*/ 27 h 110"/>
                    <a:gd name="T50" fmla="*/ 57 w 79"/>
                    <a:gd name="T51" fmla="*/ 21 h 110"/>
                    <a:gd name="T52" fmla="*/ 64 w 79"/>
                    <a:gd name="T53" fmla="*/ 17 h 110"/>
                    <a:gd name="T54" fmla="*/ 70 w 79"/>
                    <a:gd name="T55" fmla="*/ 17 h 110"/>
                    <a:gd name="T56" fmla="*/ 66 w 79"/>
                    <a:gd name="T57" fmla="*/ 2 h 110"/>
                    <a:gd name="T58" fmla="*/ 66 w 79"/>
                    <a:gd name="T59" fmla="*/ 0 h 110"/>
                    <a:gd name="T60" fmla="*/ 66 w 79"/>
                    <a:gd name="T61" fmla="*/ 1 h 110"/>
                    <a:gd name="T62" fmla="*/ 59 w 79"/>
                    <a:gd name="T63" fmla="*/ 6 h 110"/>
                    <a:gd name="T64" fmla="*/ 49 w 79"/>
                    <a:gd name="T65" fmla="*/ 26 h 110"/>
                    <a:gd name="T66" fmla="*/ 49 w 79"/>
                    <a:gd name="T67" fmla="*/ 30 h 110"/>
                    <a:gd name="T68" fmla="*/ 43 w 79"/>
                    <a:gd name="T69" fmla="*/ 37 h 110"/>
                    <a:gd name="T70" fmla="*/ 34 w 79"/>
                    <a:gd name="T71" fmla="*/ 57 h 110"/>
                    <a:gd name="T72" fmla="*/ 26 w 79"/>
                    <a:gd name="T73" fmla="*/ 59 h 110"/>
                    <a:gd name="T74" fmla="*/ 15 w 79"/>
                    <a:gd name="T75" fmla="*/ 56 h 110"/>
                    <a:gd name="T76" fmla="*/ 3 w 79"/>
                    <a:gd name="T77" fmla="*/ 68 h 110"/>
                    <a:gd name="T78" fmla="*/ 2 w 79"/>
                    <a:gd name="T79" fmla="*/ 69 h 110"/>
                    <a:gd name="T80" fmla="*/ 2 w 79"/>
                    <a:gd name="T81" fmla="*/ 70 h 110"/>
                    <a:gd name="T82" fmla="*/ 2 w 79"/>
                    <a:gd name="T83" fmla="*/ 71 h 110"/>
                    <a:gd name="T84" fmla="*/ 2 w 79"/>
                    <a:gd name="T85" fmla="*/ 72 h 110"/>
                    <a:gd name="T86" fmla="*/ 1 w 79"/>
                    <a:gd name="T87" fmla="*/ 74 h 110"/>
                    <a:gd name="T88" fmla="*/ 1 w 79"/>
                    <a:gd name="T89" fmla="*/ 76 h 110"/>
                    <a:gd name="T90" fmla="*/ 0 w 79"/>
                    <a:gd name="T91" fmla="*/ 78 h 110"/>
                    <a:gd name="T92" fmla="*/ 3 w 79"/>
                    <a:gd name="T93" fmla="*/ 82 h 110"/>
                    <a:gd name="T94" fmla="*/ 6 w 79"/>
                    <a:gd name="T95" fmla="*/ 85 h 110"/>
                    <a:gd name="T96" fmla="*/ 12 w 79"/>
                    <a:gd name="T97" fmla="*/ 85 h 110"/>
                    <a:gd name="T98" fmla="*/ 15 w 79"/>
                    <a:gd name="T99" fmla="*/ 100 h 110"/>
                    <a:gd name="T100" fmla="*/ 27 w 79"/>
                    <a:gd name="T101" fmla="*/ 106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9" h="110">
                      <a:moveTo>
                        <a:pt x="32" y="104"/>
                      </a:moveTo>
                      <a:quadBezTo>
                        <a:pt x="32" y="104"/>
                        <a:pt x="32" y="104"/>
                      </a:quadBezTo>
                      <a:quadBezTo>
                        <a:pt x="32" y="104"/>
                        <a:pt x="32" y="104"/>
                      </a:quadBezTo>
                      <a:quadBezTo>
                        <a:pt x="33" y="104"/>
                        <a:pt x="33" y="104"/>
                      </a:quadBezTo>
                      <a:quadBezTo>
                        <a:pt x="33" y="104"/>
                        <a:pt x="33" y="104"/>
                      </a:quadBezTo>
                      <a:cubicBezTo>
                        <a:pt x="35" y="104"/>
                        <a:pt x="42" y="105"/>
                        <a:pt x="49" y="105"/>
                      </a:cubicBezTo>
                      <a:cubicBezTo>
                        <a:pt x="49" y="105"/>
                        <a:pt x="50" y="105"/>
                        <a:pt x="50" y="105"/>
                      </a:cubicBezTo>
                      <a:quadBezTo>
                        <a:pt x="50" y="105"/>
                        <a:pt x="50" y="105"/>
                      </a:quadBezTo>
                      <a:cubicBezTo>
                        <a:pt x="51" y="105"/>
                        <a:pt x="52" y="105"/>
                        <a:pt x="52" y="105"/>
                      </a:cubicBezTo>
                      <a:cubicBezTo>
                        <a:pt x="52" y="105"/>
                        <a:pt x="53" y="105"/>
                        <a:pt x="53" y="105"/>
                      </a:cubicBezTo>
                      <a:cubicBezTo>
                        <a:pt x="53" y="105"/>
                        <a:pt x="54" y="105"/>
                        <a:pt x="54" y="105"/>
                      </a:cubicBezTo>
                      <a:quadBezTo>
                        <a:pt x="55" y="105"/>
                        <a:pt x="55" y="105"/>
                      </a:quadBezTo>
                      <a:quadBezTo>
                        <a:pt x="56" y="105"/>
                        <a:pt x="56" y="105"/>
                      </a:quadBezTo>
                      <a:quadBezTo>
                        <a:pt x="57" y="105"/>
                        <a:pt x="58" y="105"/>
                      </a:quadBezTo>
                      <a:cubicBezTo>
                        <a:pt x="61" y="105"/>
                        <a:pt x="62" y="105"/>
                        <a:pt x="62" y="105"/>
                      </a:cubicBezTo>
                      <a:cubicBezTo>
                        <a:pt x="62" y="105"/>
                        <a:pt x="63" y="105"/>
                        <a:pt x="63" y="105"/>
                      </a:cubicBezTo>
                      <a:cubicBezTo>
                        <a:pt x="66" y="105"/>
                        <a:pt x="73" y="108"/>
                        <a:pt x="77" y="110"/>
                      </a:cubicBezTo>
                      <a:quadBezTo>
                        <a:pt x="77" y="110"/>
                        <a:pt x="77" y="110"/>
                      </a:quadBezTo>
                      <a:cubicBezTo>
                        <a:pt x="77" y="108"/>
                        <a:pt x="78" y="106"/>
                        <a:pt x="78" y="104"/>
                      </a:cubicBezTo>
                      <a:cubicBezTo>
                        <a:pt x="78" y="104"/>
                        <a:pt x="78" y="103"/>
                        <a:pt x="79" y="103"/>
                      </a:cubicBezTo>
                      <a:quadBezTo>
                        <a:pt x="78" y="103"/>
                        <a:pt x="78" y="103"/>
                      </a:quadBezTo>
                      <a:quadBezTo>
                        <a:pt x="78" y="103"/>
                        <a:pt x="78" y="102"/>
                      </a:quadBezTo>
                      <a:quadBezTo>
                        <a:pt x="78" y="102"/>
                        <a:pt x="78" y="102"/>
                      </a:quadBezTo>
                      <a:quadBezTo>
                        <a:pt x="77" y="102"/>
                        <a:pt x="77" y="101"/>
                      </a:quadBezTo>
                      <a:cubicBezTo>
                        <a:pt x="77" y="101"/>
                        <a:pt x="75" y="99"/>
                        <a:pt x="74" y="98"/>
                      </a:cubicBezTo>
                      <a:cubicBezTo>
                        <a:pt x="73" y="97"/>
                        <a:pt x="71" y="96"/>
                        <a:pt x="70" y="95"/>
                      </a:cubicBezTo>
                      <a:cubicBezTo>
                        <a:pt x="68" y="92"/>
                        <a:pt x="68" y="91"/>
                        <a:pt x="68" y="91"/>
                      </a:cubicBezTo>
                      <a:quadBezTo>
                        <a:pt x="67" y="90"/>
                        <a:pt x="67" y="90"/>
                      </a:quadBezTo>
                      <a:quadBezTo>
                        <a:pt x="67" y="89"/>
                        <a:pt x="67" y="89"/>
                      </a:quadBezTo>
                      <a:cubicBezTo>
                        <a:pt x="67" y="89"/>
                        <a:pt x="68" y="86"/>
                        <a:pt x="66" y="84"/>
                      </a:cubicBezTo>
                      <a:cubicBezTo>
                        <a:pt x="64" y="81"/>
                        <a:pt x="62" y="78"/>
                        <a:pt x="62" y="74"/>
                      </a:cubicBezTo>
                      <a:cubicBezTo>
                        <a:pt x="62" y="72"/>
                        <a:pt x="62" y="70"/>
                        <a:pt x="62" y="68"/>
                      </a:cubicBezTo>
                      <a:cubicBezTo>
                        <a:pt x="61" y="67"/>
                        <a:pt x="61" y="66"/>
                        <a:pt x="61" y="65"/>
                      </a:cubicBezTo>
                      <a:cubicBezTo>
                        <a:pt x="61" y="63"/>
                        <a:pt x="62" y="61"/>
                        <a:pt x="63" y="59"/>
                      </a:cubicBezTo>
                      <a:cubicBezTo>
                        <a:pt x="65" y="57"/>
                        <a:pt x="66" y="55"/>
                        <a:pt x="66" y="53"/>
                      </a:cubicBezTo>
                      <a:cubicBezTo>
                        <a:pt x="67" y="52"/>
                        <a:pt x="67" y="51"/>
                        <a:pt x="67" y="51"/>
                      </a:cubicBezTo>
                      <a:quadBezTo>
                        <a:pt x="68" y="50"/>
                        <a:pt x="68" y="50"/>
                      </a:quadBezTo>
                      <a:cubicBezTo>
                        <a:pt x="68" y="50"/>
                        <a:pt x="68" y="49"/>
                        <a:pt x="69" y="49"/>
                      </a:cubicBezTo>
                      <a:cubicBezTo>
                        <a:pt x="69" y="49"/>
                        <a:pt x="69" y="48"/>
                        <a:pt x="69" y="48"/>
                      </a:cubicBezTo>
                      <a:cubicBezTo>
                        <a:pt x="70" y="48"/>
                        <a:pt x="70" y="47"/>
                        <a:pt x="70" y="47"/>
                      </a:cubicBezTo>
                      <a:quadBezTo>
                        <a:pt x="71" y="47"/>
                        <a:pt x="71" y="46"/>
                      </a:quadBezTo>
                      <a:quadBezTo>
                        <a:pt x="71" y="46"/>
                        <a:pt x="72" y="46"/>
                      </a:quadBezTo>
                      <a:quadBezTo>
                        <a:pt x="72" y="46"/>
                        <a:pt x="71" y="46"/>
                      </a:quadBezTo>
                      <a:cubicBezTo>
                        <a:pt x="71" y="46"/>
                        <a:pt x="71" y="45"/>
                        <a:pt x="71" y="45"/>
                      </a:cubicBezTo>
                      <a:quadBezTo>
                        <a:pt x="71" y="44"/>
                        <a:pt x="70" y="43"/>
                      </a:quadBezTo>
                      <a:quadBezTo>
                        <a:pt x="70" y="43"/>
                        <a:pt x="70" y="42"/>
                      </a:quadBezTo>
                      <a:cubicBezTo>
                        <a:pt x="70" y="41"/>
                        <a:pt x="69" y="40"/>
                        <a:pt x="69" y="39"/>
                      </a:cubicBezTo>
                      <a:cubicBezTo>
                        <a:pt x="68" y="36"/>
                        <a:pt x="66" y="35"/>
                        <a:pt x="64" y="33"/>
                      </a:cubicBezTo>
                      <a:cubicBezTo>
                        <a:pt x="63" y="32"/>
                        <a:pt x="61" y="31"/>
                        <a:pt x="60" y="30"/>
                      </a:cubicBezTo>
                      <a:cubicBezTo>
                        <a:pt x="59" y="29"/>
                        <a:pt x="58" y="28"/>
                        <a:pt x="58" y="27"/>
                      </a:cubicBezTo>
                      <a:cubicBezTo>
                        <a:pt x="57" y="26"/>
                        <a:pt x="56" y="24"/>
                        <a:pt x="56" y="23"/>
                      </a:cubicBezTo>
                      <a:cubicBezTo>
                        <a:pt x="56" y="22"/>
                        <a:pt x="57" y="22"/>
                        <a:pt x="57" y="21"/>
                      </a:cubicBezTo>
                      <a:quadBezTo>
                        <a:pt x="57" y="21"/>
                        <a:pt x="57" y="21"/>
                      </a:quadBezTo>
                      <a:cubicBezTo>
                        <a:pt x="57" y="17"/>
                        <a:pt x="62" y="17"/>
                        <a:pt x="64" y="17"/>
                      </a:cubicBezTo>
                      <a:cubicBezTo>
                        <a:pt x="66" y="17"/>
                        <a:pt x="67" y="17"/>
                        <a:pt x="69" y="17"/>
                      </a:cubicBezTo>
                      <a:cubicBezTo>
                        <a:pt x="69" y="17"/>
                        <a:pt x="70" y="17"/>
                        <a:pt x="70" y="17"/>
                      </a:cubicBezTo>
                      <a:cubicBezTo>
                        <a:pt x="68" y="14"/>
                        <a:pt x="66" y="8"/>
                        <a:pt x="66" y="3"/>
                      </a:cubicBezTo>
                      <a:cubicBezTo>
                        <a:pt x="66" y="3"/>
                        <a:pt x="66" y="2"/>
                        <a:pt x="66" y="2"/>
                      </a:cubicBezTo>
                      <a:quadBezTo>
                        <a:pt x="66" y="1"/>
                        <a:pt x="66" y="1"/>
                      </a:quadBezTo>
                      <a:cubicBezTo>
                        <a:pt x="66" y="1"/>
                        <a:pt x="66" y="0"/>
                        <a:pt x="66" y="0"/>
                      </a:cubicBezTo>
                      <a:quadBezTo>
                        <a:pt x="66" y="0"/>
                        <a:pt x="66" y="0"/>
                      </a:quadBezTo>
                      <a:quadBezTo>
                        <a:pt x="66" y="0"/>
                        <a:pt x="66" y="1"/>
                      </a:quadBezTo>
                      <a:cubicBezTo>
                        <a:pt x="66" y="4"/>
                        <a:pt x="62" y="5"/>
                        <a:pt x="60" y="5"/>
                      </a:cubicBezTo>
                      <a:cubicBezTo>
                        <a:pt x="60" y="5"/>
                        <a:pt x="59" y="6"/>
                        <a:pt x="59" y="6"/>
                      </a:cubicBezTo>
                      <a:cubicBezTo>
                        <a:pt x="58" y="7"/>
                        <a:pt x="53" y="15"/>
                        <a:pt x="53" y="16"/>
                      </a:cubicBezTo>
                      <a:cubicBezTo>
                        <a:pt x="53" y="18"/>
                        <a:pt x="52" y="25"/>
                        <a:pt x="49" y="26"/>
                      </a:cubicBezTo>
                      <a:cubicBezTo>
                        <a:pt x="49" y="26"/>
                        <a:pt x="49" y="28"/>
                        <a:pt x="49" y="29"/>
                      </a:cubicBezTo>
                      <a:quadBezTo>
                        <a:pt x="49" y="30"/>
                        <a:pt x="49" y="30"/>
                      </a:quadBezTo>
                      <a:cubicBezTo>
                        <a:pt x="49" y="32"/>
                        <a:pt x="47" y="33"/>
                        <a:pt x="46" y="34"/>
                      </a:cubicBezTo>
                      <a:cubicBezTo>
                        <a:pt x="45" y="35"/>
                        <a:pt x="43" y="36"/>
                        <a:pt x="43" y="37"/>
                      </a:cubicBezTo>
                      <a:cubicBezTo>
                        <a:pt x="43" y="39"/>
                        <a:pt x="41" y="44"/>
                        <a:pt x="36" y="53"/>
                      </a:cubicBezTo>
                      <a:quadBezTo>
                        <a:pt x="34" y="57"/>
                        <a:pt x="34" y="57"/>
                      </a:quadBezTo>
                      <a:cubicBezTo>
                        <a:pt x="32" y="60"/>
                        <a:pt x="31" y="62"/>
                        <a:pt x="29" y="62"/>
                      </a:cubicBezTo>
                      <a:cubicBezTo>
                        <a:pt x="28" y="62"/>
                        <a:pt x="27" y="62"/>
                        <a:pt x="26" y="59"/>
                      </a:cubicBezTo>
                      <a:cubicBezTo>
                        <a:pt x="26" y="57"/>
                        <a:pt x="23" y="55"/>
                        <a:pt x="22" y="55"/>
                      </a:cubicBezTo>
                      <a:cubicBezTo>
                        <a:pt x="19" y="57"/>
                        <a:pt x="17" y="56"/>
                        <a:pt x="15" y="56"/>
                      </a:cubicBezTo>
                      <a:quadBezTo>
                        <a:pt x="15" y="56"/>
                        <a:pt x="15" y="56"/>
                      </a:quadBezTo>
                      <a:cubicBezTo>
                        <a:pt x="13" y="57"/>
                        <a:pt x="8" y="62"/>
                        <a:pt x="3" y="68"/>
                      </a:cubicBezTo>
                      <a:quadBezTo>
                        <a:pt x="3" y="68"/>
                        <a:pt x="3" y="68"/>
                      </a:quadBezTo>
                      <a:cubicBezTo>
                        <a:pt x="3" y="68"/>
                        <a:pt x="3" y="69"/>
                        <a:pt x="2" y="69"/>
                      </a:cubicBezTo>
                      <a:quadBezTo>
                        <a:pt x="2" y="69"/>
                        <a:pt x="2" y="69"/>
                      </a:quadBezTo>
                      <a:cubicBezTo>
                        <a:pt x="2" y="69"/>
                        <a:pt x="2" y="70"/>
                        <a:pt x="2" y="70"/>
                      </a:cubicBezTo>
                      <a:quadBezTo>
                        <a:pt x="2" y="70"/>
                        <a:pt x="2" y="70"/>
                      </a:quadBezTo>
                      <a:quadBezTo>
                        <a:pt x="2" y="71"/>
                        <a:pt x="2" y="71"/>
                      </a:quadBezTo>
                      <a:cubicBezTo>
                        <a:pt x="2" y="71"/>
                        <a:pt x="2" y="72"/>
                        <a:pt x="2" y="72"/>
                      </a:cubicBezTo>
                      <a:quadBezTo>
                        <a:pt x="2" y="72"/>
                        <a:pt x="2" y="72"/>
                      </a:quadBezTo>
                      <a:cubicBezTo>
                        <a:pt x="2" y="73"/>
                        <a:pt x="1" y="73"/>
                        <a:pt x="1" y="73"/>
                      </a:cubicBezTo>
                      <a:quadBezTo>
                        <a:pt x="1" y="74"/>
                        <a:pt x="1" y="74"/>
                      </a:quadBezTo>
                      <a:cubicBezTo>
                        <a:pt x="1" y="74"/>
                        <a:pt x="1" y="75"/>
                        <a:pt x="1" y="75"/>
                      </a:cubicBezTo>
                      <a:cubicBezTo>
                        <a:pt x="1" y="75"/>
                        <a:pt x="1" y="76"/>
                        <a:pt x="1" y="76"/>
                      </a:cubicBezTo>
                      <a:cubicBezTo>
                        <a:pt x="1" y="76"/>
                        <a:pt x="0" y="77"/>
                        <a:pt x="0" y="77"/>
                      </a:cubicBezTo>
                      <a:quadBezTo>
                        <a:pt x="0" y="77"/>
                        <a:pt x="0" y="78"/>
                      </a:quadBezTo>
                      <a:quadBezTo>
                        <a:pt x="0" y="78"/>
                        <a:pt x="0" y="78"/>
                      </a:quadBezTo>
                      <a:cubicBezTo>
                        <a:pt x="1" y="79"/>
                        <a:pt x="2" y="80"/>
                        <a:pt x="3" y="82"/>
                      </a:cubicBezTo>
                      <a:cubicBezTo>
                        <a:pt x="3" y="82"/>
                        <a:pt x="3" y="83"/>
                        <a:pt x="4" y="84"/>
                      </a:cubicBezTo>
                      <a:cubicBezTo>
                        <a:pt x="4" y="84"/>
                        <a:pt x="5" y="85"/>
                        <a:pt x="6" y="85"/>
                      </a:cubicBezTo>
                      <a:quadBezTo>
                        <a:pt x="7" y="85"/>
                        <a:pt x="8" y="85"/>
                      </a:quadBezTo>
                      <a:cubicBezTo>
                        <a:pt x="10" y="84"/>
                        <a:pt x="11" y="84"/>
                        <a:pt x="12" y="85"/>
                      </a:cubicBezTo>
                      <a:cubicBezTo>
                        <a:pt x="15" y="87"/>
                        <a:pt x="17" y="96"/>
                        <a:pt x="16" y="98"/>
                      </a:cubicBezTo>
                      <a:cubicBezTo>
                        <a:pt x="16" y="99"/>
                        <a:pt x="16" y="100"/>
                        <a:pt x="15" y="100"/>
                      </a:cubicBezTo>
                      <a:cubicBezTo>
                        <a:pt x="15" y="102"/>
                        <a:pt x="14" y="104"/>
                        <a:pt x="14" y="106"/>
                      </a:cubicBezTo>
                      <a:quadBezTo>
                        <a:pt x="27" y="106"/>
                        <a:pt x="27" y="106"/>
                      </a:quadBezTo>
                      <a:quadBezTo>
                        <a:pt x="32" y="104"/>
                        <a:pt x="32" y="104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75" name="Freeform 1365"/>
                <p:cNvSpPr/>
                <p:nvPr/>
              </p:nvSpPr>
              <p:spPr>
                <a:xfrm>
                  <a:off x="1829" y="2893"/>
                  <a:ext cx="0" cy="0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76" name="Freeform 1366"/>
                <p:cNvSpPr/>
                <p:nvPr/>
              </p:nvSpPr>
              <p:spPr>
                <a:xfrm>
                  <a:off x="1838" y="2944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77" name="Freeform 1367"/>
                <p:cNvSpPr/>
                <p:nvPr/>
              </p:nvSpPr>
              <p:spPr>
                <a:xfrm>
                  <a:off x="1830" y="2891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quadBezTo>
                        <a:pt x="1" y="1"/>
                        <a:pt x="1" y="0"/>
                      </a:quadBezTo>
                      <a:quadBezTo>
                        <a:pt x="1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78" name="Freeform 1368"/>
                <p:cNvSpPr/>
                <p:nvPr/>
              </p:nvSpPr>
              <p:spPr>
                <a:xfrm>
                  <a:off x="1837" y="2943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1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79" name="Freeform 1369"/>
                <p:cNvSpPr/>
                <p:nvPr/>
              </p:nvSpPr>
              <p:spPr>
                <a:xfrm>
                  <a:off x="1827" y="2894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80" name="Freeform 1370"/>
                <p:cNvSpPr/>
                <p:nvPr/>
              </p:nvSpPr>
              <p:spPr>
                <a:xfrm>
                  <a:off x="1822" y="2835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81" name="Freeform 1371"/>
                <p:cNvSpPr/>
                <p:nvPr/>
              </p:nvSpPr>
              <p:spPr>
                <a:xfrm>
                  <a:off x="1826" y="2847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82" name="Freeform 1372"/>
                <p:cNvSpPr/>
                <p:nvPr/>
              </p:nvSpPr>
              <p:spPr>
                <a:xfrm>
                  <a:off x="1822" y="2834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83" name="Freeform 1373"/>
                <p:cNvSpPr/>
                <p:nvPr/>
              </p:nvSpPr>
              <p:spPr>
                <a:xfrm>
                  <a:off x="1822" y="2832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  <a:gd name="T3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1"/>
                        <a:pt x="0" y="2"/>
                      </a:quadBezTo>
                      <a:quadBezTo>
                        <a:pt x="0" y="1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84" name="Freeform 1374"/>
                <p:cNvSpPr/>
                <p:nvPr/>
              </p:nvSpPr>
              <p:spPr>
                <a:xfrm>
                  <a:off x="1765" y="291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85" name="Freeform 1375"/>
                <p:cNvSpPr/>
                <p:nvPr/>
              </p:nvSpPr>
              <p:spPr>
                <a:xfrm>
                  <a:off x="1764" y="291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86" name="Freeform 1376"/>
                <p:cNvSpPr/>
                <p:nvPr/>
              </p:nvSpPr>
              <p:spPr>
                <a:xfrm>
                  <a:off x="1763" y="2920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87" name="Freeform 1377"/>
                <p:cNvSpPr/>
                <p:nvPr/>
              </p:nvSpPr>
              <p:spPr>
                <a:xfrm>
                  <a:off x="1791" y="2897"/>
                  <a:ext cx="7" cy="9"/>
                </a:xfrm>
                <a:custGeom>
                  <a:avLst/>
                  <a:gdLst>
                    <a:gd name="T0" fmla="*/ 5 w 7"/>
                    <a:gd name="T1" fmla="*/ 4 h 9"/>
                    <a:gd name="T2" fmla="*/ 7 w 7"/>
                    <a:gd name="T3" fmla="*/ 0 h 9"/>
                    <a:gd name="T4" fmla="*/ 5 w 7"/>
                    <a:gd name="T5" fmla="*/ 4 h 9"/>
                    <a:gd name="T6" fmla="*/ 0 w 7"/>
                    <a:gd name="T7" fmla="*/ 9 h 9"/>
                    <a:gd name="T8" fmla="*/ 5 w 7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5" y="4"/>
                      </a:moveTo>
                      <a:quadBezTo>
                        <a:pt x="7" y="0"/>
                        <a:pt x="7" y="0"/>
                      </a:quadBezTo>
                      <a:quadBezTo>
                        <a:pt x="5" y="4"/>
                        <a:pt x="5" y="4"/>
                      </a:quadBezTo>
                      <a:cubicBezTo>
                        <a:pt x="3" y="7"/>
                        <a:pt x="2" y="9"/>
                        <a:pt x="0" y="9"/>
                      </a:cubicBezTo>
                      <a:cubicBezTo>
                        <a:pt x="2" y="9"/>
                        <a:pt x="3" y="7"/>
                        <a:pt x="5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88" name="Freeform 1378"/>
                <p:cNvSpPr/>
                <p:nvPr/>
              </p:nvSpPr>
              <p:spPr>
                <a:xfrm>
                  <a:off x="1764" y="2918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89" name="Freeform 1379"/>
                <p:cNvSpPr/>
                <p:nvPr/>
              </p:nvSpPr>
              <p:spPr>
                <a:xfrm>
                  <a:off x="1765" y="2912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90" name="Freeform 1380"/>
                <p:cNvSpPr/>
                <p:nvPr/>
              </p:nvSpPr>
              <p:spPr>
                <a:xfrm>
                  <a:off x="1765" y="2914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91" name="Freeform 1381"/>
                <p:cNvSpPr/>
                <p:nvPr/>
              </p:nvSpPr>
              <p:spPr>
                <a:xfrm>
                  <a:off x="1765" y="2913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92" name="Freeform 1382"/>
                <p:cNvSpPr/>
                <p:nvPr/>
              </p:nvSpPr>
              <p:spPr>
                <a:xfrm>
                  <a:off x="1578" y="2859"/>
                  <a:ext cx="61" cy="64"/>
                </a:xfrm>
                <a:custGeom>
                  <a:avLst/>
                  <a:gdLst>
                    <a:gd name="T0" fmla="*/ 59 w 64"/>
                    <a:gd name="T1" fmla="*/ 9 h 67"/>
                    <a:gd name="T2" fmla="*/ 56 w 64"/>
                    <a:gd name="T3" fmla="*/ 8 h 67"/>
                    <a:gd name="T4" fmla="*/ 45 w 64"/>
                    <a:gd name="T5" fmla="*/ 12 h 67"/>
                    <a:gd name="T6" fmla="*/ 35 w 64"/>
                    <a:gd name="T7" fmla="*/ 5 h 67"/>
                    <a:gd name="T8" fmla="*/ 34 w 64"/>
                    <a:gd name="T9" fmla="*/ 4 h 67"/>
                    <a:gd name="T10" fmla="*/ 33 w 64"/>
                    <a:gd name="T11" fmla="*/ 3 h 67"/>
                    <a:gd name="T12" fmla="*/ 32 w 64"/>
                    <a:gd name="T13" fmla="*/ 3 h 67"/>
                    <a:gd name="T14" fmla="*/ 31 w 64"/>
                    <a:gd name="T15" fmla="*/ 3 h 67"/>
                    <a:gd name="T16" fmla="*/ 30 w 64"/>
                    <a:gd name="T17" fmla="*/ 3 h 67"/>
                    <a:gd name="T18" fmla="*/ 23 w 64"/>
                    <a:gd name="T19" fmla="*/ 4 h 67"/>
                    <a:gd name="T20" fmla="*/ 21 w 64"/>
                    <a:gd name="T21" fmla="*/ 1 h 67"/>
                    <a:gd name="T22" fmla="*/ 11 w 64"/>
                    <a:gd name="T23" fmla="*/ 5 h 67"/>
                    <a:gd name="T24" fmla="*/ 5 w 64"/>
                    <a:gd name="T25" fmla="*/ 6 h 67"/>
                    <a:gd name="T26" fmla="*/ 5 w 64"/>
                    <a:gd name="T27" fmla="*/ 6 h 67"/>
                    <a:gd name="T28" fmla="*/ 4 w 64"/>
                    <a:gd name="T29" fmla="*/ 6 h 67"/>
                    <a:gd name="T30" fmla="*/ 4 w 64"/>
                    <a:gd name="T31" fmla="*/ 7 h 67"/>
                    <a:gd name="T32" fmla="*/ 4 w 64"/>
                    <a:gd name="T33" fmla="*/ 9 h 67"/>
                    <a:gd name="T34" fmla="*/ 4 w 64"/>
                    <a:gd name="T35" fmla="*/ 10 h 67"/>
                    <a:gd name="T36" fmla="*/ 7 w 64"/>
                    <a:gd name="T37" fmla="*/ 18 h 67"/>
                    <a:gd name="T38" fmla="*/ 8 w 64"/>
                    <a:gd name="T39" fmla="*/ 26 h 67"/>
                    <a:gd name="T40" fmla="*/ 3 w 64"/>
                    <a:gd name="T41" fmla="*/ 26 h 67"/>
                    <a:gd name="T42" fmla="*/ 4 w 64"/>
                    <a:gd name="T43" fmla="*/ 33 h 67"/>
                    <a:gd name="T44" fmla="*/ 2 w 64"/>
                    <a:gd name="T45" fmla="*/ 36 h 67"/>
                    <a:gd name="T46" fmla="*/ 1 w 64"/>
                    <a:gd name="T47" fmla="*/ 38 h 67"/>
                    <a:gd name="T48" fmla="*/ 2 w 64"/>
                    <a:gd name="T49" fmla="*/ 42 h 67"/>
                    <a:gd name="T50" fmla="*/ 3 w 64"/>
                    <a:gd name="T51" fmla="*/ 48 h 67"/>
                    <a:gd name="T52" fmla="*/ 13 w 64"/>
                    <a:gd name="T53" fmla="*/ 58 h 67"/>
                    <a:gd name="T54" fmla="*/ 11 w 64"/>
                    <a:gd name="T55" fmla="*/ 64 h 67"/>
                    <a:gd name="T56" fmla="*/ 10 w 64"/>
                    <a:gd name="T57" fmla="*/ 66 h 67"/>
                    <a:gd name="T58" fmla="*/ 22 w 64"/>
                    <a:gd name="T59" fmla="*/ 64 h 67"/>
                    <a:gd name="T60" fmla="*/ 61 w 64"/>
                    <a:gd name="T61" fmla="*/ 60 h 67"/>
                    <a:gd name="T62" fmla="*/ 61 w 64"/>
                    <a:gd name="T63" fmla="*/ 59 h 67"/>
                    <a:gd name="T64" fmla="*/ 61 w 64"/>
                    <a:gd name="T65" fmla="*/ 58 h 67"/>
                    <a:gd name="T66" fmla="*/ 56 w 64"/>
                    <a:gd name="T67" fmla="*/ 44 h 67"/>
                    <a:gd name="T68" fmla="*/ 60 w 64"/>
                    <a:gd name="T69" fmla="*/ 34 h 67"/>
                    <a:gd name="T70" fmla="*/ 64 w 64"/>
                    <a:gd name="T71" fmla="*/ 26 h 67"/>
                    <a:gd name="T72" fmla="*/ 64 w 64"/>
                    <a:gd name="T73" fmla="*/ 25 h 67"/>
                    <a:gd name="T74" fmla="*/ 64 w 64"/>
                    <a:gd name="T75" fmla="*/ 23 h 67"/>
                    <a:gd name="T76" fmla="*/ 64 w 64"/>
                    <a:gd name="T77" fmla="*/ 21 h 67"/>
                    <a:gd name="T78" fmla="*/ 63 w 64"/>
                    <a:gd name="T79" fmla="*/ 19 h 67"/>
                    <a:gd name="T80" fmla="*/ 63 w 64"/>
                    <a:gd name="T81" fmla="*/ 16 h 67"/>
                    <a:gd name="T82" fmla="*/ 62 w 64"/>
                    <a:gd name="T83" fmla="*/ 14 h 67"/>
                    <a:gd name="T84" fmla="*/ 61 w 64"/>
                    <a:gd name="T85" fmla="*/ 11 h 67"/>
                    <a:gd name="T86" fmla="*/ 61 w 64"/>
                    <a:gd name="T87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" h="67">
                      <a:moveTo>
                        <a:pt x="60" y="10"/>
                      </a:moveTo>
                      <a:cubicBezTo>
                        <a:pt x="60" y="10"/>
                        <a:pt x="59" y="9"/>
                        <a:pt x="59" y="9"/>
                      </a:cubicBezTo>
                      <a:cubicBezTo>
                        <a:pt x="59" y="9"/>
                        <a:pt x="58" y="9"/>
                        <a:pt x="57" y="8"/>
                      </a:cubicBezTo>
                      <a:cubicBezTo>
                        <a:pt x="57" y="8"/>
                        <a:pt x="56" y="8"/>
                        <a:pt x="56" y="8"/>
                      </a:cubicBezTo>
                      <a:cubicBezTo>
                        <a:pt x="53" y="8"/>
                        <a:pt x="50" y="9"/>
                        <a:pt x="49" y="11"/>
                      </a:cubicBezTo>
                      <a:cubicBezTo>
                        <a:pt x="48" y="12"/>
                        <a:pt x="46" y="12"/>
                        <a:pt x="45" y="12"/>
                      </a:cubicBezTo>
                      <a:cubicBezTo>
                        <a:pt x="41" y="12"/>
                        <a:pt x="36" y="7"/>
                        <a:pt x="35" y="6"/>
                      </a:cubicBezTo>
                      <a:quadBezTo>
                        <a:pt x="35" y="5"/>
                        <a:pt x="35" y="5"/>
                      </a:quadBezTo>
                      <a:quadBezTo>
                        <a:pt x="35" y="5"/>
                        <a:pt x="35" y="5"/>
                      </a:quadBezTo>
                      <a:quadBezTo>
                        <a:pt x="34" y="5"/>
                        <a:pt x="34" y="4"/>
                      </a:quadBezTo>
                      <a:quadBezTo>
                        <a:pt x="34" y="4"/>
                        <a:pt x="33" y="4"/>
                      </a:quadBezTo>
                      <a:quadBezTo>
                        <a:pt x="33" y="4"/>
                        <a:pt x="33" y="3"/>
                      </a:quadBezTo>
                      <a:quadBezTo>
                        <a:pt x="33" y="3"/>
                        <a:pt x="32" y="3"/>
                      </a:quadBezTo>
                      <a:quadBezTo>
                        <a:pt x="32" y="3"/>
                        <a:pt x="32" y="3"/>
                      </a:quadBezTo>
                      <a:quadBezTo>
                        <a:pt x="31" y="3"/>
                        <a:pt x="31" y="3"/>
                      </a:quadBezTo>
                      <a:quadBezTo>
                        <a:pt x="31" y="3"/>
                        <a:pt x="31" y="3"/>
                      </a:quadBezTo>
                      <a:cubicBezTo>
                        <a:pt x="31" y="3"/>
                        <a:pt x="30" y="3"/>
                        <a:pt x="30" y="3"/>
                      </a:cubicBezTo>
                      <a:quadBezTo>
                        <a:pt x="30" y="3"/>
                        <a:pt x="30" y="3"/>
                      </a:quadBezTo>
                      <a:cubicBezTo>
                        <a:pt x="27" y="5"/>
                        <a:pt x="26" y="5"/>
                        <a:pt x="24" y="5"/>
                      </a:cubicBezTo>
                      <a:cubicBezTo>
                        <a:pt x="24" y="5"/>
                        <a:pt x="24" y="4"/>
                        <a:pt x="23" y="4"/>
                      </a:cubicBezTo>
                      <a:cubicBezTo>
                        <a:pt x="22" y="3"/>
                        <a:pt x="22" y="2"/>
                        <a:pt x="22" y="0"/>
                      </a:cubicBezTo>
                      <a:cubicBezTo>
                        <a:pt x="22" y="1"/>
                        <a:pt x="21" y="1"/>
                        <a:pt x="21" y="1"/>
                      </a:cubicBezTo>
                      <a:cubicBezTo>
                        <a:pt x="20" y="4"/>
                        <a:pt x="17" y="7"/>
                        <a:pt x="14" y="7"/>
                      </a:cubicBezTo>
                      <a:cubicBezTo>
                        <a:pt x="13" y="7"/>
                        <a:pt x="11" y="6"/>
                        <a:pt x="11" y="5"/>
                      </a:cubicBezTo>
                      <a:cubicBezTo>
                        <a:pt x="10" y="4"/>
                        <a:pt x="9" y="3"/>
                        <a:pt x="8" y="3"/>
                      </a:cubicBezTo>
                      <a:cubicBezTo>
                        <a:pt x="7" y="6"/>
                        <a:pt x="6" y="6"/>
                        <a:pt x="5" y="6"/>
                      </a:cubicBezTo>
                      <a:quadBezTo>
                        <a:pt x="5" y="6"/>
                        <a:pt x="5" y="6"/>
                      </a:quadBezTo>
                      <a:quadBezTo>
                        <a:pt x="5" y="6"/>
                        <a:pt x="5" y="6"/>
                      </a:quadBezTo>
                      <a:cubicBezTo>
                        <a:pt x="5" y="6"/>
                        <a:pt x="4" y="6"/>
                        <a:pt x="4" y="6"/>
                      </a:cubicBezTo>
                      <a:quadBezTo>
                        <a:pt x="4" y="6"/>
                        <a:pt x="4" y="6"/>
                      </a:quadBezTo>
                      <a:cubicBezTo>
                        <a:pt x="4" y="6"/>
                        <a:pt x="4" y="7"/>
                        <a:pt x="4" y="7"/>
                      </a:cubicBezTo>
                      <a:quadBezTo>
                        <a:pt x="4" y="7"/>
                        <a:pt x="4" y="7"/>
                      </a:quadBezTo>
                      <a:quadBezTo>
                        <a:pt x="4" y="8"/>
                        <a:pt x="4" y="9"/>
                      </a:quadBezTo>
                      <a:quadBezTo>
                        <a:pt x="4" y="9"/>
                        <a:pt x="4" y="9"/>
                      </a:quadBezTo>
                      <a:quadBezTo>
                        <a:pt x="4" y="9"/>
                        <a:pt x="4" y="10"/>
                      </a:quadBezTo>
                      <a:quadBezTo>
                        <a:pt x="4" y="10"/>
                        <a:pt x="4" y="10"/>
                      </a:quadBezTo>
                      <a:quadBezTo>
                        <a:pt x="4" y="10"/>
                        <a:pt x="4" y="11"/>
                      </a:quadBezTo>
                      <a:cubicBezTo>
                        <a:pt x="7" y="12"/>
                        <a:pt x="8" y="15"/>
                        <a:pt x="7" y="18"/>
                      </a:cubicBezTo>
                      <a:cubicBezTo>
                        <a:pt x="7" y="18"/>
                        <a:pt x="7" y="19"/>
                        <a:pt x="8" y="19"/>
                      </a:cubicBezTo>
                      <a:cubicBezTo>
                        <a:pt x="9" y="21"/>
                        <a:pt x="10" y="24"/>
                        <a:pt x="8" y="26"/>
                      </a:cubicBezTo>
                      <a:cubicBezTo>
                        <a:pt x="7" y="27"/>
                        <a:pt x="5" y="27"/>
                        <a:pt x="4" y="26"/>
                      </a:cubicBezTo>
                      <a:cubicBezTo>
                        <a:pt x="4" y="26"/>
                        <a:pt x="3" y="26"/>
                        <a:pt x="3" y="26"/>
                      </a:cubicBezTo>
                      <a:cubicBezTo>
                        <a:pt x="3" y="27"/>
                        <a:pt x="4" y="27"/>
                        <a:pt x="4" y="28"/>
                      </a:cubicBezTo>
                      <a:cubicBezTo>
                        <a:pt x="5" y="29"/>
                        <a:pt x="6" y="31"/>
                        <a:pt x="4" y="33"/>
                      </a:cubicBezTo>
                      <a:cubicBezTo>
                        <a:pt x="4" y="34"/>
                        <a:pt x="3" y="34"/>
                        <a:pt x="3" y="35"/>
                      </a:cubicBezTo>
                      <a:cubicBezTo>
                        <a:pt x="2" y="35"/>
                        <a:pt x="2" y="36"/>
                        <a:pt x="2" y="36"/>
                      </a:cubicBezTo>
                      <a:quadBezTo>
                        <a:pt x="2" y="36"/>
                        <a:pt x="2" y="36"/>
                      </a:quadBezTo>
                      <a:cubicBezTo>
                        <a:pt x="1" y="36"/>
                        <a:pt x="1" y="37"/>
                        <a:pt x="1" y="38"/>
                      </a:cubicBezTo>
                      <a:quadBezTo>
                        <a:pt x="1" y="38"/>
                        <a:pt x="1" y="38"/>
                      </a:quadBezTo>
                      <a:cubicBezTo>
                        <a:pt x="2" y="39"/>
                        <a:pt x="2" y="41"/>
                        <a:pt x="2" y="42"/>
                      </a:cubicBezTo>
                      <a:cubicBezTo>
                        <a:pt x="2" y="44"/>
                        <a:pt x="1" y="45"/>
                        <a:pt x="0" y="47"/>
                      </a:cubicBezTo>
                      <a:cubicBezTo>
                        <a:pt x="1" y="47"/>
                        <a:pt x="2" y="47"/>
                        <a:pt x="3" y="48"/>
                      </a:cubicBezTo>
                      <a:cubicBezTo>
                        <a:pt x="4" y="48"/>
                        <a:pt x="4" y="49"/>
                        <a:pt x="5" y="49"/>
                      </a:cubicBezTo>
                      <a:cubicBezTo>
                        <a:pt x="9" y="51"/>
                        <a:pt x="13" y="54"/>
                        <a:pt x="13" y="58"/>
                      </a:cubicBezTo>
                      <a:cubicBezTo>
                        <a:pt x="12" y="60"/>
                        <a:pt x="12" y="62"/>
                        <a:pt x="11" y="63"/>
                      </a:cubicBezTo>
                      <a:cubicBezTo>
                        <a:pt x="11" y="63"/>
                        <a:pt x="11" y="64"/>
                        <a:pt x="11" y="64"/>
                      </a:cubicBezTo>
                      <a:cubicBezTo>
                        <a:pt x="11" y="64"/>
                        <a:pt x="11" y="65"/>
                        <a:pt x="11" y="65"/>
                      </a:cubicBezTo>
                      <a:cubicBezTo>
                        <a:pt x="10" y="65"/>
                        <a:pt x="10" y="66"/>
                        <a:pt x="10" y="66"/>
                      </a:cubicBezTo>
                      <a:quadBezTo>
                        <a:pt x="10" y="66"/>
                        <a:pt x="10" y="67"/>
                      </a:quadBezTo>
                      <a:cubicBezTo>
                        <a:pt x="13" y="66"/>
                        <a:pt x="17" y="65"/>
                        <a:pt x="22" y="64"/>
                      </a:cubicBezTo>
                      <a:cubicBezTo>
                        <a:pt x="27" y="62"/>
                        <a:pt x="34" y="61"/>
                        <a:pt x="40" y="59"/>
                      </a:cubicBezTo>
                      <a:cubicBezTo>
                        <a:pt x="47" y="58"/>
                        <a:pt x="54" y="59"/>
                        <a:pt x="61" y="60"/>
                      </a:cubicBezTo>
                      <a:cubicBezTo>
                        <a:pt x="61" y="60"/>
                        <a:pt x="61" y="59"/>
                        <a:pt x="61" y="59"/>
                      </a:cubicBezTo>
                      <a:quadBezTo>
                        <a:pt x="61" y="59"/>
                        <a:pt x="61" y="59"/>
                      </a:quadBezTo>
                      <a:quadBezTo>
                        <a:pt x="61" y="59"/>
                        <a:pt x="61" y="59"/>
                      </a:quadBezTo>
                      <a:quadBezTo>
                        <a:pt x="61" y="58"/>
                        <a:pt x="61" y="58"/>
                      </a:quadBezTo>
                      <a:quadBezTo>
                        <a:pt x="61" y="58"/>
                        <a:pt x="61" y="58"/>
                      </a:quadBezTo>
                      <a:cubicBezTo>
                        <a:pt x="60" y="56"/>
                        <a:pt x="56" y="47"/>
                        <a:pt x="56" y="44"/>
                      </a:cubicBezTo>
                      <a:cubicBezTo>
                        <a:pt x="56" y="43"/>
                        <a:pt x="57" y="42"/>
                        <a:pt x="58" y="40"/>
                      </a:cubicBezTo>
                      <a:cubicBezTo>
                        <a:pt x="59" y="38"/>
                        <a:pt x="60" y="35"/>
                        <a:pt x="60" y="34"/>
                      </a:cubicBezTo>
                      <a:cubicBezTo>
                        <a:pt x="60" y="31"/>
                        <a:pt x="62" y="30"/>
                        <a:pt x="63" y="28"/>
                      </a:cubicBezTo>
                      <a:cubicBezTo>
                        <a:pt x="63" y="28"/>
                        <a:pt x="64" y="27"/>
                        <a:pt x="64" y="26"/>
                      </a:cubicBezTo>
                      <a:quadBezTo>
                        <a:pt x="64" y="26"/>
                        <a:pt x="64" y="25"/>
                      </a:quadBezTo>
                      <a:quadBezTo>
                        <a:pt x="64" y="25"/>
                        <a:pt x="64" y="25"/>
                      </a:quadBezTo>
                      <a:quadBezTo>
                        <a:pt x="64" y="24"/>
                        <a:pt x="64" y="24"/>
                      </a:quadBezTo>
                      <a:cubicBezTo>
                        <a:pt x="64" y="24"/>
                        <a:pt x="64" y="23"/>
                        <a:pt x="64" y="23"/>
                      </a:cubicBezTo>
                      <a:cubicBezTo>
                        <a:pt x="64" y="23"/>
                        <a:pt x="64" y="22"/>
                        <a:pt x="64" y="22"/>
                      </a:cubicBezTo>
                      <a:cubicBezTo>
                        <a:pt x="64" y="22"/>
                        <a:pt x="64" y="21"/>
                        <a:pt x="64" y="21"/>
                      </a:cubicBezTo>
                      <a:quadBezTo>
                        <a:pt x="64" y="20"/>
                        <a:pt x="64" y="20"/>
                      </a:quadBezTo>
                      <a:quadBezTo>
                        <a:pt x="63" y="19"/>
                        <a:pt x="63" y="19"/>
                      </a:quadBezTo>
                      <a:quadBezTo>
                        <a:pt x="63" y="18"/>
                        <a:pt x="63" y="17"/>
                      </a:quadBezTo>
                      <a:cubicBezTo>
                        <a:pt x="63" y="17"/>
                        <a:pt x="63" y="16"/>
                        <a:pt x="63" y="16"/>
                      </a:cubicBezTo>
                      <a:cubicBezTo>
                        <a:pt x="63" y="16"/>
                        <a:pt x="63" y="15"/>
                        <a:pt x="62" y="15"/>
                      </a:cubicBezTo>
                      <a:quadBezTo>
                        <a:pt x="62" y="14"/>
                        <a:pt x="62" y="14"/>
                      </a:quadBezTo>
                      <a:quadBezTo>
                        <a:pt x="62" y="13"/>
                        <a:pt x="62" y="12"/>
                      </a:quadBezTo>
                      <a:cubicBezTo>
                        <a:pt x="62" y="12"/>
                        <a:pt x="61" y="12"/>
                        <a:pt x="61" y="11"/>
                      </a:cubicBezTo>
                      <a:quadBezTo>
                        <a:pt x="61" y="11"/>
                        <a:pt x="61" y="10"/>
                      </a:quadBezTo>
                      <a:quadBezTo>
                        <a:pt x="61" y="10"/>
                        <a:pt x="61" y="10"/>
                      </a:quadBezTo>
                      <a:quadBezTo>
                        <a:pt x="61" y="10"/>
                        <a:pt x="60" y="1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93" name="Freeform 1383"/>
                <p:cNvSpPr/>
                <p:nvPr/>
              </p:nvSpPr>
              <p:spPr>
                <a:xfrm>
                  <a:off x="1635" y="2855"/>
                  <a:ext cx="41" cy="65"/>
                </a:xfrm>
                <a:custGeom>
                  <a:avLst/>
                  <a:gdLst>
                    <a:gd name="T0" fmla="*/ 32 w 43"/>
                    <a:gd name="T1" fmla="*/ 2 h 68"/>
                    <a:gd name="T2" fmla="*/ 31 w 43"/>
                    <a:gd name="T3" fmla="*/ 2 h 68"/>
                    <a:gd name="T4" fmla="*/ 31 w 43"/>
                    <a:gd name="T5" fmla="*/ 2 h 68"/>
                    <a:gd name="T6" fmla="*/ 30 w 43"/>
                    <a:gd name="T7" fmla="*/ 2 h 68"/>
                    <a:gd name="T8" fmla="*/ 29 w 43"/>
                    <a:gd name="T9" fmla="*/ 1 h 68"/>
                    <a:gd name="T10" fmla="*/ 4 w 43"/>
                    <a:gd name="T11" fmla="*/ 1 h 68"/>
                    <a:gd name="T12" fmla="*/ 6 w 43"/>
                    <a:gd name="T13" fmla="*/ 11 h 68"/>
                    <a:gd name="T14" fmla="*/ 5 w 43"/>
                    <a:gd name="T15" fmla="*/ 13 h 68"/>
                    <a:gd name="T16" fmla="*/ 5 w 43"/>
                    <a:gd name="T17" fmla="*/ 14 h 68"/>
                    <a:gd name="T18" fmla="*/ 6 w 43"/>
                    <a:gd name="T19" fmla="*/ 17 h 68"/>
                    <a:gd name="T20" fmla="*/ 7 w 43"/>
                    <a:gd name="T21" fmla="*/ 19 h 68"/>
                    <a:gd name="T22" fmla="*/ 7 w 43"/>
                    <a:gd name="T23" fmla="*/ 22 h 68"/>
                    <a:gd name="T24" fmla="*/ 8 w 43"/>
                    <a:gd name="T25" fmla="*/ 24 h 68"/>
                    <a:gd name="T26" fmla="*/ 8 w 43"/>
                    <a:gd name="T27" fmla="*/ 27 h 68"/>
                    <a:gd name="T28" fmla="*/ 8 w 43"/>
                    <a:gd name="T29" fmla="*/ 29 h 68"/>
                    <a:gd name="T30" fmla="*/ 8 w 43"/>
                    <a:gd name="T31" fmla="*/ 30 h 68"/>
                    <a:gd name="T32" fmla="*/ 4 w 43"/>
                    <a:gd name="T33" fmla="*/ 37 h 68"/>
                    <a:gd name="T34" fmla="*/ 0 w 43"/>
                    <a:gd name="T35" fmla="*/ 49 h 68"/>
                    <a:gd name="T36" fmla="*/ 5 w 43"/>
                    <a:gd name="T37" fmla="*/ 61 h 68"/>
                    <a:gd name="T38" fmla="*/ 5 w 43"/>
                    <a:gd name="T39" fmla="*/ 63 h 68"/>
                    <a:gd name="T40" fmla="*/ 5 w 43"/>
                    <a:gd name="T41" fmla="*/ 64 h 68"/>
                    <a:gd name="T42" fmla="*/ 5 w 43"/>
                    <a:gd name="T43" fmla="*/ 65 h 68"/>
                    <a:gd name="T44" fmla="*/ 11 w 43"/>
                    <a:gd name="T45" fmla="*/ 68 h 68"/>
                    <a:gd name="T46" fmla="*/ 39 w 43"/>
                    <a:gd name="T47" fmla="*/ 56 h 68"/>
                    <a:gd name="T48" fmla="*/ 43 w 43"/>
                    <a:gd name="T49" fmla="*/ 54 h 68"/>
                    <a:gd name="T50" fmla="*/ 42 w 43"/>
                    <a:gd name="T51" fmla="*/ 52 h 68"/>
                    <a:gd name="T52" fmla="*/ 41 w 43"/>
                    <a:gd name="T53" fmla="*/ 49 h 68"/>
                    <a:gd name="T54" fmla="*/ 40 w 43"/>
                    <a:gd name="T55" fmla="*/ 45 h 68"/>
                    <a:gd name="T56" fmla="*/ 37 w 43"/>
                    <a:gd name="T57" fmla="*/ 28 h 68"/>
                    <a:gd name="T58" fmla="*/ 36 w 43"/>
                    <a:gd name="T59" fmla="*/ 11 h 68"/>
                    <a:gd name="T60" fmla="*/ 34 w 43"/>
                    <a:gd name="T61" fmla="*/ 6 h 68"/>
                    <a:gd name="T62" fmla="*/ 33 w 43"/>
                    <a:gd name="T63" fmla="*/ 5 h 68"/>
                    <a:gd name="T64" fmla="*/ 33 w 43"/>
                    <a:gd name="T65" fmla="*/ 4 h 68"/>
                    <a:gd name="T66" fmla="*/ 32 w 43"/>
                    <a:gd name="T67" fmla="*/ 2 h 68"/>
                    <a:gd name="T68" fmla="*/ 32 w 43"/>
                    <a:gd name="T69" fmla="*/ 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3" h="68">
                      <a:moveTo>
                        <a:pt x="32" y="2"/>
                      </a:moveTo>
                      <a:quadBezTo>
                        <a:pt x="32" y="2"/>
                        <a:pt x="32" y="2"/>
                      </a:quadBezTo>
                      <a:quadBezTo>
                        <a:pt x="31" y="2"/>
                        <a:pt x="31" y="2"/>
                      </a:quadBezTo>
                      <a:quadBezTo>
                        <a:pt x="31" y="2"/>
                        <a:pt x="31" y="2"/>
                      </a:quadBezTo>
                      <a:quadBezTo>
                        <a:pt x="31" y="2"/>
                        <a:pt x="31" y="2"/>
                      </a:quadBezTo>
                      <a:quadBezTo>
                        <a:pt x="31" y="2"/>
                        <a:pt x="31" y="2"/>
                      </a:quadBezTo>
                      <a:quadBezTo>
                        <a:pt x="31" y="2"/>
                        <a:pt x="31" y="2"/>
                      </a:quadBezTo>
                      <a:cubicBezTo>
                        <a:pt x="31" y="2"/>
                        <a:pt x="30" y="2"/>
                        <a:pt x="30" y="2"/>
                      </a:cubicBezTo>
                      <a:quadBezTo>
                        <a:pt x="30" y="2"/>
                        <a:pt x="30" y="2"/>
                      </a:quadBezTo>
                      <a:cubicBezTo>
                        <a:pt x="30" y="2"/>
                        <a:pt x="29" y="2"/>
                        <a:pt x="29" y="1"/>
                      </a:cubicBezTo>
                      <a:cubicBezTo>
                        <a:pt x="27" y="1"/>
                        <a:pt x="20" y="0"/>
                        <a:pt x="12" y="0"/>
                      </a:cubicBezTo>
                      <a:cubicBezTo>
                        <a:pt x="7" y="0"/>
                        <a:pt x="5" y="0"/>
                        <a:pt x="4" y="1"/>
                      </a:cubicBezTo>
                      <a:cubicBezTo>
                        <a:pt x="4" y="2"/>
                        <a:pt x="5" y="4"/>
                        <a:pt x="5" y="6"/>
                      </a:cubicBezTo>
                      <a:cubicBezTo>
                        <a:pt x="6" y="8"/>
                        <a:pt x="6" y="10"/>
                        <a:pt x="6" y="11"/>
                      </a:cubicBezTo>
                      <a:cubicBezTo>
                        <a:pt x="6" y="11"/>
                        <a:pt x="6" y="12"/>
                        <a:pt x="6" y="12"/>
                      </a:cubicBezTo>
                      <a:quadBezTo>
                        <a:pt x="5" y="13"/>
                        <a:pt x="5" y="13"/>
                      </a:quadBezTo>
                      <a:quadBezTo>
                        <a:pt x="5" y="13"/>
                        <a:pt x="5" y="13"/>
                      </a:quadBezTo>
                      <a:quadBezTo>
                        <a:pt x="5" y="14"/>
                        <a:pt x="5" y="14"/>
                      </a:quadBezTo>
                      <a:cubicBezTo>
                        <a:pt x="5" y="14"/>
                        <a:pt x="5" y="15"/>
                        <a:pt x="6" y="15"/>
                      </a:cubicBezTo>
                      <a:quadBezTo>
                        <a:pt x="6" y="16"/>
                        <a:pt x="6" y="17"/>
                      </a:quadBezTo>
                      <a:quadBezTo>
                        <a:pt x="6" y="17"/>
                        <a:pt x="6" y="18"/>
                      </a:quadBezTo>
                      <a:cubicBezTo>
                        <a:pt x="6" y="18"/>
                        <a:pt x="7" y="19"/>
                        <a:pt x="7" y="19"/>
                      </a:cubicBezTo>
                      <a:quadBezTo>
                        <a:pt x="7" y="20"/>
                        <a:pt x="7" y="20"/>
                      </a:quadBezTo>
                      <a:quadBezTo>
                        <a:pt x="7" y="21"/>
                        <a:pt x="7" y="22"/>
                      </a:quadBezTo>
                      <a:cubicBezTo>
                        <a:pt x="7" y="22"/>
                        <a:pt x="7" y="23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quadBezTo>
                        <a:pt x="8" y="25"/>
                        <a:pt x="8" y="25"/>
                      </a:quadBezTo>
                      <a:quadBezTo>
                        <a:pt x="8" y="26"/>
                        <a:pt x="8" y="27"/>
                      </a:quadBezTo>
                      <a:quadBezTo>
                        <a:pt x="8" y="27"/>
                        <a:pt x="8" y="27"/>
                      </a:quadBezTo>
                      <a:quadBezTo>
                        <a:pt x="8" y="28"/>
                        <a:pt x="8" y="29"/>
                      </a:quadBezTo>
                      <a:quadBezTo>
                        <a:pt x="8" y="29"/>
                        <a:pt x="8" y="29"/>
                      </a:quadBezTo>
                      <a:quadBezTo>
                        <a:pt x="8" y="30"/>
                        <a:pt x="8" y="30"/>
                      </a:quadBezTo>
                      <a:cubicBezTo>
                        <a:pt x="8" y="32"/>
                        <a:pt x="7" y="34"/>
                        <a:pt x="6" y="35"/>
                      </a:cubicBezTo>
                      <a:cubicBezTo>
                        <a:pt x="5" y="36"/>
                        <a:pt x="4" y="37"/>
                        <a:pt x="4" y="37"/>
                      </a:cubicBezTo>
                      <a:cubicBezTo>
                        <a:pt x="4" y="40"/>
                        <a:pt x="3" y="43"/>
                        <a:pt x="1" y="46"/>
                      </a:cubicBezTo>
                      <a:cubicBezTo>
                        <a:pt x="1" y="47"/>
                        <a:pt x="0" y="48"/>
                        <a:pt x="0" y="49"/>
                      </a:cubicBezTo>
                      <a:cubicBezTo>
                        <a:pt x="0" y="50"/>
                        <a:pt x="3" y="58"/>
                        <a:pt x="4" y="60"/>
                      </a:cubicBezTo>
                      <a:cubicBezTo>
                        <a:pt x="4" y="60"/>
                        <a:pt x="5" y="61"/>
                        <a:pt x="5" y="61"/>
                      </a:cubicBezTo>
                      <a:quadBezTo>
                        <a:pt x="5" y="61"/>
                        <a:pt x="5" y="62"/>
                      </a:quadBezTo>
                      <a:quadBezTo>
                        <a:pt x="5" y="62"/>
                        <a:pt x="5" y="63"/>
                      </a:quadBezTo>
                      <a:quadBezTo>
                        <a:pt x="5" y="63"/>
                        <a:pt x="5" y="63"/>
                      </a:quadBezTo>
                      <a:cubicBezTo>
                        <a:pt x="5" y="63"/>
                        <a:pt x="5" y="64"/>
                        <a:pt x="5" y="64"/>
                      </a:cubicBezTo>
                      <a:quadBezTo>
                        <a:pt x="5" y="65"/>
                        <a:pt x="5" y="65"/>
                      </a:quadBezTo>
                      <a:quadBezTo>
                        <a:pt x="5" y="65"/>
                        <a:pt x="5" y="65"/>
                      </a:quadBezTo>
                      <a:cubicBezTo>
                        <a:pt x="7" y="66"/>
                        <a:pt x="9" y="67"/>
                        <a:pt x="10" y="67"/>
                      </a:cubicBezTo>
                      <a:cubicBezTo>
                        <a:pt x="11" y="67"/>
                        <a:pt x="11" y="68"/>
                        <a:pt x="11" y="68"/>
                      </a:cubicBezTo>
                      <a:cubicBezTo>
                        <a:pt x="13" y="68"/>
                        <a:pt x="24" y="63"/>
                        <a:pt x="32" y="59"/>
                      </a:cubicBezTo>
                      <a:cubicBezTo>
                        <a:pt x="34" y="58"/>
                        <a:pt x="37" y="57"/>
                        <a:pt x="39" y="56"/>
                      </a:cubicBezTo>
                      <a:cubicBezTo>
                        <a:pt x="40" y="56"/>
                        <a:pt x="42" y="55"/>
                        <a:pt x="43" y="54"/>
                      </a:cubicBezTo>
                      <a:quadBezTo>
                        <a:pt x="43" y="54"/>
                        <a:pt x="43" y="54"/>
                      </a:quadBezTo>
                      <a:cubicBezTo>
                        <a:pt x="43" y="54"/>
                        <a:pt x="42" y="53"/>
                        <a:pt x="42" y="52"/>
                      </a:cubicBezTo>
                      <a:quadBezTo>
                        <a:pt x="42" y="52"/>
                        <a:pt x="42" y="52"/>
                      </a:quadBezTo>
                      <a:cubicBezTo>
                        <a:pt x="42" y="51"/>
                        <a:pt x="41" y="50"/>
                        <a:pt x="41" y="49"/>
                      </a:cubicBezTo>
                      <a:quadBezTo>
                        <a:pt x="41" y="49"/>
                        <a:pt x="41" y="49"/>
                      </a:quadBezTo>
                      <a:cubicBezTo>
                        <a:pt x="41" y="48"/>
                        <a:pt x="40" y="47"/>
                        <a:pt x="40" y="46"/>
                      </a:cubicBezTo>
                      <a:cubicBezTo>
                        <a:pt x="40" y="46"/>
                        <a:pt x="40" y="45"/>
                        <a:pt x="40" y="45"/>
                      </a:cubicBezTo>
                      <a:cubicBezTo>
                        <a:pt x="40" y="44"/>
                        <a:pt x="40" y="43"/>
                        <a:pt x="40" y="42"/>
                      </a:cubicBezTo>
                      <a:cubicBezTo>
                        <a:pt x="40" y="37"/>
                        <a:pt x="38" y="31"/>
                        <a:pt x="37" y="28"/>
                      </a:cubicBezTo>
                      <a:cubicBezTo>
                        <a:pt x="35" y="24"/>
                        <a:pt x="36" y="19"/>
                        <a:pt x="36" y="13"/>
                      </a:cubicBezTo>
                      <a:quadBezTo>
                        <a:pt x="36" y="11"/>
                        <a:pt x="36" y="11"/>
                      </a:quadBezTo>
                      <a:cubicBezTo>
                        <a:pt x="37" y="7"/>
                        <a:pt x="35" y="6"/>
                        <a:pt x="35" y="6"/>
                      </a:cubicBezTo>
                      <a:quadBezTo>
                        <a:pt x="34" y="6"/>
                        <a:pt x="34" y="6"/>
                      </a:quadBezTo>
                      <a:quadBezTo>
                        <a:pt x="34" y="6"/>
                        <a:pt x="34" y="6"/>
                      </a:quadBezTo>
                      <a:quadBezTo>
                        <a:pt x="34" y="5"/>
                        <a:pt x="33" y="5"/>
                      </a:quadBezTo>
                      <a:quadBezTo>
                        <a:pt x="33" y="5"/>
                        <a:pt x="33" y="5"/>
                      </a:quadBezTo>
                      <a:quadBezTo>
                        <a:pt x="33" y="4"/>
                        <a:pt x="33" y="4"/>
                      </a:quadBezTo>
                      <a:cubicBezTo>
                        <a:pt x="33" y="4"/>
                        <a:pt x="33" y="3"/>
                        <a:pt x="33" y="3"/>
                      </a:cubicBezTo>
                      <a:cubicBezTo>
                        <a:pt x="33" y="3"/>
                        <a:pt x="32" y="2"/>
                        <a:pt x="32" y="2"/>
                      </a:cubicBezTo>
                      <a:quadBezTo>
                        <a:pt x="32" y="2"/>
                        <a:pt x="32" y="2"/>
                      </a:quadBezTo>
                      <a:quadBezTo>
                        <a:pt x="32" y="2"/>
                        <a:pt x="32" y="2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94" name="Freeform 1384"/>
                <p:cNvSpPr/>
                <p:nvPr/>
              </p:nvSpPr>
              <p:spPr>
                <a:xfrm>
                  <a:off x="1666" y="2857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95" name="Freeform 1385"/>
                <p:cNvSpPr/>
                <p:nvPr/>
              </p:nvSpPr>
              <p:spPr>
                <a:xfrm>
                  <a:off x="1673" y="2899"/>
                  <a:ext cx="1" cy="3"/>
                </a:xfrm>
                <a:custGeom>
                  <a:avLst/>
                  <a:gdLst>
                    <a:gd name="T0" fmla="*/ 0 w 1"/>
                    <a:gd name="T1" fmla="*/ 0 h 3"/>
                    <a:gd name="T2" fmla="*/ 1 w 1"/>
                    <a:gd name="T3" fmla="*/ 3 h 3"/>
                    <a:gd name="T4" fmla="*/ 0 w 1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1"/>
                        <a:pt x="1" y="2"/>
                        <a:pt x="1" y="3"/>
                      </a:cubicBezTo>
                      <a:cubicBezTo>
                        <a:pt x="1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96" name="Freeform 1386"/>
                <p:cNvSpPr/>
                <p:nvPr/>
              </p:nvSpPr>
              <p:spPr>
                <a:xfrm>
                  <a:off x="1668" y="2861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97" name="Freeform 1387"/>
                <p:cNvSpPr/>
                <p:nvPr/>
              </p:nvSpPr>
              <p:spPr>
                <a:xfrm>
                  <a:off x="1667" y="2860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quadBezTo>
                        <a:pt x="1" y="0"/>
                        <a:pt x="1" y="1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98" name="Freeform 1388"/>
                <p:cNvSpPr/>
                <p:nvPr/>
              </p:nvSpPr>
              <p:spPr>
                <a:xfrm>
                  <a:off x="1674" y="2902"/>
                  <a:ext cx="1" cy="3"/>
                </a:xfrm>
                <a:custGeom>
                  <a:avLst/>
                  <a:gdLst>
                    <a:gd name="T0" fmla="*/ 0 w 1"/>
                    <a:gd name="T1" fmla="*/ 0 h 3"/>
                    <a:gd name="T2" fmla="*/ 1 w 1"/>
                    <a:gd name="T3" fmla="*/ 3 h 3"/>
                    <a:gd name="T4" fmla="*/ 0 w 1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1"/>
                        <a:pt x="1" y="2"/>
                        <a:pt x="1" y="3"/>
                      </a:cubicBezTo>
                      <a:cubicBezTo>
                        <a:pt x="1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999" name="Freeform 1389"/>
                <p:cNvSpPr/>
                <p:nvPr/>
              </p:nvSpPr>
              <p:spPr>
                <a:xfrm>
                  <a:off x="1675" y="2905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00" name="Freeform 1390"/>
                <p:cNvSpPr/>
                <p:nvPr/>
              </p:nvSpPr>
              <p:spPr>
                <a:xfrm>
                  <a:off x="1667" y="2859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01" name="Freeform 1391"/>
                <p:cNvSpPr/>
                <p:nvPr/>
              </p:nvSpPr>
              <p:spPr>
                <a:xfrm>
                  <a:off x="1673" y="2895"/>
                  <a:ext cx="0" cy="3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02" name="Freeform 1392"/>
                <p:cNvSpPr/>
                <p:nvPr/>
              </p:nvSpPr>
              <p:spPr>
                <a:xfrm>
                  <a:off x="1641" y="2871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03" name="Freeform 1393"/>
                <p:cNvSpPr/>
                <p:nvPr/>
              </p:nvSpPr>
              <p:spPr>
                <a:xfrm>
                  <a:off x="1643" y="2878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04" name="Freeform 1394"/>
                <p:cNvSpPr/>
                <p:nvPr/>
              </p:nvSpPr>
              <p:spPr>
                <a:xfrm>
                  <a:off x="1643" y="288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05" name="Freeform 1395"/>
                <p:cNvSpPr/>
                <p:nvPr/>
              </p:nvSpPr>
              <p:spPr>
                <a:xfrm>
                  <a:off x="1642" y="2873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06" name="Freeform 1396"/>
                <p:cNvSpPr/>
                <p:nvPr/>
              </p:nvSpPr>
              <p:spPr>
                <a:xfrm>
                  <a:off x="1640" y="291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07" name="Freeform 1397"/>
                <p:cNvSpPr/>
                <p:nvPr/>
              </p:nvSpPr>
              <p:spPr>
                <a:xfrm>
                  <a:off x="1640" y="2914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08" name="Freeform 1398"/>
                <p:cNvSpPr/>
                <p:nvPr/>
              </p:nvSpPr>
              <p:spPr>
                <a:xfrm>
                  <a:off x="1643" y="28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09" name="Freeform 1399"/>
                <p:cNvSpPr/>
                <p:nvPr/>
              </p:nvSpPr>
              <p:spPr>
                <a:xfrm>
                  <a:off x="1640" y="2869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10" name="Freeform 1400"/>
                <p:cNvSpPr/>
                <p:nvPr/>
              </p:nvSpPr>
              <p:spPr>
                <a:xfrm>
                  <a:off x="1640" y="291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11" name="Freeform 1401"/>
                <p:cNvSpPr/>
                <p:nvPr/>
              </p:nvSpPr>
              <p:spPr>
                <a:xfrm>
                  <a:off x="1642" y="2876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12" name="Freeform 1402"/>
                <p:cNvSpPr/>
                <p:nvPr/>
              </p:nvSpPr>
              <p:spPr>
                <a:xfrm>
                  <a:off x="1507" y="2837"/>
                  <a:ext cx="76" cy="56"/>
                </a:xfrm>
                <a:custGeom>
                  <a:avLst/>
                  <a:gdLst>
                    <a:gd name="T0" fmla="*/ 56 w 79"/>
                    <a:gd name="T1" fmla="*/ 45 h 59"/>
                    <a:gd name="T2" fmla="*/ 57 w 79"/>
                    <a:gd name="T3" fmla="*/ 45 h 59"/>
                    <a:gd name="T4" fmla="*/ 64 w 79"/>
                    <a:gd name="T5" fmla="*/ 56 h 59"/>
                    <a:gd name="T6" fmla="*/ 70 w 79"/>
                    <a:gd name="T7" fmla="*/ 54 h 59"/>
                    <a:gd name="T8" fmla="*/ 72 w 79"/>
                    <a:gd name="T9" fmla="*/ 54 h 59"/>
                    <a:gd name="T10" fmla="*/ 73 w 79"/>
                    <a:gd name="T11" fmla="*/ 55 h 59"/>
                    <a:gd name="T12" fmla="*/ 74 w 79"/>
                    <a:gd name="T13" fmla="*/ 55 h 59"/>
                    <a:gd name="T14" fmla="*/ 74 w 79"/>
                    <a:gd name="T15" fmla="*/ 53 h 59"/>
                    <a:gd name="T16" fmla="*/ 79 w 79"/>
                    <a:gd name="T17" fmla="*/ 46 h 59"/>
                    <a:gd name="T18" fmla="*/ 77 w 79"/>
                    <a:gd name="T19" fmla="*/ 40 h 59"/>
                    <a:gd name="T20" fmla="*/ 75 w 79"/>
                    <a:gd name="T21" fmla="*/ 36 h 59"/>
                    <a:gd name="T22" fmla="*/ 74 w 79"/>
                    <a:gd name="T23" fmla="*/ 34 h 59"/>
                    <a:gd name="T24" fmla="*/ 74 w 79"/>
                    <a:gd name="T25" fmla="*/ 32 h 59"/>
                    <a:gd name="T26" fmla="*/ 74 w 79"/>
                    <a:gd name="T27" fmla="*/ 30 h 59"/>
                    <a:gd name="T28" fmla="*/ 75 w 79"/>
                    <a:gd name="T29" fmla="*/ 27 h 59"/>
                    <a:gd name="T30" fmla="*/ 74 w 79"/>
                    <a:gd name="T31" fmla="*/ 26 h 59"/>
                    <a:gd name="T32" fmla="*/ 73 w 79"/>
                    <a:gd name="T33" fmla="*/ 22 h 59"/>
                    <a:gd name="T34" fmla="*/ 70 w 79"/>
                    <a:gd name="T35" fmla="*/ 14 h 59"/>
                    <a:gd name="T36" fmla="*/ 62 w 79"/>
                    <a:gd name="T37" fmla="*/ 5 h 59"/>
                    <a:gd name="T38" fmla="*/ 51 w 79"/>
                    <a:gd name="T39" fmla="*/ 6 h 59"/>
                    <a:gd name="T40" fmla="*/ 44 w 79"/>
                    <a:gd name="T41" fmla="*/ 8 h 59"/>
                    <a:gd name="T42" fmla="*/ 40 w 79"/>
                    <a:gd name="T43" fmla="*/ 9 h 59"/>
                    <a:gd name="T44" fmla="*/ 39 w 79"/>
                    <a:gd name="T45" fmla="*/ 8 h 59"/>
                    <a:gd name="T46" fmla="*/ 38 w 79"/>
                    <a:gd name="T47" fmla="*/ 7 h 59"/>
                    <a:gd name="T48" fmla="*/ 38 w 79"/>
                    <a:gd name="T49" fmla="*/ 6 h 59"/>
                    <a:gd name="T50" fmla="*/ 37 w 79"/>
                    <a:gd name="T51" fmla="*/ 5 h 59"/>
                    <a:gd name="T52" fmla="*/ 36 w 79"/>
                    <a:gd name="T53" fmla="*/ 5 h 59"/>
                    <a:gd name="T54" fmla="*/ 33 w 79"/>
                    <a:gd name="T55" fmla="*/ 5 h 59"/>
                    <a:gd name="T56" fmla="*/ 20 w 79"/>
                    <a:gd name="T57" fmla="*/ 2 h 59"/>
                    <a:gd name="T58" fmla="*/ 18 w 79"/>
                    <a:gd name="T59" fmla="*/ 1 h 59"/>
                    <a:gd name="T60" fmla="*/ 16 w 79"/>
                    <a:gd name="T61" fmla="*/ 1 h 59"/>
                    <a:gd name="T62" fmla="*/ 15 w 79"/>
                    <a:gd name="T63" fmla="*/ 2 h 59"/>
                    <a:gd name="T64" fmla="*/ 14 w 79"/>
                    <a:gd name="T65" fmla="*/ 4 h 59"/>
                    <a:gd name="T66" fmla="*/ 12 w 79"/>
                    <a:gd name="T67" fmla="*/ 5 h 59"/>
                    <a:gd name="T68" fmla="*/ 14 w 79"/>
                    <a:gd name="T69" fmla="*/ 8 h 59"/>
                    <a:gd name="T70" fmla="*/ 2 w 79"/>
                    <a:gd name="T71" fmla="*/ 16 h 59"/>
                    <a:gd name="T72" fmla="*/ 0 w 79"/>
                    <a:gd name="T73" fmla="*/ 17 h 59"/>
                    <a:gd name="T74" fmla="*/ 19 w 79"/>
                    <a:gd name="T75" fmla="*/ 37 h 59"/>
                    <a:gd name="T76" fmla="*/ 20 w 79"/>
                    <a:gd name="T77" fmla="*/ 36 h 59"/>
                    <a:gd name="T78" fmla="*/ 22 w 79"/>
                    <a:gd name="T79" fmla="*/ 34 h 59"/>
                    <a:gd name="T80" fmla="*/ 23 w 79"/>
                    <a:gd name="T81" fmla="*/ 33 h 59"/>
                    <a:gd name="T82" fmla="*/ 23 w 79"/>
                    <a:gd name="T83" fmla="*/ 32 h 59"/>
                    <a:gd name="T84" fmla="*/ 24 w 79"/>
                    <a:gd name="T85" fmla="*/ 32 h 59"/>
                    <a:gd name="T86" fmla="*/ 31 w 79"/>
                    <a:gd name="T87" fmla="*/ 29 h 59"/>
                    <a:gd name="T88" fmla="*/ 50 w 79"/>
                    <a:gd name="T89" fmla="*/ 40 h 59"/>
                    <a:gd name="T90" fmla="*/ 51 w 79"/>
                    <a:gd name="T91" fmla="*/ 43 h 59"/>
                    <a:gd name="T92" fmla="*/ 51 w 79"/>
                    <a:gd name="T93" fmla="*/ 45 h 59"/>
                    <a:gd name="T94" fmla="*/ 54 w 79"/>
                    <a:gd name="T95" fmla="*/ 4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" h="59">
                      <a:moveTo>
                        <a:pt x="54" y="45"/>
                      </a:moveTo>
                      <a:quadBezTo>
                        <a:pt x="54" y="45"/>
                        <a:pt x="54" y="45"/>
                      </a:quadBezTo>
                      <a:cubicBezTo>
                        <a:pt x="54" y="45"/>
                        <a:pt x="55" y="45"/>
                        <a:pt x="56" y="45"/>
                      </a:cubicBezTo>
                      <a:quadBezTo>
                        <a:pt x="56" y="45"/>
                        <a:pt x="56" y="45"/>
                      </a:quadBezTo>
                      <a:cubicBezTo>
                        <a:pt x="56" y="45"/>
                        <a:pt x="57" y="45"/>
                        <a:pt x="57" y="45"/>
                      </a:cubicBezTo>
                      <a:quadBezTo>
                        <a:pt x="57" y="45"/>
                        <a:pt x="57" y="45"/>
                      </a:quadBezTo>
                      <a:quadBezTo>
                        <a:pt x="58" y="45"/>
                        <a:pt x="58" y="45"/>
                      </a:quadBezTo>
                      <a:cubicBezTo>
                        <a:pt x="59" y="45"/>
                        <a:pt x="60" y="45"/>
                        <a:pt x="61" y="46"/>
                      </a:cubicBezTo>
                      <a:cubicBezTo>
                        <a:pt x="62" y="48"/>
                        <a:pt x="64" y="53"/>
                        <a:pt x="64" y="56"/>
                      </a:cubicBezTo>
                      <a:cubicBezTo>
                        <a:pt x="63" y="57"/>
                        <a:pt x="64" y="58"/>
                        <a:pt x="64" y="58"/>
                      </a:cubicBezTo>
                      <a:quadBezTo>
                        <a:pt x="65" y="59"/>
                        <a:pt x="65" y="59"/>
                      </a:quadBezTo>
                      <a:cubicBezTo>
                        <a:pt x="67" y="57"/>
                        <a:pt x="68" y="55"/>
                        <a:pt x="70" y="54"/>
                      </a:cubicBezTo>
                      <a:quadBezTo>
                        <a:pt x="70" y="54"/>
                        <a:pt x="71" y="54"/>
                      </a:quadBezTo>
                      <a:quadBezTo>
                        <a:pt x="71" y="54"/>
                        <a:pt x="72" y="54"/>
                      </a:quadBezTo>
                      <a:quadBezTo>
                        <a:pt x="72" y="54"/>
                        <a:pt x="72" y="54"/>
                      </a:quadBezTo>
                      <a:quadBezTo>
                        <a:pt x="72" y="54"/>
                        <a:pt x="72" y="54"/>
                      </a:quadBezTo>
                      <a:quadBezTo>
                        <a:pt x="72" y="54"/>
                        <a:pt x="72" y="54"/>
                      </a:quadBezTo>
                      <a:quadBezTo>
                        <a:pt x="73" y="55"/>
                        <a:pt x="73" y="55"/>
                      </a:quadBezTo>
                      <a:quadBezTo>
                        <a:pt x="73" y="55"/>
                        <a:pt x="73" y="55"/>
                      </a:quadBezTo>
                      <a:quadBezTo>
                        <a:pt x="73" y="55"/>
                        <a:pt x="73" y="56"/>
                      </a:quadBezTo>
                      <a:cubicBezTo>
                        <a:pt x="73" y="55"/>
                        <a:pt x="74" y="55"/>
                        <a:pt x="74" y="55"/>
                      </a:cubicBezTo>
                      <a:cubicBezTo>
                        <a:pt x="74" y="54"/>
                        <a:pt x="75" y="54"/>
                        <a:pt x="75" y="54"/>
                      </a:cubicBezTo>
                      <a:quadBezTo>
                        <a:pt x="75" y="54"/>
                        <a:pt x="75" y="54"/>
                      </a:quadBezTo>
                      <a:cubicBezTo>
                        <a:pt x="75" y="54"/>
                        <a:pt x="75" y="53"/>
                        <a:pt x="74" y="53"/>
                      </a:cubicBezTo>
                      <a:cubicBezTo>
                        <a:pt x="74" y="51"/>
                        <a:pt x="73" y="49"/>
                        <a:pt x="74" y="47"/>
                      </a:cubicBezTo>
                      <a:cubicBezTo>
                        <a:pt x="75" y="45"/>
                        <a:pt x="76" y="45"/>
                        <a:pt x="77" y="45"/>
                      </a:cubicBezTo>
                      <a:quadBezTo>
                        <a:pt x="78" y="45"/>
                        <a:pt x="79" y="46"/>
                      </a:quadBezTo>
                      <a:quadBezTo>
                        <a:pt x="79" y="46"/>
                        <a:pt x="79" y="46"/>
                      </a:quadBezTo>
                      <a:quadBezTo>
                        <a:pt x="79" y="45"/>
                        <a:pt x="78" y="44"/>
                      </a:quadBezTo>
                      <a:cubicBezTo>
                        <a:pt x="77" y="43"/>
                        <a:pt x="77" y="41"/>
                        <a:pt x="77" y="40"/>
                      </a:cubicBezTo>
                      <a:cubicBezTo>
                        <a:pt x="77" y="39"/>
                        <a:pt x="77" y="38"/>
                        <a:pt x="76" y="37"/>
                      </a:cubicBezTo>
                      <a:cubicBezTo>
                        <a:pt x="76" y="37"/>
                        <a:pt x="75" y="36"/>
                        <a:pt x="75" y="36"/>
                      </a:cubicBezTo>
                      <a:quadBezTo>
                        <a:pt x="75" y="36"/>
                        <a:pt x="75" y="36"/>
                      </a:quadBezTo>
                      <a:cubicBezTo>
                        <a:pt x="75" y="36"/>
                        <a:pt x="74" y="35"/>
                        <a:pt x="74" y="35"/>
                      </a:cubicBezTo>
                      <a:quadBezTo>
                        <a:pt x="74" y="35"/>
                        <a:pt x="74" y="35"/>
                      </a:quadBezTo>
                      <a:quadBezTo>
                        <a:pt x="74" y="34"/>
                        <a:pt x="74" y="34"/>
                      </a:quadBezTo>
                      <a:quadBezTo>
                        <a:pt x="74" y="34"/>
                        <a:pt x="74" y="33"/>
                      </a:quadBezTo>
                      <a:quadBezTo>
                        <a:pt x="74" y="33"/>
                        <a:pt x="74" y="33"/>
                      </a:quadBezTo>
                      <a:quadBezTo>
                        <a:pt x="74" y="32"/>
                        <a:pt x="74" y="32"/>
                      </a:quadBezTo>
                      <a:cubicBezTo>
                        <a:pt x="74" y="32"/>
                        <a:pt x="74" y="31"/>
                        <a:pt x="74" y="31"/>
                      </a:cubicBezTo>
                      <a:quadBezTo>
                        <a:pt x="74" y="31"/>
                        <a:pt x="74" y="31"/>
                      </a:quadBezTo>
                      <a:quadBezTo>
                        <a:pt x="74" y="30"/>
                        <a:pt x="74" y="30"/>
                      </a:quadBezTo>
                      <a:quadBezTo>
                        <a:pt x="74" y="29"/>
                        <a:pt x="74" y="29"/>
                      </a:quadBezTo>
                      <a:cubicBezTo>
                        <a:pt x="74" y="29"/>
                        <a:pt x="74" y="28"/>
                        <a:pt x="74" y="28"/>
                      </a:cubicBezTo>
                      <a:quadBezTo>
                        <a:pt x="75" y="28"/>
                        <a:pt x="75" y="27"/>
                      </a:quadBezTo>
                      <a:quadBezTo>
                        <a:pt x="75" y="27"/>
                        <a:pt x="75" y="27"/>
                      </a:quadBezTo>
                      <a:cubicBezTo>
                        <a:pt x="74" y="27"/>
                        <a:pt x="74" y="26"/>
                        <a:pt x="74" y="26"/>
                      </a:cubicBezTo>
                      <a:quadBezTo>
                        <a:pt x="74" y="26"/>
                        <a:pt x="74" y="26"/>
                      </a:quadBezTo>
                      <a:quadBezTo>
                        <a:pt x="74" y="26"/>
                        <a:pt x="74" y="26"/>
                      </a:quadBezTo>
                      <a:quadBezTo>
                        <a:pt x="74" y="26"/>
                        <a:pt x="74" y="26"/>
                      </a:quadBezTo>
                      <a:cubicBezTo>
                        <a:pt x="73" y="24"/>
                        <a:pt x="73" y="23"/>
                        <a:pt x="73" y="22"/>
                      </a:cubicBezTo>
                      <a:cubicBezTo>
                        <a:pt x="73" y="21"/>
                        <a:pt x="72" y="21"/>
                        <a:pt x="72" y="20"/>
                      </a:cubicBezTo>
                      <a:cubicBezTo>
                        <a:pt x="71" y="20"/>
                        <a:pt x="69" y="19"/>
                        <a:pt x="69" y="17"/>
                      </a:cubicBezTo>
                      <a:cubicBezTo>
                        <a:pt x="69" y="16"/>
                        <a:pt x="69" y="15"/>
                        <a:pt x="70" y="14"/>
                      </a:cubicBezTo>
                      <a:cubicBezTo>
                        <a:pt x="69" y="12"/>
                        <a:pt x="67" y="11"/>
                        <a:pt x="67" y="9"/>
                      </a:cubicBezTo>
                      <a:cubicBezTo>
                        <a:pt x="67" y="8"/>
                        <a:pt x="65" y="4"/>
                        <a:pt x="64" y="3"/>
                      </a:cubicBezTo>
                      <a:cubicBezTo>
                        <a:pt x="64" y="3"/>
                        <a:pt x="63" y="4"/>
                        <a:pt x="62" y="5"/>
                      </a:cubicBezTo>
                      <a:cubicBezTo>
                        <a:pt x="60" y="7"/>
                        <a:pt x="58" y="8"/>
                        <a:pt x="56" y="8"/>
                      </a:cubicBezTo>
                      <a:cubicBezTo>
                        <a:pt x="55" y="8"/>
                        <a:pt x="54" y="8"/>
                        <a:pt x="53" y="7"/>
                      </a:cubicBezTo>
                      <a:cubicBezTo>
                        <a:pt x="52" y="7"/>
                        <a:pt x="51" y="6"/>
                        <a:pt x="51" y="6"/>
                      </a:cubicBezTo>
                      <a:cubicBezTo>
                        <a:pt x="50" y="8"/>
                        <a:pt x="48" y="9"/>
                        <a:pt x="47" y="9"/>
                      </a:cubicBezTo>
                      <a:cubicBezTo>
                        <a:pt x="46" y="9"/>
                        <a:pt x="46" y="8"/>
                        <a:pt x="45" y="8"/>
                      </a:cubicBezTo>
                      <a:cubicBezTo>
                        <a:pt x="45" y="8"/>
                        <a:pt x="44" y="8"/>
                        <a:pt x="44" y="8"/>
                      </a:cubicBezTo>
                      <a:cubicBezTo>
                        <a:pt x="43" y="9"/>
                        <a:pt x="42" y="9"/>
                        <a:pt x="41" y="9"/>
                      </a:cubicBezTo>
                      <a:quadBezTo>
                        <a:pt x="41" y="9"/>
                        <a:pt x="40" y="9"/>
                      </a:quadBezTo>
                      <a:quadBezTo>
                        <a:pt x="40" y="9"/>
                        <a:pt x="40" y="9"/>
                      </a:quadBezTo>
                      <a:quadBezTo>
                        <a:pt x="40" y="9"/>
                        <a:pt x="40" y="9"/>
                      </a:quadBezTo>
                      <a:quadBezTo>
                        <a:pt x="40" y="9"/>
                        <a:pt x="39" y="9"/>
                      </a:quadBezTo>
                      <a:quadBezTo>
                        <a:pt x="39" y="8"/>
                        <a:pt x="39" y="8"/>
                      </a:quadBezTo>
                      <a:quadBezTo>
                        <a:pt x="39" y="8"/>
                        <a:pt x="39" y="8"/>
                      </a:quadBezTo>
                      <a:quadBezTo>
                        <a:pt x="39" y="8"/>
                        <a:pt x="38" y="7"/>
                      </a:quadBezTo>
                      <a:quadBezTo>
                        <a:pt x="38" y="7"/>
                        <a:pt x="38" y="7"/>
                      </a:quadBezTo>
                      <a:quadBezTo>
                        <a:pt x="38" y="7"/>
                        <a:pt x="38" y="7"/>
                      </a:quadBezTo>
                      <a:cubicBezTo>
                        <a:pt x="38" y="7"/>
                        <a:pt x="38" y="6"/>
                        <a:pt x="38" y="6"/>
                      </a:cubicBezTo>
                      <a:quadBezTo>
                        <a:pt x="38" y="6"/>
                        <a:pt x="38" y="6"/>
                      </a:quadBezTo>
                      <a:quadBezTo>
                        <a:pt x="38" y="6"/>
                        <a:pt x="38" y="5"/>
                      </a:quadBezTo>
                      <a:quadBezTo>
                        <a:pt x="37" y="5"/>
                        <a:pt x="37" y="5"/>
                      </a:quadBezTo>
                      <a:quadBezTo>
                        <a:pt x="37" y="5"/>
                        <a:pt x="37" y="5"/>
                      </a:quadBezTo>
                      <a:cubicBezTo>
                        <a:pt x="37" y="5"/>
                        <a:pt x="37" y="4"/>
                        <a:pt x="37" y="4"/>
                      </a:cubicBezTo>
                      <a:cubicBezTo>
                        <a:pt x="37" y="4"/>
                        <a:pt x="37" y="5"/>
                        <a:pt x="37" y="5"/>
                      </a:cubicBezTo>
                      <a:cubicBezTo>
                        <a:pt x="37" y="5"/>
                        <a:pt x="36" y="5"/>
                        <a:pt x="36" y="5"/>
                      </a:cubicBezTo>
                      <a:cubicBezTo>
                        <a:pt x="36" y="5"/>
                        <a:pt x="35" y="5"/>
                        <a:pt x="35" y="5"/>
                      </a:cubicBezTo>
                      <a:cubicBezTo>
                        <a:pt x="35" y="5"/>
                        <a:pt x="34" y="5"/>
                        <a:pt x="34" y="5"/>
                      </a:cubicBezTo>
                      <a:cubicBezTo>
                        <a:pt x="34" y="5"/>
                        <a:pt x="33" y="5"/>
                        <a:pt x="33" y="5"/>
                      </a:cubicBezTo>
                      <a:cubicBezTo>
                        <a:pt x="33" y="5"/>
                        <a:pt x="32" y="5"/>
                        <a:pt x="32" y="5"/>
                      </a:cubicBezTo>
                      <a:cubicBezTo>
                        <a:pt x="32" y="5"/>
                        <a:pt x="31" y="5"/>
                        <a:pt x="31" y="5"/>
                      </a:cubicBezTo>
                      <a:cubicBezTo>
                        <a:pt x="28" y="5"/>
                        <a:pt x="21" y="5"/>
                        <a:pt x="20" y="2"/>
                      </a:cubicBezTo>
                      <a:quadBezTo>
                        <a:pt x="19" y="2"/>
                        <a:pt x="19" y="2"/>
                      </a:quadBezTo>
                      <a:cubicBezTo>
                        <a:pt x="19" y="2"/>
                        <a:pt x="19" y="1"/>
                        <a:pt x="18" y="1"/>
                      </a:cubicBezTo>
                      <a:quadBezTo>
                        <a:pt x="18" y="1"/>
                        <a:pt x="18" y="1"/>
                      </a:quadBezTo>
                      <a:quadBezTo>
                        <a:pt x="18" y="1"/>
                        <a:pt x="17" y="1"/>
                      </a:quadBezTo>
                      <a:quadBezTo>
                        <a:pt x="17" y="1"/>
                        <a:pt x="17" y="1"/>
                      </a:quadBezTo>
                      <a:cubicBezTo>
                        <a:pt x="17" y="1"/>
                        <a:pt x="16" y="1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quadBezTo>
                        <a:pt x="15" y="2"/>
                        <a:pt x="15" y="2"/>
                      </a:quadBezTo>
                      <a:quadBezTo>
                        <a:pt x="15" y="2"/>
                        <a:pt x="15" y="2"/>
                      </a:quadBezTo>
                      <a:quadBezTo>
                        <a:pt x="15" y="2"/>
                        <a:pt x="15" y="2"/>
                      </a:quadBezTo>
                      <a:cubicBezTo>
                        <a:pt x="14" y="2"/>
                        <a:pt x="14" y="3"/>
                        <a:pt x="14" y="3"/>
                      </a:cubicBezTo>
                      <a:quadBezTo>
                        <a:pt x="14" y="3"/>
                        <a:pt x="14" y="4"/>
                      </a:quad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4"/>
                        <a:pt x="13" y="5"/>
                        <a:pt x="12" y="5"/>
                      </a:cubicBezTo>
                      <a:quadBezTo>
                        <a:pt x="12" y="5"/>
                        <a:pt x="12" y="5"/>
                      </a:quadBezTo>
                      <a:quadBezTo>
                        <a:pt x="12" y="5"/>
                        <a:pt x="12" y="5"/>
                      </a:quadBezTo>
                      <a:cubicBezTo>
                        <a:pt x="12" y="6"/>
                        <a:pt x="13" y="6"/>
                        <a:pt x="13" y="6"/>
                      </a:cubicBezTo>
                      <a:cubicBezTo>
                        <a:pt x="13" y="7"/>
                        <a:pt x="14" y="8"/>
                        <a:pt x="14" y="8"/>
                      </a:cubicBezTo>
                      <a:cubicBezTo>
                        <a:pt x="14" y="11"/>
                        <a:pt x="9" y="13"/>
                        <a:pt x="7" y="12"/>
                      </a:cubicBezTo>
                      <a:cubicBezTo>
                        <a:pt x="7" y="12"/>
                        <a:pt x="6" y="12"/>
                        <a:pt x="5" y="13"/>
                      </a:cubicBezTo>
                      <a:cubicBezTo>
                        <a:pt x="4" y="14"/>
                        <a:pt x="3" y="15"/>
                        <a:pt x="2" y="16"/>
                      </a:cubicBezTo>
                      <a:quadBezTo>
                        <a:pt x="2" y="16"/>
                        <a:pt x="1" y="16"/>
                      </a:quadBezTo>
                      <a:quadBezTo>
                        <a:pt x="1" y="16"/>
                        <a:pt x="0" y="17"/>
                      </a:quadBezTo>
                      <a:quadBezTo>
                        <a:pt x="0" y="17"/>
                        <a:pt x="0" y="17"/>
                      </a:quadBezTo>
                      <a:cubicBezTo>
                        <a:pt x="1" y="18"/>
                        <a:pt x="2" y="19"/>
                        <a:pt x="3" y="20"/>
                      </a:cubicBezTo>
                      <a:cubicBezTo>
                        <a:pt x="4" y="22"/>
                        <a:pt x="4" y="24"/>
                        <a:pt x="6" y="25"/>
                      </a:cubicBezTo>
                      <a:cubicBezTo>
                        <a:pt x="11" y="28"/>
                        <a:pt x="15" y="32"/>
                        <a:pt x="19" y="37"/>
                      </a:cubicBezTo>
                      <a:quadBezTo>
                        <a:pt x="19" y="37"/>
                        <a:pt x="19" y="37"/>
                      </a:quadBezTo>
                      <a:quadBezTo>
                        <a:pt x="19" y="37"/>
                        <a:pt x="19" y="37"/>
                      </a:quadBezTo>
                      <a:cubicBezTo>
                        <a:pt x="19" y="37"/>
                        <a:pt x="20" y="36"/>
                        <a:pt x="20" y="36"/>
                      </a:cubicBezTo>
                      <a:quadBezTo>
                        <a:pt x="20" y="36"/>
                        <a:pt x="21" y="36"/>
                      </a:quadBezTo>
                      <a:quadBezTo>
                        <a:pt x="21" y="35"/>
                        <a:pt x="21" y="35"/>
                      </a:quadBezTo>
                      <a:cubicBezTo>
                        <a:pt x="21" y="35"/>
                        <a:pt x="22" y="35"/>
                        <a:pt x="22" y="34"/>
                      </a:cubicBezTo>
                      <a:quadBezTo>
                        <a:pt x="22" y="34"/>
                        <a:pt x="22" y="34"/>
                      </a:quadBezTo>
                      <a:quadBezTo>
                        <a:pt x="22" y="34"/>
                        <a:pt x="22" y="34"/>
                      </a:quadBezTo>
                      <a:quadBezTo>
                        <a:pt x="23" y="33"/>
                        <a:pt x="23" y="33"/>
                      </a:quadBezTo>
                      <a:quadBezTo>
                        <a:pt x="23" y="33"/>
                        <a:pt x="23" y="33"/>
                      </a:quadBezTo>
                      <a:quadBezTo>
                        <a:pt x="23" y="33"/>
                        <a:pt x="23" y="33"/>
                      </a:quadBezTo>
                      <a:quadBezTo>
                        <a:pt x="23" y="33"/>
                        <a:pt x="23" y="32"/>
                      </a:quadBezTo>
                      <a:quadBezTo>
                        <a:pt x="23" y="32"/>
                        <a:pt x="24" y="32"/>
                      </a:quadBezTo>
                      <a:quadBezTo>
                        <a:pt x="24" y="32"/>
                        <a:pt x="24" y="32"/>
                      </a:quadBezTo>
                      <a:quadBezTo>
                        <a:pt x="24" y="32"/>
                        <a:pt x="24" y="32"/>
                      </a:quadBezTo>
                      <a:cubicBezTo>
                        <a:pt x="24" y="30"/>
                        <a:pt x="25" y="28"/>
                        <a:pt x="27" y="28"/>
                      </a:cubicBezTo>
                      <a:cubicBezTo>
                        <a:pt x="28" y="28"/>
                        <a:pt x="29" y="29"/>
                        <a:pt x="30" y="29"/>
                      </a:cubicBezTo>
                      <a:quadBezTo>
                        <a:pt x="31" y="29"/>
                        <a:pt x="31" y="29"/>
                      </a:quadBezTo>
                      <a:cubicBezTo>
                        <a:pt x="32" y="29"/>
                        <a:pt x="34" y="29"/>
                        <a:pt x="35" y="28"/>
                      </a:cubicBezTo>
                      <a:cubicBezTo>
                        <a:pt x="37" y="28"/>
                        <a:pt x="38" y="27"/>
                        <a:pt x="39" y="27"/>
                      </a:cubicBezTo>
                      <a:cubicBezTo>
                        <a:pt x="43" y="27"/>
                        <a:pt x="50" y="37"/>
                        <a:pt x="50" y="40"/>
                      </a:cubicBezTo>
                      <a:quadBezTo>
                        <a:pt x="50" y="41"/>
                        <a:pt x="50" y="42"/>
                      </a:quadBezTo>
                      <a:quadBezTo>
                        <a:pt x="50" y="42"/>
                        <a:pt x="50" y="42"/>
                      </a:quadBezTo>
                      <a:quadBezTo>
                        <a:pt x="51" y="43"/>
                        <a:pt x="51" y="43"/>
                      </a:quadBezTo>
                      <a:cubicBezTo>
                        <a:pt x="51" y="43"/>
                        <a:pt x="51" y="44"/>
                        <a:pt x="51" y="44"/>
                      </a:cubicBezTo>
                      <a:quadBezTo>
                        <a:pt x="51" y="44"/>
                        <a:pt x="51" y="45"/>
                      </a:quadBezTo>
                      <a:quadBezTo>
                        <a:pt x="51" y="45"/>
                        <a:pt x="51" y="45"/>
                      </a:quadBezTo>
                      <a:quadBezTo>
                        <a:pt x="51" y="45"/>
                        <a:pt x="51" y="46"/>
                      </a:quadBezTo>
                      <a:quadBezTo>
                        <a:pt x="51" y="46"/>
                        <a:pt x="51" y="46"/>
                      </a:quadBezTo>
                      <a:cubicBezTo>
                        <a:pt x="52" y="45"/>
                        <a:pt x="53" y="45"/>
                        <a:pt x="54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13" name="Freeform 1403"/>
                <p:cNvSpPr/>
                <p:nvPr/>
              </p:nvSpPr>
              <p:spPr>
                <a:xfrm>
                  <a:off x="1524" y="2838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14" name="Freeform 1404"/>
                <p:cNvSpPr/>
                <p:nvPr/>
              </p:nvSpPr>
              <p:spPr>
                <a:xfrm>
                  <a:off x="1521" y="2837"/>
                  <a:ext cx="0" cy="2"/>
                </a:xfrm>
                <a:custGeom>
                  <a:avLst/>
                  <a:gdLst>
                    <a:gd name="T0" fmla="*/ 1 h 2"/>
                    <a:gd name="T1" fmla="*/ 1 h 2"/>
                    <a:gd name="T2" fmla="*/ 2 h 2"/>
                    <a:gd name="T3" fmla="*/ 2 h 2"/>
                    <a:gd name="T4" fmla="*/ 0 h 2"/>
                    <a:gd name="T5" fmla="*/ 0 h 2"/>
                    <a:gd name="T6" fmla="*/ 1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</a:cxnLst>
                  <a:rect l="0" t="0" r="r" b="b"/>
                  <a:pathLst>
                    <a:path h="2">
                      <a:moveTo>
                        <a:pt x="0" y="1"/>
                      </a:moveTo>
                      <a:quadBezTo>
                        <a:pt x="0" y="1"/>
                        <a:pt x="0" y="1"/>
                      </a:quadBezTo>
                      <a:cubicBezTo>
                        <a:pt x="0" y="1"/>
                        <a:pt x="0" y="2"/>
                        <a:pt x="0" y="2"/>
                      </a:cubicBezTo>
                      <a:quadBezTo>
                        <a:pt x="0" y="2"/>
                        <a:pt x="0" y="2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15" name="Freeform 1405"/>
                <p:cNvSpPr/>
                <p:nvPr/>
              </p:nvSpPr>
              <p:spPr>
                <a:xfrm>
                  <a:off x="1538" y="2842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16" name="Freeform 1406"/>
                <p:cNvSpPr/>
                <p:nvPr/>
              </p:nvSpPr>
              <p:spPr>
                <a:xfrm>
                  <a:off x="1540" y="2842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17" name="Freeform 1407"/>
                <p:cNvSpPr/>
                <p:nvPr/>
              </p:nvSpPr>
              <p:spPr>
                <a:xfrm>
                  <a:off x="1522" y="283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18" name="Freeform 1408"/>
                <p:cNvSpPr/>
                <p:nvPr/>
              </p:nvSpPr>
              <p:spPr>
                <a:xfrm>
                  <a:off x="1541" y="2842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19" name="Freeform 1409"/>
                <p:cNvSpPr/>
                <p:nvPr/>
              </p:nvSpPr>
              <p:spPr>
                <a:xfrm>
                  <a:off x="1523" y="283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20" name="Freeform 1410"/>
                <p:cNvSpPr/>
                <p:nvPr/>
              </p:nvSpPr>
              <p:spPr>
                <a:xfrm>
                  <a:off x="1507" y="2852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21" name="Freeform 1411"/>
                <p:cNvSpPr/>
                <p:nvPr/>
              </p:nvSpPr>
              <p:spPr>
                <a:xfrm>
                  <a:off x="1520" y="2839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22" name="Freeform 1412"/>
                <p:cNvSpPr/>
                <p:nvPr/>
              </p:nvSpPr>
              <p:spPr>
                <a:xfrm>
                  <a:off x="1519" y="2841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23" name="Oval 1413"/>
                <p:cNvSpPr>
                  <a:spLocks noChangeArrowheads="1"/>
                </p:cNvSpPr>
                <p:nvPr/>
              </p:nvSpPr>
              <p:spPr>
                <a:xfrm>
                  <a:off x="1519" y="2842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24" name="Freeform 1414"/>
                <p:cNvSpPr/>
                <p:nvPr/>
              </p:nvSpPr>
              <p:spPr>
                <a:xfrm>
                  <a:off x="1521" y="28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25" name="Freeform 1415"/>
                <p:cNvSpPr/>
                <p:nvPr/>
              </p:nvSpPr>
              <p:spPr>
                <a:xfrm>
                  <a:off x="1578" y="287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26" name="Freeform 1416"/>
                <p:cNvSpPr/>
                <p:nvPr/>
              </p:nvSpPr>
              <p:spPr>
                <a:xfrm>
                  <a:off x="1578" y="286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27" name="Freeform 1417"/>
                <p:cNvSpPr/>
                <p:nvPr/>
              </p:nvSpPr>
              <p:spPr>
                <a:xfrm>
                  <a:off x="1578" y="2865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28" name="Freeform 1418"/>
                <p:cNvSpPr/>
                <p:nvPr/>
              </p:nvSpPr>
              <p:spPr>
                <a:xfrm>
                  <a:off x="1578" y="2868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29" name="Freeform 1419"/>
                <p:cNvSpPr/>
                <p:nvPr/>
              </p:nvSpPr>
              <p:spPr>
                <a:xfrm>
                  <a:off x="1578" y="286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30" name="Freeform 1420"/>
                <p:cNvSpPr/>
                <p:nvPr/>
              </p:nvSpPr>
              <p:spPr>
                <a:xfrm>
                  <a:off x="1578" y="2863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quadBezTo>
                        <a:pt x="1" y="1"/>
                        <a:pt x="1" y="0"/>
                      </a:quadBezTo>
                      <a:quadBezTo>
                        <a:pt x="1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31" name="Freeform 1421"/>
                <p:cNvSpPr/>
                <p:nvPr/>
              </p:nvSpPr>
              <p:spPr>
                <a:xfrm>
                  <a:off x="1579" y="287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32" name="Freeform 1422"/>
                <p:cNvSpPr/>
                <p:nvPr/>
              </p:nvSpPr>
              <p:spPr>
                <a:xfrm>
                  <a:off x="1577" y="2889"/>
                  <a:ext cx="2" cy="2"/>
                </a:xfrm>
                <a:custGeom>
                  <a:avLst/>
                  <a:gdLst>
                    <a:gd name="T0" fmla="*/ 1 w 2"/>
                    <a:gd name="T1" fmla="*/ 1 h 2"/>
                    <a:gd name="T2" fmla="*/ 2 w 2"/>
                    <a:gd name="T3" fmla="*/ 0 h 2"/>
                    <a:gd name="T4" fmla="*/ 1 w 2"/>
                    <a:gd name="T5" fmla="*/ 1 h 2"/>
                    <a:gd name="T6" fmla="*/ 0 w 2"/>
                    <a:gd name="T7" fmla="*/ 2 h 2"/>
                    <a:gd name="T8" fmla="*/ 0 w 2"/>
                    <a:gd name="T9" fmla="*/ 2 h 2"/>
                    <a:gd name="T10" fmla="*/ 1 w 2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1"/>
                        <a:pt x="0" y="1"/>
                        <a:pt x="0" y="2"/>
                      </a:cubicBezTo>
                      <a:quadBezTo>
                        <a:pt x="0" y="2"/>
                        <a:pt x="0" y="2"/>
                      </a:quad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33" name="Freeform 1423"/>
                <p:cNvSpPr/>
                <p:nvPr/>
              </p:nvSpPr>
              <p:spPr>
                <a:xfrm>
                  <a:off x="1545" y="2884"/>
                  <a:ext cx="41" cy="39"/>
                </a:xfrm>
                <a:custGeom>
                  <a:avLst/>
                  <a:gdLst>
                    <a:gd name="T0" fmla="*/ 30 w 43"/>
                    <a:gd name="T1" fmla="*/ 10 h 41"/>
                    <a:gd name="T2" fmla="*/ 29 w 43"/>
                    <a:gd name="T3" fmla="*/ 12 h 41"/>
                    <a:gd name="T4" fmla="*/ 25 w 43"/>
                    <a:gd name="T5" fmla="*/ 14 h 41"/>
                    <a:gd name="T6" fmla="*/ 21 w 43"/>
                    <a:gd name="T7" fmla="*/ 12 h 41"/>
                    <a:gd name="T8" fmla="*/ 20 w 43"/>
                    <a:gd name="T9" fmla="*/ 7 h 41"/>
                    <a:gd name="T10" fmla="*/ 18 w 43"/>
                    <a:gd name="T11" fmla="*/ 0 h 41"/>
                    <a:gd name="T12" fmla="*/ 17 w 43"/>
                    <a:gd name="T13" fmla="*/ 0 h 41"/>
                    <a:gd name="T14" fmla="*/ 16 w 43"/>
                    <a:gd name="T15" fmla="*/ 0 h 41"/>
                    <a:gd name="T16" fmla="*/ 15 w 43"/>
                    <a:gd name="T17" fmla="*/ 0 h 41"/>
                    <a:gd name="T18" fmla="*/ 15 w 43"/>
                    <a:gd name="T19" fmla="*/ 0 h 41"/>
                    <a:gd name="T20" fmla="*/ 14 w 43"/>
                    <a:gd name="T21" fmla="*/ 0 h 41"/>
                    <a:gd name="T22" fmla="*/ 13 w 43"/>
                    <a:gd name="T23" fmla="*/ 0 h 41"/>
                    <a:gd name="T24" fmla="*/ 12 w 43"/>
                    <a:gd name="T25" fmla="*/ 1 h 41"/>
                    <a:gd name="T26" fmla="*/ 12 w 43"/>
                    <a:gd name="T27" fmla="*/ 3 h 41"/>
                    <a:gd name="T28" fmla="*/ 11 w 43"/>
                    <a:gd name="T29" fmla="*/ 4 h 41"/>
                    <a:gd name="T30" fmla="*/ 11 w 43"/>
                    <a:gd name="T31" fmla="*/ 5 h 41"/>
                    <a:gd name="T32" fmla="*/ 7 w 43"/>
                    <a:gd name="T33" fmla="*/ 10 h 41"/>
                    <a:gd name="T34" fmla="*/ 4 w 43"/>
                    <a:gd name="T35" fmla="*/ 12 h 41"/>
                    <a:gd name="T36" fmla="*/ 1 w 43"/>
                    <a:gd name="T37" fmla="*/ 14 h 41"/>
                    <a:gd name="T38" fmla="*/ 1 w 43"/>
                    <a:gd name="T39" fmla="*/ 14 h 41"/>
                    <a:gd name="T40" fmla="*/ 1 w 43"/>
                    <a:gd name="T41" fmla="*/ 14 h 41"/>
                    <a:gd name="T42" fmla="*/ 1 w 43"/>
                    <a:gd name="T43" fmla="*/ 14 h 41"/>
                    <a:gd name="T44" fmla="*/ 1 w 43"/>
                    <a:gd name="T45" fmla="*/ 14 h 41"/>
                    <a:gd name="T46" fmla="*/ 0 w 43"/>
                    <a:gd name="T47" fmla="*/ 15 h 41"/>
                    <a:gd name="T48" fmla="*/ 13 w 43"/>
                    <a:gd name="T49" fmla="*/ 24 h 41"/>
                    <a:gd name="T50" fmla="*/ 39 w 43"/>
                    <a:gd name="T51" fmla="*/ 40 h 41"/>
                    <a:gd name="T52" fmla="*/ 40 w 43"/>
                    <a:gd name="T53" fmla="*/ 41 h 41"/>
                    <a:gd name="T54" fmla="*/ 40 w 43"/>
                    <a:gd name="T55" fmla="*/ 40 h 41"/>
                    <a:gd name="T56" fmla="*/ 40 w 43"/>
                    <a:gd name="T57" fmla="*/ 39 h 41"/>
                    <a:gd name="T58" fmla="*/ 40 w 43"/>
                    <a:gd name="T59" fmla="*/ 38 h 41"/>
                    <a:gd name="T60" fmla="*/ 41 w 43"/>
                    <a:gd name="T61" fmla="*/ 38 h 41"/>
                    <a:gd name="T62" fmla="*/ 41 w 43"/>
                    <a:gd name="T63" fmla="*/ 37 h 41"/>
                    <a:gd name="T64" fmla="*/ 41 w 43"/>
                    <a:gd name="T65" fmla="*/ 36 h 41"/>
                    <a:gd name="T66" fmla="*/ 42 w 43"/>
                    <a:gd name="T67" fmla="*/ 35 h 41"/>
                    <a:gd name="T68" fmla="*/ 43 w 43"/>
                    <a:gd name="T69" fmla="*/ 32 h 41"/>
                    <a:gd name="T70" fmla="*/ 37 w 43"/>
                    <a:gd name="T71" fmla="*/ 27 h 41"/>
                    <a:gd name="T72" fmla="*/ 35 w 43"/>
                    <a:gd name="T73" fmla="*/ 25 h 41"/>
                    <a:gd name="T74" fmla="*/ 32 w 43"/>
                    <a:gd name="T75" fmla="*/ 24 h 41"/>
                    <a:gd name="T76" fmla="*/ 30 w 43"/>
                    <a:gd name="T77" fmla="*/ 22 h 41"/>
                    <a:gd name="T78" fmla="*/ 30 w 43"/>
                    <a:gd name="T79" fmla="*/ 21 h 41"/>
                    <a:gd name="T80" fmla="*/ 31 w 43"/>
                    <a:gd name="T81" fmla="*/ 19 h 41"/>
                    <a:gd name="T82" fmla="*/ 31 w 43"/>
                    <a:gd name="T83" fmla="*/ 12 h 41"/>
                    <a:gd name="T84" fmla="*/ 31 w 43"/>
                    <a:gd name="T85" fmla="*/ 10 h 41"/>
                    <a:gd name="T86" fmla="*/ 30 w 43"/>
                    <a:gd name="T87" fmla="*/ 1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3" h="41">
                      <a:moveTo>
                        <a:pt x="30" y="10"/>
                      </a:moveTo>
                      <a:cubicBezTo>
                        <a:pt x="30" y="10"/>
                        <a:pt x="29" y="11"/>
                        <a:pt x="29" y="12"/>
                      </a:cubicBezTo>
                      <a:cubicBezTo>
                        <a:pt x="28" y="13"/>
                        <a:pt x="27" y="14"/>
                        <a:pt x="25" y="14"/>
                      </a:cubicBezTo>
                      <a:cubicBezTo>
                        <a:pt x="24" y="14"/>
                        <a:pt x="22" y="13"/>
                        <a:pt x="21" y="12"/>
                      </a:cubicBezTo>
                      <a:cubicBezTo>
                        <a:pt x="20" y="11"/>
                        <a:pt x="19" y="9"/>
                        <a:pt x="20" y="7"/>
                      </a:cubicBezTo>
                      <a:cubicBezTo>
                        <a:pt x="20" y="4"/>
                        <a:pt x="19" y="1"/>
                        <a:pt x="18" y="0"/>
                      </a:cubicBezTo>
                      <a:cubicBezTo>
                        <a:pt x="18" y="0"/>
                        <a:pt x="17" y="0"/>
                        <a:pt x="17" y="0"/>
                      </a:cubicBezTo>
                      <a:cubicBezTo>
                        <a:pt x="17" y="0"/>
                        <a:pt x="16" y="0"/>
                        <a:pt x="16" y="0"/>
                      </a:cubicBezTo>
                      <a:quadBezTo>
                        <a:pt x="16" y="0"/>
                        <a:pt x="15" y="0"/>
                      </a:quadBezTo>
                      <a:quadBezTo>
                        <a:pt x="15" y="0"/>
                        <a:pt x="15" y="0"/>
                      </a:quadBezTo>
                      <a:quadBezTo>
                        <a:pt x="14" y="0"/>
                        <a:pt x="14" y="0"/>
                      </a:quadBezTo>
                      <a:quadBezTo>
                        <a:pt x="13" y="0"/>
                        <a:pt x="13" y="0"/>
                      </a:quadBezTo>
                      <a:cubicBezTo>
                        <a:pt x="13" y="0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4"/>
                        <a:pt x="11" y="4"/>
                        <a:pt x="11" y="4"/>
                      </a:cubicBez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7"/>
                        <a:pt x="9" y="8"/>
                        <a:pt x="7" y="10"/>
                      </a:cubicBezTo>
                      <a:cubicBezTo>
                        <a:pt x="6" y="11"/>
                        <a:pt x="5" y="11"/>
                        <a:pt x="4" y="12"/>
                      </a:cubicBezTo>
                      <a:cubicBezTo>
                        <a:pt x="3" y="13"/>
                        <a:pt x="2" y="13"/>
                        <a:pt x="1" y="14"/>
                      </a:cubicBezTo>
                      <a:quadBezTo>
                        <a:pt x="1" y="14"/>
                        <a:pt x="1" y="14"/>
                      </a:quadBezTo>
                      <a:quadBezTo>
                        <a:pt x="1" y="14"/>
                        <a:pt x="1" y="14"/>
                      </a:quadBezTo>
                      <a:quadBezTo>
                        <a:pt x="1" y="14"/>
                        <a:pt x="1" y="14"/>
                      </a:quadBezTo>
                      <a:quadBezTo>
                        <a:pt x="1" y="14"/>
                        <a:pt x="1" y="14"/>
                      </a:quadBezTo>
                      <a:cubicBezTo>
                        <a:pt x="1" y="15"/>
                        <a:pt x="0" y="15"/>
                        <a:pt x="0" y="15"/>
                      </a:cubicBezTo>
                      <a:cubicBezTo>
                        <a:pt x="5" y="18"/>
                        <a:pt x="9" y="21"/>
                        <a:pt x="13" y="24"/>
                      </a:cubicBezTo>
                      <a:cubicBezTo>
                        <a:pt x="22" y="31"/>
                        <a:pt x="34" y="38"/>
                        <a:pt x="39" y="40"/>
                      </a:cubicBezTo>
                      <a:cubicBezTo>
                        <a:pt x="39" y="40"/>
                        <a:pt x="40" y="40"/>
                        <a:pt x="40" y="41"/>
                      </a:cubicBezTo>
                      <a:quadBezTo>
                        <a:pt x="40" y="40"/>
                        <a:pt x="40" y="40"/>
                      </a:quadBezTo>
                      <a:quadBezTo>
                        <a:pt x="40" y="40"/>
                        <a:pt x="40" y="39"/>
                      </a:quadBezTo>
                      <a:quadBezTo>
                        <a:pt x="40" y="39"/>
                        <a:pt x="40" y="38"/>
                      </a:quadBezTo>
                      <a:quadBezTo>
                        <a:pt x="41" y="38"/>
                        <a:pt x="41" y="38"/>
                      </a:quadBezTo>
                      <a:quadBezTo>
                        <a:pt x="41" y="37"/>
                        <a:pt x="41" y="37"/>
                      </a:quadBezTo>
                      <a:cubicBezTo>
                        <a:pt x="41" y="37"/>
                        <a:pt x="41" y="36"/>
                        <a:pt x="41" y="36"/>
                      </a:cubicBezTo>
                      <a:quadBezTo>
                        <a:pt x="41" y="36"/>
                        <a:pt x="42" y="35"/>
                      </a:quadBezTo>
                      <a:cubicBezTo>
                        <a:pt x="42" y="34"/>
                        <a:pt x="42" y="33"/>
                        <a:pt x="43" y="32"/>
                      </a:cubicBezTo>
                      <a:cubicBezTo>
                        <a:pt x="43" y="30"/>
                        <a:pt x="39" y="28"/>
                        <a:pt x="37" y="27"/>
                      </a:cubicBezTo>
                      <a:cubicBezTo>
                        <a:pt x="36" y="26"/>
                        <a:pt x="35" y="26"/>
                        <a:pt x="35" y="25"/>
                      </a:cubicBezTo>
                      <a:cubicBezTo>
                        <a:pt x="34" y="25"/>
                        <a:pt x="33" y="24"/>
                        <a:pt x="32" y="24"/>
                      </a:cubicBezTo>
                      <a:cubicBezTo>
                        <a:pt x="31" y="23"/>
                        <a:pt x="30" y="23"/>
                        <a:pt x="30" y="22"/>
                      </a:cubicBezTo>
                      <a:quadBezTo>
                        <a:pt x="30" y="22"/>
                        <a:pt x="30" y="21"/>
                      </a:quadBezTo>
                      <a:cubicBezTo>
                        <a:pt x="29" y="20"/>
                        <a:pt x="31" y="19"/>
                        <a:pt x="31" y="19"/>
                      </a:cubicBezTo>
                      <a:cubicBezTo>
                        <a:pt x="31" y="18"/>
                        <a:pt x="32" y="17"/>
                        <a:pt x="31" y="12"/>
                      </a:cubicBezTo>
                      <a:cubicBezTo>
                        <a:pt x="31" y="12"/>
                        <a:pt x="31" y="11"/>
                        <a:pt x="31" y="10"/>
                      </a:cubicBezTo>
                      <a:quadBezTo>
                        <a:pt x="31" y="10"/>
                        <a:pt x="30" y="1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34" name="Freeform 1424"/>
                <p:cNvSpPr/>
                <p:nvPr/>
              </p:nvSpPr>
              <p:spPr>
                <a:xfrm>
                  <a:off x="1584" y="2920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35" name="Freeform 1425"/>
                <p:cNvSpPr/>
                <p:nvPr/>
              </p:nvSpPr>
              <p:spPr>
                <a:xfrm>
                  <a:off x="1585" y="2918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36" name="Freeform 1426"/>
                <p:cNvSpPr/>
                <p:nvPr/>
              </p:nvSpPr>
              <p:spPr>
                <a:xfrm>
                  <a:off x="1584" y="2921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37" name="Freeform 1427"/>
                <p:cNvSpPr/>
                <p:nvPr/>
              </p:nvSpPr>
              <p:spPr>
                <a:xfrm>
                  <a:off x="1562" y="288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38" name="Freeform 1428"/>
                <p:cNvSpPr/>
                <p:nvPr/>
              </p:nvSpPr>
              <p:spPr>
                <a:xfrm>
                  <a:off x="1565" y="2895"/>
                  <a:ext cx="8" cy="3"/>
                </a:xfrm>
                <a:custGeom>
                  <a:avLst/>
                  <a:gdLst>
                    <a:gd name="T0" fmla="*/ 8 w 8"/>
                    <a:gd name="T1" fmla="*/ 0 h 3"/>
                    <a:gd name="T2" fmla="*/ 0 w 8"/>
                    <a:gd name="T3" fmla="*/ 0 h 3"/>
                    <a:gd name="T4" fmla="*/ 4 w 8"/>
                    <a:gd name="T5" fmla="*/ 2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cubicBezTo>
                        <a:pt x="6" y="3"/>
                        <a:pt x="2" y="2"/>
                        <a:pt x="0" y="0"/>
                      </a:cubicBezTo>
                      <a:cubicBezTo>
                        <a:pt x="1" y="1"/>
                        <a:pt x="3" y="2"/>
                        <a:pt x="4" y="2"/>
                      </a:cubicBezTo>
                      <a:cubicBezTo>
                        <a:pt x="6" y="2"/>
                        <a:pt x="7" y="1"/>
                        <a:pt x="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1039" name="Freeform 1429"/>
                <p:cNvSpPr/>
                <p:nvPr/>
              </p:nvSpPr>
              <p:spPr>
                <a:xfrm>
                  <a:off x="1559" y="288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</p:grpSp>
          <p:grpSp>
            <p:nvGrpSpPr>
              <p:cNvPr id="417" name="Group 1631"/>
              <p:cNvGrpSpPr/>
              <p:nvPr/>
            </p:nvGrpSpPr>
            <p:grpSpPr>
              <a:xfrm>
                <a:off x="1486" y="2617"/>
                <a:ext cx="558" cy="408"/>
                <a:chOff x="1486" y="2617"/>
                <a:chExt cx="558" cy="408"/>
              </a:xfrm>
              <a:grpFill/>
            </p:grpSpPr>
            <p:sp>
              <p:nvSpPr>
                <p:cNvPr id="640" name="Freeform 1431"/>
                <p:cNvSpPr/>
                <p:nvPr/>
              </p:nvSpPr>
              <p:spPr>
                <a:xfrm>
                  <a:off x="1560" y="288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41" name="Freeform 1432"/>
                <p:cNvSpPr/>
                <p:nvPr/>
              </p:nvSpPr>
              <p:spPr>
                <a:xfrm>
                  <a:off x="1557" y="2884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quadBezTo>
                        <a:pt x="0" y="1"/>
                        <a:pt x="0" y="1"/>
                      </a:quad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42" name="Freeform 1433"/>
                <p:cNvSpPr/>
                <p:nvPr/>
              </p:nvSpPr>
              <p:spPr>
                <a:xfrm>
                  <a:off x="1526" y="2867"/>
                  <a:ext cx="27" cy="29"/>
                </a:xfrm>
                <a:custGeom>
                  <a:avLst/>
                  <a:gdLst>
                    <a:gd name="T0" fmla="*/ 27 w 28"/>
                    <a:gd name="T1" fmla="*/ 15 h 31"/>
                    <a:gd name="T2" fmla="*/ 26 w 28"/>
                    <a:gd name="T3" fmla="*/ 9 h 31"/>
                    <a:gd name="T4" fmla="*/ 19 w 28"/>
                    <a:gd name="T5" fmla="*/ 0 h 31"/>
                    <a:gd name="T6" fmla="*/ 16 w 28"/>
                    <a:gd name="T7" fmla="*/ 1 h 31"/>
                    <a:gd name="T8" fmla="*/ 11 w 28"/>
                    <a:gd name="T9" fmla="*/ 2 h 31"/>
                    <a:gd name="T10" fmla="*/ 9 w 28"/>
                    <a:gd name="T11" fmla="*/ 2 h 31"/>
                    <a:gd name="T12" fmla="*/ 8 w 28"/>
                    <a:gd name="T13" fmla="*/ 1 h 31"/>
                    <a:gd name="T14" fmla="*/ 7 w 28"/>
                    <a:gd name="T15" fmla="*/ 2 h 31"/>
                    <a:gd name="T16" fmla="*/ 7 w 28"/>
                    <a:gd name="T17" fmla="*/ 2 h 31"/>
                    <a:gd name="T18" fmla="*/ 7 w 28"/>
                    <a:gd name="T19" fmla="*/ 3 h 31"/>
                    <a:gd name="T20" fmla="*/ 7 w 28"/>
                    <a:gd name="T21" fmla="*/ 3 h 31"/>
                    <a:gd name="T22" fmla="*/ 6 w 28"/>
                    <a:gd name="T23" fmla="*/ 4 h 31"/>
                    <a:gd name="T24" fmla="*/ 6 w 28"/>
                    <a:gd name="T25" fmla="*/ 5 h 31"/>
                    <a:gd name="T26" fmla="*/ 6 w 28"/>
                    <a:gd name="T27" fmla="*/ 5 h 31"/>
                    <a:gd name="T28" fmla="*/ 5 w 28"/>
                    <a:gd name="T29" fmla="*/ 6 h 31"/>
                    <a:gd name="T30" fmla="*/ 4 w 28"/>
                    <a:gd name="T31" fmla="*/ 6 h 31"/>
                    <a:gd name="T32" fmla="*/ 4 w 28"/>
                    <a:gd name="T33" fmla="*/ 7 h 31"/>
                    <a:gd name="T34" fmla="*/ 3 w 28"/>
                    <a:gd name="T35" fmla="*/ 8 h 31"/>
                    <a:gd name="T36" fmla="*/ 2 w 28"/>
                    <a:gd name="T37" fmla="*/ 8 h 31"/>
                    <a:gd name="T38" fmla="*/ 2 w 28"/>
                    <a:gd name="T39" fmla="*/ 9 h 31"/>
                    <a:gd name="T40" fmla="*/ 1 w 28"/>
                    <a:gd name="T41" fmla="*/ 10 h 31"/>
                    <a:gd name="T42" fmla="*/ 0 w 28"/>
                    <a:gd name="T43" fmla="*/ 10 h 31"/>
                    <a:gd name="T44" fmla="*/ 1 w 28"/>
                    <a:gd name="T45" fmla="*/ 13 h 31"/>
                    <a:gd name="T46" fmla="*/ 9 w 28"/>
                    <a:gd name="T47" fmla="*/ 26 h 31"/>
                    <a:gd name="T48" fmla="*/ 10 w 28"/>
                    <a:gd name="T49" fmla="*/ 26 h 31"/>
                    <a:gd name="T50" fmla="*/ 17 w 28"/>
                    <a:gd name="T51" fmla="*/ 31 h 31"/>
                    <a:gd name="T52" fmla="*/ 17 w 28"/>
                    <a:gd name="T53" fmla="*/ 31 h 31"/>
                    <a:gd name="T54" fmla="*/ 18 w 28"/>
                    <a:gd name="T55" fmla="*/ 30 h 31"/>
                    <a:gd name="T56" fmla="*/ 18 w 28"/>
                    <a:gd name="T57" fmla="*/ 30 h 31"/>
                    <a:gd name="T58" fmla="*/ 18 w 28"/>
                    <a:gd name="T59" fmla="*/ 29 h 31"/>
                    <a:gd name="T60" fmla="*/ 18 w 28"/>
                    <a:gd name="T61" fmla="*/ 29 h 31"/>
                    <a:gd name="T62" fmla="*/ 19 w 28"/>
                    <a:gd name="T63" fmla="*/ 29 h 31"/>
                    <a:gd name="T64" fmla="*/ 22 w 28"/>
                    <a:gd name="T65" fmla="*/ 26 h 31"/>
                    <a:gd name="T66" fmla="*/ 27 w 28"/>
                    <a:gd name="T67" fmla="*/ 22 h 31"/>
                    <a:gd name="T68" fmla="*/ 28 w 28"/>
                    <a:gd name="T69" fmla="*/ 20 h 31"/>
                    <a:gd name="T70" fmla="*/ 28 w 28"/>
                    <a:gd name="T71" fmla="*/ 19 h 31"/>
                    <a:gd name="T72" fmla="*/ 28 w 28"/>
                    <a:gd name="T73" fmla="*/ 19 h 31"/>
                    <a:gd name="T74" fmla="*/ 28 w 28"/>
                    <a:gd name="T75" fmla="*/ 18 h 31"/>
                    <a:gd name="T76" fmla="*/ 28 w 28"/>
                    <a:gd name="T77" fmla="*/ 17 h 31"/>
                    <a:gd name="T78" fmla="*/ 27 w 28"/>
                    <a:gd name="T79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8" h="31">
                      <a:moveTo>
                        <a:pt x="27" y="15"/>
                      </a:moveTo>
                      <a:cubicBezTo>
                        <a:pt x="27" y="13"/>
                        <a:pt x="26" y="11"/>
                        <a:pt x="26" y="9"/>
                      </a:cubicBezTo>
                      <a:cubicBezTo>
                        <a:pt x="26" y="7"/>
                        <a:pt x="21" y="1"/>
                        <a:pt x="19" y="0"/>
                      </a:cubicBezTo>
                      <a:cubicBezTo>
                        <a:pt x="19" y="0"/>
                        <a:pt x="18" y="1"/>
                        <a:pt x="16" y="1"/>
                      </a:cubicBezTo>
                      <a:cubicBezTo>
                        <a:pt x="15" y="2"/>
                        <a:pt x="13" y="2"/>
                        <a:pt x="11" y="2"/>
                      </a:cubicBezTo>
                      <a:quadBezTo>
                        <a:pt x="10" y="2"/>
                        <a:pt x="9" y="2"/>
                      </a:quadBezTo>
                      <a:cubicBezTo>
                        <a:pt x="9" y="1"/>
                        <a:pt x="8" y="1"/>
                        <a:pt x="8" y="1"/>
                      </a:cubicBezTo>
                      <a:quadBezTo>
                        <a:pt x="8" y="2"/>
                        <a:pt x="7" y="2"/>
                      </a:quadBezTo>
                      <a:quadBezTo>
                        <a:pt x="7" y="2"/>
                        <a:pt x="7" y="2"/>
                      </a:quadBezTo>
                      <a:quadBezTo>
                        <a:pt x="7" y="3"/>
                        <a:pt x="7" y="3"/>
                      </a:quadBezTo>
                      <a:quadBezTo>
                        <a:pt x="7" y="3"/>
                        <a:pt x="7" y="3"/>
                      </a:quadBezTo>
                      <a:quadBezTo>
                        <a:pt x="7" y="4"/>
                        <a:pt x="6" y="4"/>
                      </a:quadBezTo>
                      <a:quadBezTo>
                        <a:pt x="6" y="4"/>
                        <a:pt x="6" y="5"/>
                      </a:quadBezTo>
                      <a:quadBezTo>
                        <a:pt x="6" y="5"/>
                        <a:pt x="6" y="5"/>
                      </a:quadBezTo>
                      <a:quadBezTo>
                        <a:pt x="5" y="5"/>
                        <a:pt x="5" y="6"/>
                      </a:quadBezTo>
                      <a:quadBezTo>
                        <a:pt x="5" y="6"/>
                        <a:pt x="4" y="6"/>
                      </a:quadBezTo>
                      <a:cubicBezTo>
                        <a:pt x="4" y="6"/>
                        <a:pt x="4" y="7"/>
                        <a:pt x="4" y="7"/>
                      </a:cubicBezTo>
                      <a:cubicBezTo>
                        <a:pt x="4" y="7"/>
                        <a:pt x="3" y="7"/>
                        <a:pt x="3" y="8"/>
                      </a:cubicBezTo>
                      <a:quadBezTo>
                        <a:pt x="3" y="8"/>
                        <a:pt x="2" y="8"/>
                      </a:quadBezTo>
                      <a:quadBezTo>
                        <a:pt x="2" y="9"/>
                        <a:pt x="2" y="9"/>
                      </a:quadBezTo>
                      <a:cubicBezTo>
                        <a:pt x="1" y="9"/>
                        <a:pt x="1" y="10"/>
                        <a:pt x="1" y="10"/>
                      </a:cubicBezTo>
                      <a:quadBezTo>
                        <a:pt x="1" y="10"/>
                        <a:pt x="0" y="10"/>
                      </a:quadBezTo>
                      <a:cubicBezTo>
                        <a:pt x="1" y="11"/>
                        <a:pt x="1" y="12"/>
                        <a:pt x="1" y="13"/>
                      </a:cubicBezTo>
                      <a:cubicBezTo>
                        <a:pt x="4" y="21"/>
                        <a:pt x="6" y="23"/>
                        <a:pt x="9" y="26"/>
                      </a:cubicBezTo>
                      <a:quadBezTo>
                        <a:pt x="10" y="26"/>
                        <a:pt x="10" y="26"/>
                      </a:quadBezTo>
                      <a:cubicBezTo>
                        <a:pt x="11" y="28"/>
                        <a:pt x="14" y="29"/>
                        <a:pt x="17" y="31"/>
                      </a:cubicBezTo>
                      <a:quadBezTo>
                        <a:pt x="17" y="31"/>
                        <a:pt x="17" y="31"/>
                      </a:quadBezTo>
                      <a:cubicBezTo>
                        <a:pt x="17" y="31"/>
                        <a:pt x="17" y="30"/>
                        <a:pt x="18" y="30"/>
                      </a:cubicBezTo>
                      <a:quadBezTo>
                        <a:pt x="18" y="30"/>
                        <a:pt x="18" y="30"/>
                      </a:quadBezTo>
                      <a:quadBezTo>
                        <a:pt x="18" y="29"/>
                        <a:pt x="18" y="29"/>
                      </a:quadBezTo>
                      <a:quadBezTo>
                        <a:pt x="18" y="29"/>
                        <a:pt x="18" y="29"/>
                      </a:quadBezTo>
                      <a:quadBezTo>
                        <a:pt x="19" y="29"/>
                        <a:pt x="19" y="29"/>
                      </a:quadBezTo>
                      <a:cubicBezTo>
                        <a:pt x="20" y="28"/>
                        <a:pt x="21" y="27"/>
                        <a:pt x="22" y="26"/>
                      </a:cubicBezTo>
                      <a:cubicBezTo>
                        <a:pt x="23" y="25"/>
                        <a:pt x="27" y="23"/>
                        <a:pt x="27" y="22"/>
                      </a:cubicBezTo>
                      <a:cubicBezTo>
                        <a:pt x="27" y="22"/>
                        <a:pt x="28" y="21"/>
                        <a:pt x="28" y="20"/>
                      </a:cubicBezTo>
                      <a:cubicBezTo>
                        <a:pt x="28" y="20"/>
                        <a:pt x="28" y="19"/>
                        <a:pt x="28" y="19"/>
                      </a:cubicBezTo>
                      <a:quadBezTo>
                        <a:pt x="28" y="19"/>
                        <a:pt x="28" y="19"/>
                      </a:quadBezTo>
                      <a:quadBezTo>
                        <a:pt x="28" y="18"/>
                        <a:pt x="28" y="18"/>
                      </a:quadBezTo>
                      <a:quadBezTo>
                        <a:pt x="28" y="17"/>
                        <a:pt x="28" y="17"/>
                      </a:quadBezTo>
                      <a:cubicBezTo>
                        <a:pt x="28" y="17"/>
                        <a:pt x="28" y="16"/>
                        <a:pt x="2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43" name="Freeform 1434"/>
                <p:cNvSpPr/>
                <p:nvPr/>
              </p:nvSpPr>
              <p:spPr>
                <a:xfrm>
                  <a:off x="1532" y="2871"/>
                  <a:ext cx="0" cy="0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44" name="Freeform 1435"/>
                <p:cNvSpPr/>
                <p:nvPr/>
              </p:nvSpPr>
              <p:spPr>
                <a:xfrm>
                  <a:off x="1533" y="286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45" name="Freeform 1436"/>
                <p:cNvSpPr/>
                <p:nvPr/>
              </p:nvSpPr>
              <p:spPr>
                <a:xfrm>
                  <a:off x="1533" y="287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46" name="Freeform 1437"/>
                <p:cNvSpPr/>
                <p:nvPr/>
              </p:nvSpPr>
              <p:spPr>
                <a:xfrm>
                  <a:off x="1531" y="2871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47" name="Freeform 1438"/>
                <p:cNvSpPr/>
                <p:nvPr/>
              </p:nvSpPr>
              <p:spPr>
                <a:xfrm>
                  <a:off x="1552" y="2881"/>
                  <a:ext cx="1" cy="2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1" y="2"/>
                        <a:pt x="1" y="2"/>
                      </a:cubicBezTo>
                      <a:quadBezTo>
                        <a:pt x="1" y="2"/>
                        <a:pt x="1" y="2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48" name="Freeform 1439"/>
                <p:cNvSpPr/>
                <p:nvPr/>
              </p:nvSpPr>
              <p:spPr>
                <a:xfrm>
                  <a:off x="1527" y="2875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49" name="Freeform 1440"/>
                <p:cNvSpPr/>
                <p:nvPr/>
              </p:nvSpPr>
              <p:spPr>
                <a:xfrm>
                  <a:off x="1530" y="2872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50" name="Freeform 1441"/>
                <p:cNvSpPr/>
                <p:nvPr/>
              </p:nvSpPr>
              <p:spPr>
                <a:xfrm>
                  <a:off x="1528" y="287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51" name="Freeform 1442"/>
                <p:cNvSpPr/>
                <p:nvPr/>
              </p:nvSpPr>
              <p:spPr>
                <a:xfrm>
                  <a:off x="1552" y="2885"/>
                  <a:ext cx="1" cy="3"/>
                </a:xfrm>
                <a:custGeom>
                  <a:avLst/>
                  <a:gdLst>
                    <a:gd name="T0" fmla="*/ 0 w 1"/>
                    <a:gd name="T1" fmla="*/ 3 h 3"/>
                    <a:gd name="T2" fmla="*/ 1 w 1"/>
                    <a:gd name="T3" fmla="*/ 1 h 3"/>
                    <a:gd name="T4" fmla="*/ 1 w 1"/>
                    <a:gd name="T5" fmla="*/ 0 h 3"/>
                    <a:gd name="T6" fmla="*/ 1 w 1"/>
                    <a:gd name="T7" fmla="*/ 1 h 3"/>
                    <a:gd name="T8" fmla="*/ 0 w 1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3">
                      <a:moveTo>
                        <a:pt x="0" y="3"/>
                      </a:moveTo>
                      <a:cubicBezTo>
                        <a:pt x="0" y="3"/>
                        <a:pt x="1" y="2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2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52" name="Freeform 1443"/>
                <p:cNvSpPr/>
                <p:nvPr/>
              </p:nvSpPr>
              <p:spPr>
                <a:xfrm>
                  <a:off x="1542" y="289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53" name="Freeform 1444"/>
                <p:cNvSpPr/>
                <p:nvPr/>
              </p:nvSpPr>
              <p:spPr>
                <a:xfrm>
                  <a:off x="1553" y="2884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54" name="Freeform 1445"/>
                <p:cNvSpPr/>
                <p:nvPr/>
              </p:nvSpPr>
              <p:spPr>
                <a:xfrm>
                  <a:off x="1543" y="289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55" name="Freeform 1446"/>
                <p:cNvSpPr/>
                <p:nvPr/>
              </p:nvSpPr>
              <p:spPr>
                <a:xfrm>
                  <a:off x="1543" y="289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56" name="Freeform 1447"/>
                <p:cNvSpPr/>
                <p:nvPr/>
              </p:nvSpPr>
              <p:spPr>
                <a:xfrm>
                  <a:off x="1486" y="2667"/>
                  <a:ext cx="86" cy="70"/>
                </a:xfrm>
                <a:custGeom>
                  <a:avLst/>
                  <a:gdLst>
                    <a:gd name="T0" fmla="*/ 89 w 90"/>
                    <a:gd name="T1" fmla="*/ 2 h 73"/>
                    <a:gd name="T2" fmla="*/ 84 w 90"/>
                    <a:gd name="T3" fmla="*/ 0 h 73"/>
                    <a:gd name="T4" fmla="*/ 43 w 90"/>
                    <a:gd name="T5" fmla="*/ 0 h 73"/>
                    <a:gd name="T6" fmla="*/ 38 w 90"/>
                    <a:gd name="T7" fmla="*/ 9 h 73"/>
                    <a:gd name="T8" fmla="*/ 31 w 90"/>
                    <a:gd name="T9" fmla="*/ 18 h 73"/>
                    <a:gd name="T10" fmla="*/ 23 w 90"/>
                    <a:gd name="T11" fmla="*/ 29 h 73"/>
                    <a:gd name="T12" fmla="*/ 14 w 90"/>
                    <a:gd name="T13" fmla="*/ 46 h 73"/>
                    <a:gd name="T14" fmla="*/ 3 w 90"/>
                    <a:gd name="T15" fmla="*/ 65 h 73"/>
                    <a:gd name="T16" fmla="*/ 0 w 90"/>
                    <a:gd name="T17" fmla="*/ 73 h 73"/>
                    <a:gd name="T18" fmla="*/ 40 w 90"/>
                    <a:gd name="T19" fmla="*/ 73 h 73"/>
                    <a:gd name="T20" fmla="*/ 40 w 90"/>
                    <a:gd name="T21" fmla="*/ 57 h 73"/>
                    <a:gd name="T22" fmla="*/ 47 w 90"/>
                    <a:gd name="T23" fmla="*/ 51 h 73"/>
                    <a:gd name="T24" fmla="*/ 52 w 90"/>
                    <a:gd name="T25" fmla="*/ 49 h 73"/>
                    <a:gd name="T26" fmla="*/ 52 w 90"/>
                    <a:gd name="T27" fmla="*/ 17 h 73"/>
                    <a:gd name="T28" fmla="*/ 54 w 90"/>
                    <a:gd name="T29" fmla="*/ 17 h 73"/>
                    <a:gd name="T30" fmla="*/ 81 w 90"/>
                    <a:gd name="T31" fmla="*/ 17 h 73"/>
                    <a:gd name="T32" fmla="*/ 90 w 90"/>
                    <a:gd name="T33" fmla="*/ 17 h 73"/>
                    <a:gd name="T34" fmla="*/ 90 w 90"/>
                    <a:gd name="T35" fmla="*/ 8 h 73"/>
                    <a:gd name="T36" fmla="*/ 90 w 90"/>
                    <a:gd name="T37" fmla="*/ 8 h 73"/>
                    <a:gd name="T38" fmla="*/ 90 w 90"/>
                    <a:gd name="T39" fmla="*/ 5 h 73"/>
                    <a:gd name="T40" fmla="*/ 90 w 90"/>
                    <a:gd name="T41" fmla="*/ 5 h 73"/>
                    <a:gd name="T42" fmla="*/ 90 w 90"/>
                    <a:gd name="T43" fmla="*/ 3 h 73"/>
                    <a:gd name="T44" fmla="*/ 90 w 90"/>
                    <a:gd name="T45" fmla="*/ 3 h 73"/>
                    <a:gd name="T46" fmla="*/ 89 w 90"/>
                    <a:gd name="T47" fmla="*/ 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0" h="73">
                      <a:moveTo>
                        <a:pt x="89" y="2"/>
                      </a:moveTo>
                      <a:cubicBezTo>
                        <a:pt x="89" y="1"/>
                        <a:pt x="89" y="0"/>
                        <a:pt x="84" y="0"/>
                      </a:cubicBezTo>
                      <a:quadBezTo>
                        <a:pt x="43" y="0"/>
                        <a:pt x="43" y="0"/>
                      </a:quadBezTo>
                      <a:cubicBezTo>
                        <a:pt x="40" y="3"/>
                        <a:pt x="39" y="6"/>
                        <a:pt x="38" y="9"/>
                      </a:cubicBezTo>
                      <a:cubicBezTo>
                        <a:pt x="37" y="12"/>
                        <a:pt x="34" y="14"/>
                        <a:pt x="31" y="18"/>
                      </a:cubicBezTo>
                      <a:cubicBezTo>
                        <a:pt x="27" y="21"/>
                        <a:pt x="23" y="26"/>
                        <a:pt x="23" y="29"/>
                      </a:cubicBezTo>
                      <a:cubicBezTo>
                        <a:pt x="22" y="34"/>
                        <a:pt x="19" y="39"/>
                        <a:pt x="14" y="46"/>
                      </a:cubicBezTo>
                      <a:cubicBezTo>
                        <a:pt x="10" y="52"/>
                        <a:pt x="6" y="58"/>
                        <a:pt x="3" y="65"/>
                      </a:cubicBezTo>
                      <a:cubicBezTo>
                        <a:pt x="1" y="68"/>
                        <a:pt x="0" y="71"/>
                        <a:pt x="0" y="73"/>
                      </a:cubicBezTo>
                      <a:quadBezTo>
                        <a:pt x="40" y="73"/>
                        <a:pt x="40" y="73"/>
                      </a:quadBezTo>
                      <a:quadBezTo>
                        <a:pt x="40" y="57"/>
                        <a:pt x="40" y="57"/>
                      </a:quadBezTo>
                      <a:cubicBezTo>
                        <a:pt x="40" y="55"/>
                        <a:pt x="43" y="53"/>
                        <a:pt x="47" y="51"/>
                      </a:cubicBezTo>
                      <a:cubicBezTo>
                        <a:pt x="49" y="51"/>
                        <a:pt x="51" y="49"/>
                        <a:pt x="52" y="49"/>
                      </a:cubicBezTo>
                      <a:quadBezTo>
                        <a:pt x="52" y="17"/>
                        <a:pt x="52" y="17"/>
                      </a:quadBezTo>
                      <a:quadBezTo>
                        <a:pt x="54" y="17"/>
                        <a:pt x="54" y="17"/>
                      </a:quadBezTo>
                      <a:cubicBezTo>
                        <a:pt x="54" y="17"/>
                        <a:pt x="70" y="17"/>
                        <a:pt x="81" y="17"/>
                      </a:cubicBezTo>
                      <a:cubicBezTo>
                        <a:pt x="86" y="17"/>
                        <a:pt x="89" y="17"/>
                        <a:pt x="90" y="17"/>
                      </a:cubicBezTo>
                      <a:cubicBezTo>
                        <a:pt x="90" y="15"/>
                        <a:pt x="90" y="12"/>
                        <a:pt x="90" y="8"/>
                      </a:cubicBezTo>
                      <a:quadBezTo>
                        <a:pt x="90" y="8"/>
                        <a:pt x="90" y="8"/>
                      </a:quadBezTo>
                      <a:cubicBezTo>
                        <a:pt x="90" y="7"/>
                        <a:pt x="90" y="6"/>
                        <a:pt x="90" y="5"/>
                      </a:cubicBezTo>
                      <a:quadBezTo>
                        <a:pt x="90" y="5"/>
                        <a:pt x="90" y="5"/>
                      </a:quadBezTo>
                      <a:quadBezTo>
                        <a:pt x="90" y="4"/>
                        <a:pt x="90" y="3"/>
                      </a:quadBezTo>
                      <a:quadBezTo>
                        <a:pt x="90" y="3"/>
                        <a:pt x="90" y="3"/>
                      </a:quadBezTo>
                      <a:cubicBezTo>
                        <a:pt x="90" y="2"/>
                        <a:pt x="89" y="2"/>
                        <a:pt x="89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57" name="Freeform 1448"/>
                <p:cNvSpPr/>
                <p:nvPr/>
              </p:nvSpPr>
              <p:spPr>
                <a:xfrm>
                  <a:off x="1571" y="266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58" name="Freeform 1449"/>
                <p:cNvSpPr/>
                <p:nvPr/>
              </p:nvSpPr>
              <p:spPr>
                <a:xfrm>
                  <a:off x="1486" y="2673"/>
                  <a:ext cx="121" cy="137"/>
                </a:xfrm>
                <a:custGeom>
                  <a:avLst/>
                  <a:gdLst>
                    <a:gd name="T0" fmla="*/ 52 w 127"/>
                    <a:gd name="T1" fmla="*/ 143 h 143"/>
                    <a:gd name="T2" fmla="*/ 53 w 127"/>
                    <a:gd name="T3" fmla="*/ 143 h 143"/>
                    <a:gd name="T4" fmla="*/ 54 w 127"/>
                    <a:gd name="T5" fmla="*/ 143 h 143"/>
                    <a:gd name="T6" fmla="*/ 54 w 127"/>
                    <a:gd name="T7" fmla="*/ 142 h 143"/>
                    <a:gd name="T8" fmla="*/ 66 w 127"/>
                    <a:gd name="T9" fmla="*/ 139 h 143"/>
                    <a:gd name="T10" fmla="*/ 67 w 127"/>
                    <a:gd name="T11" fmla="*/ 137 h 143"/>
                    <a:gd name="T12" fmla="*/ 73 w 127"/>
                    <a:gd name="T13" fmla="*/ 136 h 143"/>
                    <a:gd name="T14" fmla="*/ 82 w 127"/>
                    <a:gd name="T15" fmla="*/ 135 h 143"/>
                    <a:gd name="T16" fmla="*/ 83 w 127"/>
                    <a:gd name="T17" fmla="*/ 135 h 143"/>
                    <a:gd name="T18" fmla="*/ 101 w 127"/>
                    <a:gd name="T19" fmla="*/ 135 h 143"/>
                    <a:gd name="T20" fmla="*/ 127 w 127"/>
                    <a:gd name="T21" fmla="*/ 135 h 143"/>
                    <a:gd name="T22" fmla="*/ 124 w 127"/>
                    <a:gd name="T23" fmla="*/ 124 h 143"/>
                    <a:gd name="T24" fmla="*/ 127 w 127"/>
                    <a:gd name="T25" fmla="*/ 22 h 143"/>
                    <a:gd name="T26" fmla="*/ 96 w 127"/>
                    <a:gd name="T27" fmla="*/ 1 h 143"/>
                    <a:gd name="T28" fmla="*/ 94 w 127"/>
                    <a:gd name="T29" fmla="*/ 0 h 143"/>
                    <a:gd name="T30" fmla="*/ 94 w 127"/>
                    <a:gd name="T31" fmla="*/ 3 h 143"/>
                    <a:gd name="T32" fmla="*/ 94 w 127"/>
                    <a:gd name="T33" fmla="*/ 5 h 143"/>
                    <a:gd name="T34" fmla="*/ 94 w 127"/>
                    <a:gd name="T35" fmla="*/ 6 h 143"/>
                    <a:gd name="T36" fmla="*/ 94 w 127"/>
                    <a:gd name="T37" fmla="*/ 8 h 143"/>
                    <a:gd name="T38" fmla="*/ 94 w 127"/>
                    <a:gd name="T39" fmla="*/ 10 h 143"/>
                    <a:gd name="T40" fmla="*/ 94 w 127"/>
                    <a:gd name="T41" fmla="*/ 10 h 143"/>
                    <a:gd name="T42" fmla="*/ 94 w 127"/>
                    <a:gd name="T43" fmla="*/ 11 h 143"/>
                    <a:gd name="T44" fmla="*/ 94 w 127"/>
                    <a:gd name="T45" fmla="*/ 12 h 143"/>
                    <a:gd name="T46" fmla="*/ 94 w 127"/>
                    <a:gd name="T47" fmla="*/ 12 h 143"/>
                    <a:gd name="T48" fmla="*/ 94 w 127"/>
                    <a:gd name="T49" fmla="*/ 13 h 143"/>
                    <a:gd name="T50" fmla="*/ 93 w 127"/>
                    <a:gd name="T51" fmla="*/ 13 h 143"/>
                    <a:gd name="T52" fmla="*/ 93 w 127"/>
                    <a:gd name="T53" fmla="*/ 13 h 143"/>
                    <a:gd name="T54" fmla="*/ 93 w 127"/>
                    <a:gd name="T55" fmla="*/ 13 h 143"/>
                    <a:gd name="T56" fmla="*/ 93 w 127"/>
                    <a:gd name="T57" fmla="*/ 13 h 143"/>
                    <a:gd name="T58" fmla="*/ 58 w 127"/>
                    <a:gd name="T59" fmla="*/ 14 h 143"/>
                    <a:gd name="T60" fmla="*/ 56 w 127"/>
                    <a:gd name="T61" fmla="*/ 42 h 143"/>
                    <a:gd name="T62" fmla="*/ 44 w 127"/>
                    <a:gd name="T63" fmla="*/ 51 h 143"/>
                    <a:gd name="T64" fmla="*/ 0 w 127"/>
                    <a:gd name="T65" fmla="*/ 70 h 143"/>
                    <a:gd name="T66" fmla="*/ 5 w 127"/>
                    <a:gd name="T67" fmla="*/ 79 h 143"/>
                    <a:gd name="T68" fmla="*/ 8 w 127"/>
                    <a:gd name="T69" fmla="*/ 98 h 143"/>
                    <a:gd name="T70" fmla="*/ 4 w 127"/>
                    <a:gd name="T71" fmla="*/ 125 h 143"/>
                    <a:gd name="T72" fmla="*/ 5 w 127"/>
                    <a:gd name="T73" fmla="*/ 123 h 143"/>
                    <a:gd name="T74" fmla="*/ 7 w 127"/>
                    <a:gd name="T75" fmla="*/ 123 h 143"/>
                    <a:gd name="T76" fmla="*/ 12 w 127"/>
                    <a:gd name="T77" fmla="*/ 123 h 143"/>
                    <a:gd name="T78" fmla="*/ 18 w 127"/>
                    <a:gd name="T79" fmla="*/ 123 h 143"/>
                    <a:gd name="T80" fmla="*/ 28 w 127"/>
                    <a:gd name="T81" fmla="*/ 123 h 143"/>
                    <a:gd name="T82" fmla="*/ 38 w 127"/>
                    <a:gd name="T83" fmla="*/ 128 h 143"/>
                    <a:gd name="T84" fmla="*/ 46 w 127"/>
                    <a:gd name="T85" fmla="*/ 138 h 143"/>
                    <a:gd name="T86" fmla="*/ 50 w 127"/>
                    <a:gd name="T87" fmla="*/ 142 h 143"/>
                    <a:gd name="T88" fmla="*/ 51 w 127"/>
                    <a:gd name="T89" fmla="*/ 143 h 143"/>
                    <a:gd name="T90" fmla="*/ 51 w 127"/>
                    <a:gd name="T91" fmla="*/ 14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7" h="143">
                      <a:moveTo>
                        <a:pt x="51" y="143"/>
                      </a:moveTo>
                      <a:quadBezTo>
                        <a:pt x="52" y="143"/>
                        <a:pt x="52" y="143"/>
                      </a:quadBezTo>
                      <a:cubicBezTo>
                        <a:pt x="52" y="143"/>
                        <a:pt x="53" y="143"/>
                        <a:pt x="53" y="143"/>
                      </a:cubicBezTo>
                      <a:quadBezTo>
                        <a:pt x="53" y="143"/>
                        <a:pt x="53" y="143"/>
                      </a:quadBezTo>
                      <a:quadBezTo>
                        <a:pt x="53" y="143"/>
                        <a:pt x="53" y="143"/>
                      </a:quadBezTo>
                      <a:quadBezTo>
                        <a:pt x="54" y="143"/>
                        <a:pt x="54" y="143"/>
                      </a:quadBezTo>
                      <a:quadBezTo>
                        <a:pt x="54" y="143"/>
                        <a:pt x="54" y="142"/>
                      </a:quadBezTo>
                      <a:quadBezTo>
                        <a:pt x="54" y="142"/>
                        <a:pt x="54" y="142"/>
                      </a:quadBezTo>
                      <a:cubicBezTo>
                        <a:pt x="54" y="136"/>
                        <a:pt x="59" y="133"/>
                        <a:pt x="64" y="138"/>
                      </a:cubicBezTo>
                      <a:cubicBezTo>
                        <a:pt x="65" y="139"/>
                        <a:pt x="66" y="139"/>
                        <a:pt x="66" y="139"/>
                      </a:cubicBezTo>
                      <a:cubicBezTo>
                        <a:pt x="66" y="139"/>
                        <a:pt x="67" y="139"/>
                        <a:pt x="67" y="139"/>
                      </a:cubicBezTo>
                      <a:quadBezTo>
                        <a:pt x="67" y="138"/>
                        <a:pt x="67" y="137"/>
                      </a:quadBezTo>
                      <a:cubicBezTo>
                        <a:pt x="68" y="137"/>
                        <a:pt x="69" y="136"/>
                        <a:pt x="70" y="136"/>
                      </a:cubicBezTo>
                      <a:cubicBezTo>
                        <a:pt x="71" y="136"/>
                        <a:pt x="72" y="136"/>
                        <a:pt x="73" y="136"/>
                      </a:cubicBezTo>
                      <a:cubicBezTo>
                        <a:pt x="74" y="137"/>
                        <a:pt x="76" y="137"/>
                        <a:pt x="77" y="137"/>
                      </a:cubicBezTo>
                      <a:cubicBezTo>
                        <a:pt x="78" y="137"/>
                        <a:pt x="81" y="136"/>
                        <a:pt x="82" y="135"/>
                      </a:cubicBezTo>
                      <a:cubicBezTo>
                        <a:pt x="82" y="135"/>
                        <a:pt x="83" y="135"/>
                        <a:pt x="83" y="135"/>
                      </a:cubicBezTo>
                      <a:quadBezTo>
                        <a:pt x="83" y="135"/>
                        <a:pt x="83" y="135"/>
                      </a:quadBezTo>
                      <a:quadBezTo>
                        <a:pt x="84" y="135"/>
                        <a:pt x="84" y="135"/>
                      </a:quadBezTo>
                      <a:cubicBezTo>
                        <a:pt x="84" y="135"/>
                        <a:pt x="92" y="135"/>
                        <a:pt x="101" y="135"/>
                      </a:cubicBezTo>
                      <a:cubicBezTo>
                        <a:pt x="102" y="135"/>
                        <a:pt x="104" y="135"/>
                        <a:pt x="105" y="135"/>
                      </a:cubicBezTo>
                      <a:cubicBezTo>
                        <a:pt x="121" y="135"/>
                        <a:pt x="125" y="135"/>
                        <a:pt x="127" y="135"/>
                      </a:cubicBezTo>
                      <a:cubicBezTo>
                        <a:pt x="127" y="134"/>
                        <a:pt x="127" y="131"/>
                        <a:pt x="127" y="128"/>
                      </a:cubicBezTo>
                      <a:quadBezTo>
                        <a:pt x="124" y="124"/>
                        <a:pt x="124" y="124"/>
                      </a:quadBezTo>
                      <a:quadBezTo>
                        <a:pt x="113" y="22"/>
                        <a:pt x="113" y="22"/>
                      </a:quadBezTo>
                      <a:quadBezTo>
                        <a:pt x="127" y="22"/>
                        <a:pt x="127" y="22"/>
                      </a:quadBezTo>
                      <a:cubicBezTo>
                        <a:pt x="113" y="12"/>
                        <a:pt x="101" y="4"/>
                        <a:pt x="96" y="1"/>
                      </a:cubicBezTo>
                      <a:quadBezTo>
                        <a:pt x="96" y="1"/>
                        <a:pt x="96" y="1"/>
                      </a:quadBezTo>
                      <a:cubicBezTo>
                        <a:pt x="95" y="1"/>
                        <a:pt x="95" y="0"/>
                        <a:pt x="94" y="0"/>
                      </a:cubicBezTo>
                      <a:quadBezTo>
                        <a:pt x="94" y="0"/>
                        <a:pt x="94" y="0"/>
                      </a:quadBezTo>
                      <a:quadBezTo>
                        <a:pt x="94" y="3"/>
                        <a:pt x="94" y="3"/>
                      </a:quadBezTo>
                      <a:quadBezTo>
                        <a:pt x="94" y="3"/>
                        <a:pt x="94" y="3"/>
                      </a:quadBezTo>
                      <a:quadBezTo>
                        <a:pt x="94" y="3"/>
                        <a:pt x="94" y="4"/>
                      </a:quadBezTo>
                      <a:quadBezTo>
                        <a:pt x="94" y="4"/>
                        <a:pt x="94" y="5"/>
                      </a:quadBezTo>
                      <a:quadBezTo>
                        <a:pt x="94" y="5"/>
                        <a:pt x="94" y="6"/>
                      </a:quadBezTo>
                      <a:quadBezTo>
                        <a:pt x="94" y="6"/>
                        <a:pt x="94" y="6"/>
                      </a:quadBezTo>
                      <a:quadBezTo>
                        <a:pt x="94" y="7"/>
                        <a:pt x="94" y="7"/>
                      </a:quadBezTo>
                      <a:cubicBezTo>
                        <a:pt x="94" y="7"/>
                        <a:pt x="94" y="8"/>
                        <a:pt x="94" y="8"/>
                      </a:cubicBezTo>
                      <a:quadBezTo>
                        <a:pt x="94" y="8"/>
                        <a:pt x="94" y="8"/>
                      </a:quadBezTo>
                      <a:quadBezTo>
                        <a:pt x="94" y="9"/>
                        <a:pt x="94" y="10"/>
                      </a:quadBezTo>
                      <a:quadBezTo>
                        <a:pt x="94" y="10"/>
                        <a:pt x="94" y="10"/>
                      </a:quadBezTo>
                      <a:quadBezTo>
                        <a:pt x="94" y="10"/>
                        <a:pt x="94" y="10"/>
                      </a:quadBezTo>
                      <a:quadBezTo>
                        <a:pt x="94" y="11"/>
                        <a:pt x="94" y="11"/>
                      </a:quadBezTo>
                      <a:quadBezTo>
                        <a:pt x="94" y="11"/>
                        <a:pt x="94" y="11"/>
                      </a:quadBezTo>
                      <a:quadBezTo>
                        <a:pt x="94" y="11"/>
                        <a:pt x="94" y="11"/>
                      </a:quadBezTo>
                      <a:quadBezTo>
                        <a:pt x="94" y="12"/>
                        <a:pt x="94" y="12"/>
                      </a:quadBezTo>
                      <a:quadBezTo>
                        <a:pt x="94" y="12"/>
                        <a:pt x="94" y="12"/>
                      </a:quadBezTo>
                      <a:quadBezTo>
                        <a:pt x="94" y="12"/>
                        <a:pt x="94" y="12"/>
                      </a:quadBezTo>
                      <a:quadBezTo>
                        <a:pt x="94" y="12"/>
                        <a:pt x="94" y="12"/>
                      </a:quadBezTo>
                      <a:cubicBezTo>
                        <a:pt x="94" y="12"/>
                        <a:pt x="94" y="13"/>
                        <a:pt x="94" y="13"/>
                      </a:cubicBezTo>
                      <a:quadBezTo>
                        <a:pt x="94" y="13"/>
                        <a:pt x="93" y="13"/>
                      </a:quadBezTo>
                      <a:quadBezTo>
                        <a:pt x="93" y="13"/>
                        <a:pt x="93" y="13"/>
                      </a:quadBezTo>
                      <a:quadBezTo>
                        <a:pt x="93" y="13"/>
                        <a:pt x="93" y="13"/>
                      </a:quadBezTo>
                      <a:quadBezTo>
                        <a:pt x="93" y="13"/>
                        <a:pt x="93" y="13"/>
                      </a:quadBezTo>
                      <a:quadBezTo>
                        <a:pt x="93" y="13"/>
                        <a:pt x="93" y="13"/>
                      </a:quadBezTo>
                      <a:quadBezTo>
                        <a:pt x="93" y="13"/>
                        <a:pt x="93" y="13"/>
                      </a:quadBezTo>
                      <a:quadBezTo>
                        <a:pt x="93" y="13"/>
                        <a:pt x="93" y="13"/>
                      </a:quadBezTo>
                      <a:quadBezTo>
                        <a:pt x="93" y="13"/>
                        <a:pt x="93" y="13"/>
                      </a:quadBezTo>
                      <a:quadBezTo>
                        <a:pt x="92" y="14"/>
                        <a:pt x="81" y="14"/>
                      </a:quadBezTo>
                      <a:cubicBezTo>
                        <a:pt x="74" y="14"/>
                        <a:pt x="64" y="14"/>
                        <a:pt x="58" y="14"/>
                      </a:cubicBezTo>
                      <a:cubicBezTo>
                        <a:pt x="57" y="14"/>
                        <a:pt x="56" y="14"/>
                        <a:pt x="56" y="14"/>
                      </a:cubicBezTo>
                      <a:quadBezTo>
                        <a:pt x="56" y="42"/>
                        <a:pt x="56" y="42"/>
                      </a:quadBezTo>
                      <a:cubicBezTo>
                        <a:pt x="56" y="44"/>
                        <a:pt x="53" y="46"/>
                        <a:pt x="49" y="48"/>
                      </a:cubicBezTo>
                      <a:cubicBezTo>
                        <a:pt x="47" y="49"/>
                        <a:pt x="45" y="50"/>
                        <a:pt x="44" y="51"/>
                      </a:cubicBezTo>
                      <a:quadBezTo>
                        <a:pt x="44" y="70"/>
                        <a:pt x="44" y="70"/>
                      </a:quadBezTo>
                      <a:quadBezTo>
                        <a:pt x="0" y="70"/>
                        <a:pt x="0" y="70"/>
                      </a:quadBezTo>
                      <a:cubicBezTo>
                        <a:pt x="0" y="74"/>
                        <a:pt x="2" y="76"/>
                        <a:pt x="4" y="78"/>
                      </a:cubicBezTo>
                      <a:cubicBezTo>
                        <a:pt x="4" y="78"/>
                        <a:pt x="5" y="79"/>
                        <a:pt x="5" y="79"/>
                      </a:cubicBezTo>
                      <a:cubicBezTo>
                        <a:pt x="8" y="82"/>
                        <a:pt x="7" y="85"/>
                        <a:pt x="7" y="88"/>
                      </a:cubicBezTo>
                      <a:cubicBezTo>
                        <a:pt x="6" y="91"/>
                        <a:pt x="6" y="94"/>
                        <a:pt x="8" y="98"/>
                      </a:cubicBezTo>
                      <a:cubicBezTo>
                        <a:pt x="12" y="103"/>
                        <a:pt x="11" y="112"/>
                        <a:pt x="4" y="122"/>
                      </a:cubicBezTo>
                      <a:cubicBezTo>
                        <a:pt x="4" y="123"/>
                        <a:pt x="4" y="124"/>
                        <a:pt x="4" y="125"/>
                      </a:cubicBezTo>
                      <a:cubicBezTo>
                        <a:pt x="4" y="124"/>
                        <a:pt x="5" y="124"/>
                        <a:pt x="5" y="123"/>
                      </a:cubicBezTo>
                      <a:quadBezTo>
                        <a:pt x="5" y="123"/>
                        <a:pt x="5" y="123"/>
                      </a:quadBezTo>
                      <a:quadBezTo>
                        <a:pt x="6" y="123"/>
                        <a:pt x="6" y="123"/>
                      </a:quadBezTo>
                      <a:cubicBezTo>
                        <a:pt x="6" y="123"/>
                        <a:pt x="7" y="123"/>
                        <a:pt x="7" y="123"/>
                      </a:cubicBezTo>
                      <a:cubicBezTo>
                        <a:pt x="7" y="123"/>
                        <a:pt x="8" y="123"/>
                        <a:pt x="8" y="123"/>
                      </a:cubicBezTo>
                      <a:cubicBezTo>
                        <a:pt x="9" y="123"/>
                        <a:pt x="10" y="123"/>
                        <a:pt x="12" y="123"/>
                      </a:cubicBezTo>
                      <a:cubicBezTo>
                        <a:pt x="14" y="123"/>
                        <a:pt x="16" y="123"/>
                        <a:pt x="17" y="123"/>
                      </a:cubicBezTo>
                      <a:quadBezTo>
                        <a:pt x="17" y="123"/>
                        <a:pt x="18" y="123"/>
                      </a:quadBezTo>
                      <a:cubicBezTo>
                        <a:pt x="19" y="123"/>
                        <a:pt x="22" y="122"/>
                        <a:pt x="25" y="122"/>
                      </a:cubicBezTo>
                      <a:cubicBezTo>
                        <a:pt x="26" y="122"/>
                        <a:pt x="27" y="122"/>
                        <a:pt x="28" y="123"/>
                      </a:cubicBezTo>
                      <a:cubicBezTo>
                        <a:pt x="30" y="124"/>
                        <a:pt x="33" y="127"/>
                        <a:pt x="34" y="128"/>
                      </a:cubicBezTo>
                      <a:quadBezTo>
                        <a:pt x="38" y="128"/>
                        <a:pt x="38" y="128"/>
                      </a:quadBezTo>
                      <a:quadBezTo>
                        <a:pt x="39" y="129"/>
                        <a:pt x="39" y="129"/>
                      </a:quadBezTo>
                      <a:cubicBezTo>
                        <a:pt x="40" y="132"/>
                        <a:pt x="43" y="137"/>
                        <a:pt x="46" y="138"/>
                      </a:cubicBezTo>
                      <a:cubicBezTo>
                        <a:pt x="46" y="139"/>
                        <a:pt x="47" y="139"/>
                        <a:pt x="47" y="139"/>
                      </a:cubicBezTo>
                      <a:cubicBezTo>
                        <a:pt x="48" y="140"/>
                        <a:pt x="49" y="141"/>
                        <a:pt x="50" y="142"/>
                      </a:cubicBezTo>
                      <a:quadBezTo>
                        <a:pt x="50" y="142"/>
                        <a:pt x="50" y="142"/>
                      </a:quadBezTo>
                      <a:cubicBezTo>
                        <a:pt x="51" y="142"/>
                        <a:pt x="51" y="143"/>
                        <a:pt x="51" y="143"/>
                      </a:cubicBezTo>
                      <a:quadBezTo>
                        <a:pt x="51" y="143"/>
                        <a:pt x="51" y="143"/>
                      </a:quadBezTo>
                      <a:quadBezTo>
                        <a:pt x="51" y="143"/>
                        <a:pt x="51" y="143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59" name="Freeform 1450"/>
                <p:cNvSpPr/>
                <p:nvPr/>
              </p:nvSpPr>
              <p:spPr>
                <a:xfrm>
                  <a:off x="1576" y="2673"/>
                  <a:ext cx="0" cy="3"/>
                </a:xfrm>
                <a:custGeom>
                  <a:avLst/>
                  <a:gdLst>
                    <a:gd name="T0" fmla="*/ 1 h 3"/>
                    <a:gd name="T1" fmla="*/ 2 h 3"/>
                    <a:gd name="T2" fmla="*/ 3 h 3"/>
                    <a:gd name="T3" fmla="*/ 3 h 3"/>
                    <a:gd name="T4" fmla="*/ 3 h 3"/>
                    <a:gd name="T5" fmla="*/ 0 h 3"/>
                    <a:gd name="T6" fmla="*/ 0 h 3"/>
                    <a:gd name="T7" fmla="*/ 1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</a:cxnLst>
                  <a:rect l="0" t="0" r="r" b="b"/>
                  <a:pathLst>
                    <a:path h="3">
                      <a:moveTo>
                        <a:pt x="0" y="1"/>
                      </a:moveTo>
                      <a:quadBezTo>
                        <a:pt x="0" y="1"/>
                        <a:pt x="0" y="2"/>
                      </a:quadBezTo>
                      <a:quadBezTo>
                        <a:pt x="0" y="2"/>
                        <a:pt x="0" y="3"/>
                      </a:quadBezTo>
                      <a:quadBezTo>
                        <a:pt x="0" y="3"/>
                        <a:pt x="0" y="3"/>
                      </a:quadBezTo>
                      <a:quadBezTo>
                        <a:pt x="0" y="3"/>
                        <a:pt x="0" y="3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60" name="Freeform 1451"/>
                <p:cNvSpPr/>
                <p:nvPr/>
              </p:nvSpPr>
              <p:spPr>
                <a:xfrm>
                  <a:off x="1578" y="267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61" name="Freeform 1452"/>
                <p:cNvSpPr/>
                <p:nvPr/>
              </p:nvSpPr>
              <p:spPr>
                <a:xfrm>
                  <a:off x="1576" y="267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62" name="Oval 1453"/>
                <p:cNvSpPr>
                  <a:spLocks noChangeArrowheads="1"/>
                </p:cNvSpPr>
                <p:nvPr/>
              </p:nvSpPr>
              <p:spPr>
                <a:xfrm>
                  <a:off x="1576" y="2673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63" name="Freeform 1454"/>
                <p:cNvSpPr/>
                <p:nvPr/>
              </p:nvSpPr>
              <p:spPr>
                <a:xfrm>
                  <a:off x="1490" y="2791"/>
                  <a:ext cx="1" cy="2"/>
                </a:xfrm>
                <a:custGeom>
                  <a:avLst/>
                  <a:gdLst>
                    <a:gd name="T0" fmla="*/ 0 w 1"/>
                    <a:gd name="T1" fmla="*/ 2 h 2"/>
                    <a:gd name="T2" fmla="*/ 0 w 1"/>
                    <a:gd name="T3" fmla="*/ 2 h 2"/>
                    <a:gd name="T4" fmla="*/ 1 w 1"/>
                    <a:gd name="T5" fmla="*/ 0 h 2"/>
                    <a:gd name="T6" fmla="*/ 0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quadBezTo>
                        <a:pt x="0" y="2"/>
                        <a:pt x="0" y="2"/>
                      </a:quadBez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64" name="Freeform 1455"/>
                <p:cNvSpPr/>
                <p:nvPr/>
              </p:nvSpPr>
              <p:spPr>
                <a:xfrm>
                  <a:off x="1534" y="2809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65" name="Freeform 1456"/>
                <p:cNvSpPr/>
                <p:nvPr/>
              </p:nvSpPr>
              <p:spPr>
                <a:xfrm>
                  <a:off x="1531" y="2806"/>
                  <a:ext cx="3" cy="3"/>
                </a:xfrm>
                <a:custGeom>
                  <a:avLst/>
                  <a:gdLst>
                    <a:gd name="T0" fmla="*/ 0 w 3"/>
                    <a:gd name="T1" fmla="*/ 0 h 3"/>
                    <a:gd name="T2" fmla="*/ 3 w 3"/>
                    <a:gd name="T3" fmla="*/ 3 h 3"/>
                    <a:gd name="T4" fmla="*/ 0 w 3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2" y="2"/>
                        <a:pt x="1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66" name="Freeform 1457"/>
                <p:cNvSpPr/>
                <p:nvPr/>
              </p:nvSpPr>
              <p:spPr>
                <a:xfrm>
                  <a:off x="1491" y="2791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67" name="Freeform 1458"/>
                <p:cNvSpPr/>
                <p:nvPr/>
              </p:nvSpPr>
              <p:spPr>
                <a:xfrm>
                  <a:off x="1493" y="2791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68" name="Freeform 1459"/>
                <p:cNvSpPr/>
                <p:nvPr/>
              </p:nvSpPr>
              <p:spPr>
                <a:xfrm>
                  <a:off x="1494" y="2791"/>
                  <a:ext cx="3" cy="0"/>
                </a:xfrm>
                <a:custGeom>
                  <a:avLst/>
                  <a:gdLst>
                    <a:gd name="T0" fmla="*/ 4 w 4"/>
                    <a:gd name="T1" fmla="*/ 0 w 4"/>
                    <a:gd name="T2" fmla="*/ 4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4">
                      <a:moveTo>
                        <a:pt x="4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69" name="Freeform 1460"/>
                <p:cNvSpPr/>
                <p:nvPr/>
              </p:nvSpPr>
              <p:spPr>
                <a:xfrm>
                  <a:off x="1502" y="2790"/>
                  <a:ext cx="8" cy="1"/>
                </a:xfrm>
                <a:custGeom>
                  <a:avLst/>
                  <a:gdLst>
                    <a:gd name="T0" fmla="*/ 0 w 8"/>
                    <a:gd name="T1" fmla="*/ 1 h 1"/>
                    <a:gd name="T2" fmla="*/ 1 w 8"/>
                    <a:gd name="T3" fmla="*/ 1 h 1"/>
                    <a:gd name="T4" fmla="*/ 8 w 8"/>
                    <a:gd name="T5" fmla="*/ 0 h 1"/>
                    <a:gd name="T6" fmla="*/ 1 w 8"/>
                    <a:gd name="T7" fmla="*/ 1 h 1"/>
                    <a:gd name="T8" fmla="*/ 0 w 8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">
                      <a:moveTo>
                        <a:pt x="0" y="1"/>
                      </a:moveTo>
                      <a:quadBezTo>
                        <a:pt x="0" y="1"/>
                        <a:pt x="1" y="1"/>
                      </a:quadBezTo>
                      <a:cubicBezTo>
                        <a:pt x="2" y="1"/>
                        <a:pt x="5" y="0"/>
                        <a:pt x="8" y="0"/>
                      </a:cubicBezTo>
                      <a:cubicBezTo>
                        <a:pt x="5" y="0"/>
                        <a:pt x="2" y="1"/>
                        <a:pt x="1" y="1"/>
                      </a:cubic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70" name="Freeform 1461"/>
                <p:cNvSpPr/>
                <p:nvPr/>
              </p:nvSpPr>
              <p:spPr>
                <a:xfrm>
                  <a:off x="1575" y="268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71" name="Freeform 1462"/>
                <p:cNvSpPr/>
                <p:nvPr/>
              </p:nvSpPr>
              <p:spPr>
                <a:xfrm>
                  <a:off x="1575" y="2686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72" name="Freeform 1463"/>
                <p:cNvSpPr/>
                <p:nvPr/>
              </p:nvSpPr>
              <p:spPr>
                <a:xfrm>
                  <a:off x="1575" y="268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73" name="Freeform 1464"/>
                <p:cNvSpPr/>
                <p:nvPr/>
              </p:nvSpPr>
              <p:spPr>
                <a:xfrm>
                  <a:off x="1576" y="2676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74" name="Freeform 1465"/>
                <p:cNvSpPr/>
                <p:nvPr/>
              </p:nvSpPr>
              <p:spPr>
                <a:xfrm>
                  <a:off x="1575" y="268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75" name="Freeform 1466"/>
                <p:cNvSpPr/>
                <p:nvPr/>
              </p:nvSpPr>
              <p:spPr>
                <a:xfrm>
                  <a:off x="1576" y="268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76" name="Freeform 1467"/>
                <p:cNvSpPr/>
                <p:nvPr/>
              </p:nvSpPr>
              <p:spPr>
                <a:xfrm>
                  <a:off x="1576" y="268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77" name="Freeform 1468"/>
                <p:cNvSpPr/>
                <p:nvPr/>
              </p:nvSpPr>
              <p:spPr>
                <a:xfrm>
                  <a:off x="1576" y="268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78" name="Freeform 1469"/>
                <p:cNvSpPr/>
                <p:nvPr/>
              </p:nvSpPr>
              <p:spPr>
                <a:xfrm>
                  <a:off x="1576" y="2683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79" name="Freeform 1470"/>
                <p:cNvSpPr/>
                <p:nvPr/>
              </p:nvSpPr>
              <p:spPr>
                <a:xfrm>
                  <a:off x="1576" y="268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80" name="Freeform 1471"/>
                <p:cNvSpPr/>
                <p:nvPr/>
              </p:nvSpPr>
              <p:spPr>
                <a:xfrm>
                  <a:off x="1576" y="2678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81" name="Freeform 1472"/>
                <p:cNvSpPr/>
                <p:nvPr/>
              </p:nvSpPr>
              <p:spPr>
                <a:xfrm>
                  <a:off x="1576" y="267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82" name="Freeform 1473"/>
                <p:cNvSpPr/>
                <p:nvPr/>
              </p:nvSpPr>
              <p:spPr>
                <a:xfrm>
                  <a:off x="1576" y="268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83" name="Freeform 1474"/>
                <p:cNvSpPr/>
                <p:nvPr/>
              </p:nvSpPr>
              <p:spPr>
                <a:xfrm>
                  <a:off x="1576" y="2674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84" name="Freeform 1475"/>
                <p:cNvSpPr/>
                <p:nvPr/>
              </p:nvSpPr>
              <p:spPr>
                <a:xfrm>
                  <a:off x="1576" y="26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85" name="Freeform 1476"/>
                <p:cNvSpPr/>
                <p:nvPr/>
              </p:nvSpPr>
              <p:spPr>
                <a:xfrm>
                  <a:off x="1537" y="2698"/>
                  <a:ext cx="176" cy="164"/>
                </a:xfrm>
                <a:custGeom>
                  <a:avLst/>
                  <a:gdLst>
                    <a:gd name="T0" fmla="*/ 2 w 184"/>
                    <a:gd name="T1" fmla="*/ 125 h 171"/>
                    <a:gd name="T2" fmla="*/ 10 w 184"/>
                    <a:gd name="T3" fmla="*/ 140 h 171"/>
                    <a:gd name="T4" fmla="*/ 10 w 184"/>
                    <a:gd name="T5" fmla="*/ 142 h 171"/>
                    <a:gd name="T6" fmla="*/ 10 w 184"/>
                    <a:gd name="T7" fmla="*/ 147 h 171"/>
                    <a:gd name="T8" fmla="*/ 10 w 184"/>
                    <a:gd name="T9" fmla="*/ 148 h 171"/>
                    <a:gd name="T10" fmla="*/ 16 w 184"/>
                    <a:gd name="T11" fmla="*/ 149 h 171"/>
                    <a:gd name="T12" fmla="*/ 24 w 184"/>
                    <a:gd name="T13" fmla="*/ 149 h 171"/>
                    <a:gd name="T14" fmla="*/ 33 w 184"/>
                    <a:gd name="T15" fmla="*/ 144 h 171"/>
                    <a:gd name="T16" fmla="*/ 42 w 184"/>
                    <a:gd name="T17" fmla="*/ 156 h 171"/>
                    <a:gd name="T18" fmla="*/ 42 w 184"/>
                    <a:gd name="T19" fmla="*/ 161 h 171"/>
                    <a:gd name="T20" fmla="*/ 47 w 184"/>
                    <a:gd name="T21" fmla="*/ 170 h 171"/>
                    <a:gd name="T22" fmla="*/ 47 w 184"/>
                    <a:gd name="T23" fmla="*/ 170 h 171"/>
                    <a:gd name="T24" fmla="*/ 48 w 184"/>
                    <a:gd name="T25" fmla="*/ 169 h 171"/>
                    <a:gd name="T26" fmla="*/ 53 w 184"/>
                    <a:gd name="T27" fmla="*/ 167 h 171"/>
                    <a:gd name="T28" fmla="*/ 54 w 184"/>
                    <a:gd name="T29" fmla="*/ 168 h 171"/>
                    <a:gd name="T30" fmla="*/ 55 w 184"/>
                    <a:gd name="T31" fmla="*/ 169 h 171"/>
                    <a:gd name="T32" fmla="*/ 56 w 184"/>
                    <a:gd name="T33" fmla="*/ 170 h 171"/>
                    <a:gd name="T34" fmla="*/ 57 w 184"/>
                    <a:gd name="T35" fmla="*/ 171 h 171"/>
                    <a:gd name="T36" fmla="*/ 69 w 184"/>
                    <a:gd name="T37" fmla="*/ 166 h 171"/>
                    <a:gd name="T38" fmla="*/ 70 w 184"/>
                    <a:gd name="T39" fmla="*/ 168 h 171"/>
                    <a:gd name="T40" fmla="*/ 73 w 184"/>
                    <a:gd name="T41" fmla="*/ 167 h 171"/>
                    <a:gd name="T42" fmla="*/ 74 w 184"/>
                    <a:gd name="T43" fmla="*/ 163 h 171"/>
                    <a:gd name="T44" fmla="*/ 75 w 184"/>
                    <a:gd name="T45" fmla="*/ 161 h 171"/>
                    <a:gd name="T46" fmla="*/ 76 w 184"/>
                    <a:gd name="T47" fmla="*/ 151 h 171"/>
                    <a:gd name="T48" fmla="*/ 85 w 184"/>
                    <a:gd name="T49" fmla="*/ 146 h 171"/>
                    <a:gd name="T50" fmla="*/ 93 w 184"/>
                    <a:gd name="T51" fmla="*/ 131 h 171"/>
                    <a:gd name="T52" fmla="*/ 98 w 184"/>
                    <a:gd name="T53" fmla="*/ 134 h 171"/>
                    <a:gd name="T54" fmla="*/ 103 w 184"/>
                    <a:gd name="T55" fmla="*/ 128 h 171"/>
                    <a:gd name="T56" fmla="*/ 113 w 184"/>
                    <a:gd name="T57" fmla="*/ 124 h 171"/>
                    <a:gd name="T58" fmla="*/ 126 w 184"/>
                    <a:gd name="T59" fmla="*/ 116 h 171"/>
                    <a:gd name="T60" fmla="*/ 140 w 184"/>
                    <a:gd name="T61" fmla="*/ 115 h 171"/>
                    <a:gd name="T62" fmla="*/ 147 w 184"/>
                    <a:gd name="T63" fmla="*/ 115 h 171"/>
                    <a:gd name="T64" fmla="*/ 157 w 184"/>
                    <a:gd name="T65" fmla="*/ 112 h 171"/>
                    <a:gd name="T66" fmla="*/ 174 w 184"/>
                    <a:gd name="T67" fmla="*/ 110 h 171"/>
                    <a:gd name="T68" fmla="*/ 180 w 184"/>
                    <a:gd name="T69" fmla="*/ 105 h 171"/>
                    <a:gd name="T70" fmla="*/ 183 w 184"/>
                    <a:gd name="T71" fmla="*/ 97 h 171"/>
                    <a:gd name="T72" fmla="*/ 183 w 184"/>
                    <a:gd name="T73" fmla="*/ 95 h 171"/>
                    <a:gd name="T74" fmla="*/ 183 w 184"/>
                    <a:gd name="T75" fmla="*/ 93 h 171"/>
                    <a:gd name="T76" fmla="*/ 184 w 184"/>
                    <a:gd name="T77" fmla="*/ 87 h 171"/>
                    <a:gd name="T78" fmla="*/ 184 w 184"/>
                    <a:gd name="T79" fmla="*/ 81 h 171"/>
                    <a:gd name="T80" fmla="*/ 184 w 184"/>
                    <a:gd name="T81" fmla="*/ 72 h 171"/>
                    <a:gd name="T82" fmla="*/ 176 w 184"/>
                    <a:gd name="T83" fmla="*/ 73 h 171"/>
                    <a:gd name="T84" fmla="*/ 169 w 184"/>
                    <a:gd name="T85" fmla="*/ 61 h 171"/>
                    <a:gd name="T86" fmla="*/ 156 w 184"/>
                    <a:gd name="T87" fmla="*/ 56 h 171"/>
                    <a:gd name="T88" fmla="*/ 64 w 184"/>
                    <a:gd name="T89" fmla="*/ 0 h 171"/>
                    <a:gd name="T90" fmla="*/ 78 w 184"/>
                    <a:gd name="T91" fmla="*/ 101 h 171"/>
                    <a:gd name="T92" fmla="*/ 32 w 184"/>
                    <a:gd name="T93" fmla="*/ 113 h 171"/>
                    <a:gd name="T94" fmla="*/ 19 w 184"/>
                    <a:gd name="T95" fmla="*/ 114 h 171"/>
                    <a:gd name="T96" fmla="*/ 14 w 184"/>
                    <a:gd name="T97" fmla="*/ 118 h 171"/>
                    <a:gd name="T98" fmla="*/ 5 w 184"/>
                    <a:gd name="T99" fmla="*/ 116 h 171"/>
                    <a:gd name="T100" fmla="*/ 4 w 184"/>
                    <a:gd name="T101" fmla="*/ 119 h 171"/>
                    <a:gd name="T102" fmla="*/ 2 w 184"/>
                    <a:gd name="T103" fmla="*/ 121 h 171"/>
                    <a:gd name="T104" fmla="*/ 0 w 184"/>
                    <a:gd name="T105" fmla="*/ 12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84" h="171">
                      <a:moveTo>
                        <a:pt x="0" y="121"/>
                      </a:moveTo>
                      <a:quadBezTo>
                        <a:pt x="2" y="125"/>
                        <a:pt x="2" y="125"/>
                      </a:quadBezTo>
                      <a:quadBezTo>
                        <a:pt x="2" y="125"/>
                        <a:pt x="2" y="125"/>
                      </a:quadBezTo>
                      <a:cubicBezTo>
                        <a:pt x="2" y="127"/>
                        <a:pt x="3" y="130"/>
                        <a:pt x="3" y="131"/>
                      </a:cubicBezTo>
                      <a:cubicBezTo>
                        <a:pt x="7" y="135"/>
                        <a:pt x="10" y="137"/>
                        <a:pt x="10" y="139"/>
                      </a:cubicBezTo>
                      <a:cubicBezTo>
                        <a:pt x="10" y="139"/>
                        <a:pt x="10" y="140"/>
                        <a:pt x="10" y="140"/>
                      </a:cubicBezTo>
                      <a:cubicBezTo>
                        <a:pt x="10" y="140"/>
                        <a:pt x="10" y="141"/>
                        <a:pt x="10" y="141"/>
                      </a:cubicBezTo>
                      <a:quadBezTo>
                        <a:pt x="10" y="141"/>
                        <a:pt x="10" y="141"/>
                      </a:quadBezTo>
                      <a:quadBezTo>
                        <a:pt x="10" y="142"/>
                        <a:pt x="10" y="142"/>
                      </a:quadBezTo>
                      <a:quadBezTo>
                        <a:pt x="10" y="143"/>
                        <a:pt x="10" y="144"/>
                      </a:quadBezTo>
                      <a:quadBezTo>
                        <a:pt x="10" y="144"/>
                        <a:pt x="10" y="144"/>
                      </a:quadBezTo>
                      <a:quadBezTo>
                        <a:pt x="10" y="147"/>
                        <a:pt x="10" y="147"/>
                      </a:quadBezTo>
                      <a:quadBezTo>
                        <a:pt x="10" y="147"/>
                        <a:pt x="10" y="147"/>
                      </a:quadBezTo>
                      <a:quadBezTo>
                        <a:pt x="10" y="148"/>
                        <a:pt x="10" y="148"/>
                      </a:quadBezTo>
                      <a:quadBezTo>
                        <a:pt x="10" y="148"/>
                        <a:pt x="10" y="148"/>
                      </a:quadBezTo>
                      <a:quadBezTo>
                        <a:pt x="10" y="148"/>
                        <a:pt x="10" y="148"/>
                      </a:quadBezTo>
                      <a:quadBezTo>
                        <a:pt x="10" y="149"/>
                        <a:pt x="11" y="150"/>
                      </a:quadBezTo>
                      <a:cubicBezTo>
                        <a:pt x="13" y="148"/>
                        <a:pt x="14" y="149"/>
                        <a:pt x="16" y="149"/>
                      </a:cubicBezTo>
                      <a:quadBezTo>
                        <a:pt x="16" y="150"/>
                        <a:pt x="16" y="150"/>
                      </a:quadBezTo>
                      <a:cubicBezTo>
                        <a:pt x="17" y="148"/>
                        <a:pt x="18" y="147"/>
                        <a:pt x="20" y="147"/>
                      </a:cubicBezTo>
                      <a:cubicBezTo>
                        <a:pt x="21" y="147"/>
                        <a:pt x="22" y="148"/>
                        <a:pt x="24" y="149"/>
                      </a:cubicBezTo>
                      <a:cubicBezTo>
                        <a:pt x="24" y="149"/>
                        <a:pt x="25" y="149"/>
                        <a:pt x="25" y="149"/>
                      </a:cubicBezTo>
                      <a:cubicBezTo>
                        <a:pt x="26" y="149"/>
                        <a:pt x="28" y="147"/>
                        <a:pt x="28" y="147"/>
                      </a:cubicBezTo>
                      <a:cubicBezTo>
                        <a:pt x="31" y="145"/>
                        <a:pt x="32" y="144"/>
                        <a:pt x="33" y="144"/>
                      </a:cubicBezTo>
                      <a:quadBezTo>
                        <a:pt x="34" y="144"/>
                        <a:pt x="34" y="144"/>
                      </a:quadBezTo>
                      <a:cubicBezTo>
                        <a:pt x="37" y="144"/>
                        <a:pt x="40" y="151"/>
                        <a:pt x="40" y="154"/>
                      </a:cubicBezTo>
                      <a:cubicBezTo>
                        <a:pt x="40" y="154"/>
                        <a:pt x="41" y="155"/>
                        <a:pt x="42" y="156"/>
                      </a:cubicBezTo>
                      <a:cubicBezTo>
                        <a:pt x="43" y="157"/>
                        <a:pt x="44" y="158"/>
                        <a:pt x="44" y="159"/>
                      </a:cubicBezTo>
                      <a:cubicBezTo>
                        <a:pt x="44" y="160"/>
                        <a:pt x="44" y="161"/>
                        <a:pt x="42" y="161"/>
                      </a:cubicBezTo>
                      <a:quadBezTo>
                        <a:pt x="42" y="161"/>
                        <a:pt x="42" y="161"/>
                      </a:quadBezTo>
                      <a:cubicBezTo>
                        <a:pt x="45" y="162"/>
                        <a:pt x="45" y="165"/>
                        <a:pt x="46" y="166"/>
                      </a:cubicBezTo>
                      <a:cubicBezTo>
                        <a:pt x="46" y="167"/>
                        <a:pt x="46" y="168"/>
                        <a:pt x="46" y="168"/>
                      </a:cubicBezTo>
                      <a:cubicBezTo>
                        <a:pt x="46" y="169"/>
                        <a:pt x="47" y="169"/>
                        <a:pt x="47" y="170"/>
                      </a:cubicBezTo>
                      <a:quadBezTo>
                        <a:pt x="47" y="170"/>
                        <a:pt x="47" y="170"/>
                      </a:quadBezTo>
                      <a:quadBezTo>
                        <a:pt x="47" y="170"/>
                        <a:pt x="47" y="170"/>
                      </a:quadBezTo>
                      <a:quadBezTo>
                        <a:pt x="47" y="170"/>
                        <a:pt x="47" y="170"/>
                      </a:quadBezTo>
                      <a:cubicBezTo>
                        <a:pt x="47" y="170"/>
                        <a:pt x="48" y="170"/>
                        <a:pt x="48" y="170"/>
                      </a:cubicBezTo>
                      <a:quadBezTo>
                        <a:pt x="48" y="170"/>
                        <a:pt x="48" y="170"/>
                      </a:quadBezTo>
                      <a:quadBezTo>
                        <a:pt x="48" y="170"/>
                        <a:pt x="48" y="169"/>
                      </a:quadBezTo>
                      <a:cubicBezTo>
                        <a:pt x="49" y="168"/>
                        <a:pt x="50" y="167"/>
                        <a:pt x="51" y="167"/>
                      </a:cubicBezTo>
                      <a:quadBezTo>
                        <a:pt x="52" y="167"/>
                        <a:pt x="52" y="167"/>
                      </a:quadBezTo>
                      <a:quadBezTo>
                        <a:pt x="53" y="167"/>
                        <a:pt x="53" y="167"/>
                      </a:quadBezTo>
                      <a:quadBezTo>
                        <a:pt x="53" y="167"/>
                        <a:pt x="53" y="167"/>
                      </a:quadBezTo>
                      <a:cubicBezTo>
                        <a:pt x="54" y="167"/>
                        <a:pt x="54" y="168"/>
                        <a:pt x="54" y="168"/>
                      </a:cubicBezTo>
                      <a:quadBezTo>
                        <a:pt x="54" y="168"/>
                        <a:pt x="54" y="168"/>
                      </a:quadBezTo>
                      <a:cubicBezTo>
                        <a:pt x="54" y="168"/>
                        <a:pt x="55" y="168"/>
                        <a:pt x="55" y="168"/>
                      </a:cubicBezTo>
                      <a:quadBezTo>
                        <a:pt x="55" y="168"/>
                        <a:pt x="55" y="169"/>
                      </a:quadBezTo>
                      <a:quadBezTo>
                        <a:pt x="55" y="169"/>
                        <a:pt x="55" y="169"/>
                      </a:quadBezTo>
                      <a:quadBezTo>
                        <a:pt x="56" y="169"/>
                        <a:pt x="56" y="169"/>
                      </a:quadBezTo>
                      <a:quadBezTo>
                        <a:pt x="56" y="169"/>
                        <a:pt x="56" y="170"/>
                      </a:quadBezTo>
                      <a:quadBezTo>
                        <a:pt x="56" y="170"/>
                        <a:pt x="56" y="170"/>
                      </a:quadBezTo>
                      <a:quadBezTo>
                        <a:pt x="56" y="170"/>
                        <a:pt x="57" y="170"/>
                      </a:quadBezTo>
                      <a:quadBezTo>
                        <a:pt x="57" y="170"/>
                        <a:pt x="57" y="170"/>
                      </a:quadBezTo>
                      <a:cubicBezTo>
                        <a:pt x="57" y="170"/>
                        <a:pt x="57" y="171"/>
                        <a:pt x="57" y="171"/>
                      </a:cubicBezTo>
                      <a:quadBezTo>
                        <a:pt x="57" y="171"/>
                        <a:pt x="57" y="171"/>
                      </a:quadBezTo>
                      <a:cubicBezTo>
                        <a:pt x="58" y="171"/>
                        <a:pt x="60" y="169"/>
                        <a:pt x="60" y="168"/>
                      </a:cubicBezTo>
                      <a:cubicBezTo>
                        <a:pt x="61" y="165"/>
                        <a:pt x="67" y="163"/>
                        <a:pt x="69" y="166"/>
                      </a:cubicBezTo>
                      <a:cubicBezTo>
                        <a:pt x="69" y="166"/>
                        <a:pt x="70" y="167"/>
                        <a:pt x="69" y="168"/>
                      </a:cubicBezTo>
                      <a:quadBezTo>
                        <a:pt x="69" y="168"/>
                        <a:pt x="69" y="169"/>
                      </a:quadBezTo>
                      <a:quadBezTo>
                        <a:pt x="70" y="168"/>
                        <a:pt x="70" y="168"/>
                      </a:quadBezTo>
                      <a:cubicBezTo>
                        <a:pt x="71" y="168"/>
                        <a:pt x="71" y="167"/>
                        <a:pt x="72" y="167"/>
                      </a:cubicBezTo>
                      <a:quadBezTo>
                        <a:pt x="72" y="167"/>
                        <a:pt x="73" y="167"/>
                      </a:quadBezTo>
                      <a:quadBezTo>
                        <a:pt x="73" y="167"/>
                        <a:pt x="73" y="167"/>
                      </a:quadBezTo>
                      <a:cubicBezTo>
                        <a:pt x="73" y="167"/>
                        <a:pt x="73" y="166"/>
                        <a:pt x="73" y="166"/>
                      </a:cubicBezTo>
                      <a:cubicBezTo>
                        <a:pt x="74" y="166"/>
                        <a:pt x="74" y="165"/>
                        <a:pt x="74" y="165"/>
                      </a:cubicBezTo>
                      <a:quadBezTo>
                        <a:pt x="74" y="164"/>
                        <a:pt x="74" y="163"/>
                      </a:quadBezTo>
                      <a:cubicBezTo>
                        <a:pt x="74" y="163"/>
                        <a:pt x="75" y="163"/>
                        <a:pt x="75" y="163"/>
                      </a:cubicBezTo>
                      <a:quadBezTo>
                        <a:pt x="75" y="162"/>
                        <a:pt x="75" y="161"/>
                      </a:quadBezTo>
                      <a:quadBezTo>
                        <a:pt x="75" y="161"/>
                        <a:pt x="75" y="161"/>
                      </a:quadBezTo>
                      <a:quadBezTo>
                        <a:pt x="76" y="160"/>
                        <a:pt x="76" y="159"/>
                      </a:quadBezTo>
                      <a:cubicBezTo>
                        <a:pt x="76" y="159"/>
                        <a:pt x="76" y="158"/>
                        <a:pt x="75" y="157"/>
                      </a:cubicBezTo>
                      <a:cubicBezTo>
                        <a:pt x="75" y="155"/>
                        <a:pt x="74" y="152"/>
                        <a:pt x="76" y="151"/>
                      </a:cubicBezTo>
                      <a:cubicBezTo>
                        <a:pt x="77" y="151"/>
                        <a:pt x="78" y="151"/>
                        <a:pt x="79" y="151"/>
                      </a:cubicBezTo>
                      <a:cubicBezTo>
                        <a:pt x="82" y="151"/>
                        <a:pt x="83" y="150"/>
                        <a:pt x="84" y="148"/>
                      </a:cubicBezTo>
                      <a:cubicBezTo>
                        <a:pt x="85" y="147"/>
                        <a:pt x="85" y="146"/>
                        <a:pt x="85" y="146"/>
                      </a:cubicBezTo>
                      <a:cubicBezTo>
                        <a:pt x="86" y="143"/>
                        <a:pt x="87" y="142"/>
                        <a:pt x="88" y="141"/>
                      </a:cubicBezTo>
                      <a:cubicBezTo>
                        <a:pt x="88" y="137"/>
                        <a:pt x="89" y="133"/>
                        <a:pt x="92" y="132"/>
                      </a:cubicBezTo>
                      <a:quadBezTo>
                        <a:pt x="92" y="131"/>
                        <a:pt x="93" y="131"/>
                      </a:quadBezTo>
                      <a:cubicBezTo>
                        <a:pt x="93" y="131"/>
                        <a:pt x="94" y="132"/>
                        <a:pt x="94" y="132"/>
                      </a:cubicBezTo>
                      <a:quadBezTo>
                        <a:pt x="95" y="132"/>
                        <a:pt x="95" y="132"/>
                      </a:quadBezTo>
                      <a:cubicBezTo>
                        <a:pt x="96" y="133"/>
                        <a:pt x="98" y="134"/>
                        <a:pt x="98" y="134"/>
                      </a:cubicBezTo>
                      <a:quadBezTo>
                        <a:pt x="98" y="134"/>
                        <a:pt x="98" y="134"/>
                      </a:quadBezTo>
                      <a:cubicBezTo>
                        <a:pt x="99" y="130"/>
                        <a:pt x="101" y="130"/>
                        <a:pt x="102" y="129"/>
                      </a:cubicBezTo>
                      <a:quadBezTo>
                        <a:pt x="103" y="129"/>
                        <a:pt x="103" y="128"/>
                      </a:quadBezTo>
                      <a:cubicBezTo>
                        <a:pt x="104" y="125"/>
                        <a:pt x="106" y="123"/>
                        <a:pt x="108" y="123"/>
                      </a:cubicBezTo>
                      <a:cubicBezTo>
                        <a:pt x="109" y="123"/>
                        <a:pt x="110" y="124"/>
                        <a:pt x="111" y="124"/>
                      </a:cubicBezTo>
                      <a:cubicBezTo>
                        <a:pt x="112" y="124"/>
                        <a:pt x="113" y="124"/>
                        <a:pt x="113" y="124"/>
                      </a:cubicBezTo>
                      <a:cubicBezTo>
                        <a:pt x="113" y="121"/>
                        <a:pt x="116" y="120"/>
                        <a:pt x="118" y="120"/>
                      </a:cubicBezTo>
                      <a:cubicBezTo>
                        <a:pt x="120" y="120"/>
                        <a:pt x="122" y="119"/>
                        <a:pt x="124" y="118"/>
                      </a:cubicBezTo>
                      <a:cubicBezTo>
                        <a:pt x="124" y="117"/>
                        <a:pt x="125" y="117"/>
                        <a:pt x="126" y="116"/>
                      </a:cubicBezTo>
                      <a:cubicBezTo>
                        <a:pt x="128" y="115"/>
                        <a:pt x="130" y="113"/>
                        <a:pt x="132" y="113"/>
                      </a:cubicBezTo>
                      <a:cubicBezTo>
                        <a:pt x="133" y="113"/>
                        <a:pt x="134" y="114"/>
                        <a:pt x="134" y="114"/>
                      </a:cubicBezTo>
                      <a:cubicBezTo>
                        <a:pt x="135" y="115"/>
                        <a:pt x="136" y="115"/>
                        <a:pt x="140" y="115"/>
                      </a:cubicBezTo>
                      <a:quadBezTo>
                        <a:pt x="141" y="115"/>
                        <a:pt x="141" y="115"/>
                      </a:quadBezTo>
                      <a:cubicBezTo>
                        <a:pt x="144" y="115"/>
                        <a:pt x="146" y="115"/>
                        <a:pt x="146" y="115"/>
                      </a:cubicBezTo>
                      <a:cubicBezTo>
                        <a:pt x="146" y="115"/>
                        <a:pt x="147" y="115"/>
                        <a:pt x="147" y="115"/>
                      </a:cubicBezTo>
                      <a:cubicBezTo>
                        <a:pt x="147" y="115"/>
                        <a:pt x="147" y="114"/>
                        <a:pt x="148" y="114"/>
                      </a:cubicBezTo>
                      <a:cubicBezTo>
                        <a:pt x="149" y="113"/>
                        <a:pt x="150" y="113"/>
                        <a:pt x="152" y="112"/>
                      </a:cubicBezTo>
                      <a:cubicBezTo>
                        <a:pt x="153" y="112"/>
                        <a:pt x="155" y="111"/>
                        <a:pt x="157" y="112"/>
                      </a:cubicBezTo>
                      <a:cubicBezTo>
                        <a:pt x="157" y="112"/>
                        <a:pt x="158" y="112"/>
                        <a:pt x="159" y="112"/>
                      </a:cubicBezTo>
                      <a:cubicBezTo>
                        <a:pt x="161" y="112"/>
                        <a:pt x="164" y="111"/>
                        <a:pt x="167" y="111"/>
                      </a:cubicBezTo>
                      <a:cubicBezTo>
                        <a:pt x="170" y="110"/>
                        <a:pt x="172" y="110"/>
                        <a:pt x="174" y="110"/>
                      </a:cubicBezTo>
                      <a:cubicBezTo>
                        <a:pt x="176" y="110"/>
                        <a:pt x="177" y="109"/>
                        <a:pt x="179" y="107"/>
                      </a:cubicBezTo>
                      <a:quadBezTo>
                        <a:pt x="179" y="106"/>
                        <a:pt x="180" y="105"/>
                      </a:quadBezTo>
                      <a:quadBezTo>
                        <a:pt x="180" y="105"/>
                        <a:pt x="180" y="105"/>
                      </a:quadBezTo>
                      <a:cubicBezTo>
                        <a:pt x="180" y="104"/>
                        <a:pt x="181" y="103"/>
                        <a:pt x="181" y="102"/>
                      </a:cubicBezTo>
                      <a:cubicBezTo>
                        <a:pt x="182" y="100"/>
                        <a:pt x="182" y="99"/>
                        <a:pt x="182" y="98"/>
                      </a:cubicBezTo>
                      <a:quadBezTo>
                        <a:pt x="183" y="98"/>
                        <a:pt x="183" y="97"/>
                      </a:quadBezTo>
                      <a:quadBezTo>
                        <a:pt x="183" y="97"/>
                        <a:pt x="183" y="97"/>
                      </a:quadBezTo>
                      <a:quadBezTo>
                        <a:pt x="183" y="96"/>
                        <a:pt x="183" y="96"/>
                      </a:quadBezTo>
                      <a:quadBezTo>
                        <a:pt x="183" y="96"/>
                        <a:pt x="183" y="95"/>
                      </a:quadBezTo>
                      <a:quadBezTo>
                        <a:pt x="183" y="95"/>
                        <a:pt x="183" y="95"/>
                      </a:quadBezTo>
                      <a:quadBezTo>
                        <a:pt x="183" y="94"/>
                        <a:pt x="183" y="93"/>
                      </a:quadBezTo>
                      <a:quadBezTo>
                        <a:pt x="183" y="93"/>
                        <a:pt x="183" y="93"/>
                      </a:quadBezTo>
                      <a:cubicBezTo>
                        <a:pt x="183" y="92"/>
                        <a:pt x="183" y="91"/>
                        <a:pt x="183" y="90"/>
                      </a:cubicBezTo>
                      <a:quadBezTo>
                        <a:pt x="183" y="90"/>
                        <a:pt x="184" y="90"/>
                      </a:quadBezTo>
                      <a:cubicBezTo>
                        <a:pt x="184" y="89"/>
                        <a:pt x="184" y="88"/>
                        <a:pt x="184" y="87"/>
                      </a:cubicBezTo>
                      <a:quadBezTo>
                        <a:pt x="184" y="86"/>
                        <a:pt x="184" y="86"/>
                      </a:quadBezTo>
                      <a:cubicBezTo>
                        <a:pt x="184" y="85"/>
                        <a:pt x="184" y="84"/>
                        <a:pt x="184" y="83"/>
                      </a:cubicBezTo>
                      <a:quadBezTo>
                        <a:pt x="184" y="82"/>
                        <a:pt x="184" y="81"/>
                      </a:quadBezTo>
                      <a:cubicBezTo>
                        <a:pt x="184" y="80"/>
                        <a:pt x="184" y="79"/>
                        <a:pt x="184" y="77"/>
                      </a:cubicBezTo>
                      <a:quadBezTo>
                        <a:pt x="184" y="77"/>
                        <a:pt x="184" y="76"/>
                      </a:quadBezTo>
                      <a:cubicBezTo>
                        <a:pt x="184" y="75"/>
                        <a:pt x="184" y="73"/>
                        <a:pt x="184" y="72"/>
                      </a:cubicBezTo>
                      <a:quadBezTo>
                        <a:pt x="184" y="71"/>
                        <a:pt x="184" y="71"/>
                      </a:quadBezTo>
                      <a:cubicBezTo>
                        <a:pt x="181" y="72"/>
                        <a:pt x="178" y="72"/>
                        <a:pt x="177" y="72"/>
                      </a:cubicBezTo>
                      <a:cubicBezTo>
                        <a:pt x="177" y="73"/>
                        <a:pt x="176" y="73"/>
                        <a:pt x="176" y="73"/>
                      </a:cubicBezTo>
                      <a:quadBezTo>
                        <a:pt x="174" y="73"/>
                        <a:pt x="174" y="73"/>
                      </a:quadBezTo>
                      <a:quadBezTo>
                        <a:pt x="174" y="71"/>
                        <a:pt x="174" y="71"/>
                      </a:quadBezTo>
                      <a:cubicBezTo>
                        <a:pt x="174" y="71"/>
                        <a:pt x="174" y="63"/>
                        <a:pt x="169" y="61"/>
                      </a:cubicBezTo>
                      <a:cubicBezTo>
                        <a:pt x="164" y="58"/>
                        <a:pt x="157" y="57"/>
                        <a:pt x="157" y="57"/>
                      </a:cubicBezTo>
                      <a:quadBezTo>
                        <a:pt x="156" y="57"/>
                        <a:pt x="156" y="57"/>
                      </a:quadBezTo>
                      <a:quadBezTo>
                        <a:pt x="156" y="56"/>
                        <a:pt x="156" y="56"/>
                      </a:quadBezTo>
                      <a:cubicBezTo>
                        <a:pt x="156" y="56"/>
                        <a:pt x="152" y="49"/>
                        <a:pt x="149" y="46"/>
                      </a:cubicBezTo>
                      <a:cubicBezTo>
                        <a:pt x="147" y="44"/>
                        <a:pt x="118" y="25"/>
                        <a:pt x="80" y="0"/>
                      </a:cubicBezTo>
                      <a:quadBezTo>
                        <a:pt x="64" y="0"/>
                        <a:pt x="64" y="0"/>
                      </a:quadBezTo>
                      <a:quadBezTo>
                        <a:pt x="75" y="96"/>
                        <a:pt x="75" y="96"/>
                      </a:quadBezTo>
                      <a:quadBezTo>
                        <a:pt x="78" y="100"/>
                        <a:pt x="78" y="100"/>
                      </a:quadBezTo>
                      <a:quadBezTo>
                        <a:pt x="78" y="101"/>
                        <a:pt x="78" y="101"/>
                      </a:quadBezTo>
                      <a:cubicBezTo>
                        <a:pt x="79" y="107"/>
                        <a:pt x="78" y="111"/>
                        <a:pt x="76" y="112"/>
                      </a:cubicBezTo>
                      <a:cubicBezTo>
                        <a:pt x="75" y="113"/>
                        <a:pt x="74" y="113"/>
                        <a:pt x="52" y="113"/>
                      </a:cubicBezTo>
                      <a:cubicBezTo>
                        <a:pt x="44" y="113"/>
                        <a:pt x="36" y="113"/>
                        <a:pt x="32" y="113"/>
                      </a:cubicBezTo>
                      <a:cubicBezTo>
                        <a:pt x="32" y="113"/>
                        <a:pt x="31" y="113"/>
                        <a:pt x="31" y="113"/>
                      </a:cubicBezTo>
                      <a:cubicBezTo>
                        <a:pt x="30" y="113"/>
                        <a:pt x="26" y="115"/>
                        <a:pt x="24" y="115"/>
                      </a:cubicBezTo>
                      <a:cubicBezTo>
                        <a:pt x="22" y="115"/>
                        <a:pt x="21" y="115"/>
                        <a:pt x="19" y="114"/>
                      </a:cubicBezTo>
                      <a:cubicBezTo>
                        <a:pt x="19" y="114"/>
                        <a:pt x="18" y="114"/>
                        <a:pt x="17" y="114"/>
                      </a:cubicBezTo>
                      <a:quadBezTo>
                        <a:pt x="17" y="114"/>
                        <a:pt x="17" y="114"/>
                      </a:quadBezTo>
                      <a:cubicBezTo>
                        <a:pt x="17" y="115"/>
                        <a:pt x="16" y="118"/>
                        <a:pt x="14" y="118"/>
                      </a:cubicBezTo>
                      <a:cubicBezTo>
                        <a:pt x="12" y="118"/>
                        <a:pt x="11" y="117"/>
                        <a:pt x="9" y="115"/>
                      </a:cubicBezTo>
                      <a:cubicBezTo>
                        <a:pt x="7" y="113"/>
                        <a:pt x="6" y="113"/>
                        <a:pt x="6" y="113"/>
                      </a:cubicBezTo>
                      <a:cubicBezTo>
                        <a:pt x="6" y="113"/>
                        <a:pt x="5" y="114"/>
                        <a:pt x="5" y="116"/>
                      </a:cubicBezTo>
                      <a:quadBezTo>
                        <a:pt x="5" y="117"/>
                        <a:pt x="5" y="118"/>
                      </a:quadBezTo>
                      <a:quadBezTo>
                        <a:pt x="5" y="118"/>
                        <a:pt x="5" y="118"/>
                      </a:quadBezTo>
                      <a:cubicBezTo>
                        <a:pt x="5" y="118"/>
                        <a:pt x="4" y="119"/>
                        <a:pt x="4" y="119"/>
                      </a:cubicBezTo>
                      <a:quadBezTo>
                        <a:pt x="4" y="119"/>
                        <a:pt x="4" y="119"/>
                      </a:quadBezTo>
                      <a:quadBezTo>
                        <a:pt x="3" y="120"/>
                        <a:pt x="3" y="120"/>
                      </a:quadBezTo>
                      <a:quadBezTo>
                        <a:pt x="2" y="120"/>
                        <a:pt x="2" y="121"/>
                      </a:quadBezTo>
                      <a:cubicBezTo>
                        <a:pt x="2" y="121"/>
                        <a:pt x="1" y="121"/>
                        <a:pt x="0" y="121"/>
                      </a:cubicBezTo>
                      <a:quadBezTo>
                        <a:pt x="0" y="121"/>
                        <a:pt x="0" y="121"/>
                      </a:quadBezTo>
                      <a:quadBezTo>
                        <a:pt x="0" y="121"/>
                        <a:pt x="0" y="12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86" name="Freeform 1477"/>
                <p:cNvSpPr/>
                <p:nvPr/>
              </p:nvSpPr>
              <p:spPr>
                <a:xfrm>
                  <a:off x="1686" y="2752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1 w 1"/>
                    <a:gd name="T5" fmla="*/ 1 h 1"/>
                    <a:gd name="T6" fmla="*/ 0 w 1"/>
                    <a:gd name="T7" fmla="*/ 1 h 1"/>
                    <a:gd name="T8" fmla="*/ 0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87" name="Freeform 1478"/>
                <p:cNvSpPr/>
                <p:nvPr/>
              </p:nvSpPr>
              <p:spPr>
                <a:xfrm>
                  <a:off x="1706" y="2766"/>
                  <a:ext cx="7" cy="1"/>
                </a:xfrm>
                <a:custGeom>
                  <a:avLst/>
                  <a:gdLst>
                    <a:gd name="T0" fmla="*/ 0 w 7"/>
                    <a:gd name="T1" fmla="*/ 1 h 1"/>
                    <a:gd name="T2" fmla="*/ 7 w 7"/>
                    <a:gd name="T3" fmla="*/ 0 h 1"/>
                    <a:gd name="T4" fmla="*/ 7 w 7"/>
                    <a:gd name="T5" fmla="*/ 0 h 1"/>
                    <a:gd name="T6" fmla="*/ 0 w 7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">
                      <a:moveTo>
                        <a:pt x="0" y="1"/>
                      </a:moveTo>
                      <a:cubicBezTo>
                        <a:pt x="1" y="1"/>
                        <a:pt x="4" y="1"/>
                        <a:pt x="7" y="0"/>
                      </a:cubicBezTo>
                      <a:quadBezTo>
                        <a:pt x="7" y="0"/>
                        <a:pt x="7" y="0"/>
                      </a:quadBezTo>
                      <a:cubicBezTo>
                        <a:pt x="4" y="1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88" name="Freeform 1479"/>
                <p:cNvSpPr/>
                <p:nvPr/>
              </p:nvSpPr>
              <p:spPr>
                <a:xfrm>
                  <a:off x="1546" y="2832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89" name="Freeform 1480"/>
                <p:cNvSpPr/>
                <p:nvPr/>
              </p:nvSpPr>
              <p:spPr>
                <a:xfrm>
                  <a:off x="1546" y="2833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90" name="Oval 1481"/>
                <p:cNvSpPr>
                  <a:spLocks noChangeArrowheads="1"/>
                </p:cNvSpPr>
                <p:nvPr/>
              </p:nvSpPr>
              <p:spPr>
                <a:xfrm>
                  <a:off x="1537" y="2814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91" name="Freeform 1482"/>
                <p:cNvSpPr/>
                <p:nvPr/>
              </p:nvSpPr>
              <p:spPr>
                <a:xfrm>
                  <a:off x="1546" y="283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0 h 1"/>
                    <a:gd name="T4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92" name="Freeform 1483"/>
                <p:cNvSpPr/>
                <p:nvPr/>
              </p:nvSpPr>
              <p:spPr>
                <a:xfrm>
                  <a:off x="1590" y="2860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93" name="Freeform 1484"/>
                <p:cNvSpPr/>
                <p:nvPr/>
              </p:nvSpPr>
              <p:spPr>
                <a:xfrm>
                  <a:off x="1590" y="2861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94" name="Freeform 1485"/>
                <p:cNvSpPr/>
                <p:nvPr/>
              </p:nvSpPr>
              <p:spPr>
                <a:xfrm>
                  <a:off x="1588" y="2859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95" name="Freeform 1486"/>
                <p:cNvSpPr/>
                <p:nvPr/>
              </p:nvSpPr>
              <p:spPr>
                <a:xfrm>
                  <a:off x="1583" y="2858"/>
                  <a:ext cx="2" cy="2"/>
                </a:xfrm>
                <a:custGeom>
                  <a:avLst/>
                  <a:gdLst>
                    <a:gd name="T0" fmla="*/ 0 w 3"/>
                    <a:gd name="T1" fmla="*/ 2 h 2"/>
                    <a:gd name="T2" fmla="*/ 3 w 3"/>
                    <a:gd name="T3" fmla="*/ 0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96" name="Freeform 1487"/>
                <p:cNvSpPr/>
                <p:nvPr/>
              </p:nvSpPr>
              <p:spPr>
                <a:xfrm>
                  <a:off x="1587" y="2858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97" name="Freeform 1488"/>
                <p:cNvSpPr/>
                <p:nvPr/>
              </p:nvSpPr>
              <p:spPr>
                <a:xfrm>
                  <a:off x="1586" y="285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98" name="Freeform 1489"/>
                <p:cNvSpPr/>
                <p:nvPr/>
              </p:nvSpPr>
              <p:spPr>
                <a:xfrm>
                  <a:off x="1589" y="286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99" name="Freeform 1490"/>
                <p:cNvSpPr/>
                <p:nvPr/>
              </p:nvSpPr>
              <p:spPr>
                <a:xfrm>
                  <a:off x="1606" y="285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00" name="Freeform 1491"/>
                <p:cNvSpPr/>
                <p:nvPr/>
              </p:nvSpPr>
              <p:spPr>
                <a:xfrm>
                  <a:off x="1583" y="2860"/>
                  <a:ext cx="0" cy="1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1 h 1"/>
                    <a:gd name="T4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01" name="Freeform 1492"/>
                <p:cNvSpPr/>
                <p:nvPr/>
              </p:nvSpPr>
              <p:spPr>
                <a:xfrm>
                  <a:off x="1591" y="2861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02" name="Freeform 1493"/>
                <p:cNvSpPr/>
                <p:nvPr/>
              </p:nvSpPr>
              <p:spPr>
                <a:xfrm>
                  <a:off x="1582" y="286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03" name="Freeform 1494"/>
                <p:cNvSpPr/>
                <p:nvPr/>
              </p:nvSpPr>
              <p:spPr>
                <a:xfrm>
                  <a:off x="1581" y="2859"/>
                  <a:ext cx="1" cy="2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quadBezTo>
                        <a:pt x="1" y="2"/>
                        <a:pt x="1" y="2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04" name="Freeform 1495"/>
                <p:cNvSpPr/>
                <p:nvPr/>
              </p:nvSpPr>
              <p:spPr>
                <a:xfrm>
                  <a:off x="1546" y="2836"/>
                  <a:ext cx="0" cy="3"/>
                </a:xfrm>
                <a:custGeom>
                  <a:avLst/>
                  <a:gdLst>
                    <a:gd name="T0" fmla="*/ 0 h 3"/>
                    <a:gd name="T1" fmla="*/ 0 h 3"/>
                    <a:gd name="T2" fmla="*/ 3 h 3"/>
                    <a:gd name="T3" fmla="*/ 3 h 3"/>
                    <a:gd name="T4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cubicBezTo>
                        <a:pt x="0" y="1"/>
                        <a:pt x="0" y="2"/>
                        <a:pt x="0" y="3"/>
                      </a:cubicBezTo>
                      <a:quadBezTo>
                        <a:pt x="0" y="3"/>
                        <a:pt x="0" y="3"/>
                      </a:quad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05" name="Freeform 1496"/>
                <p:cNvSpPr/>
                <p:nvPr/>
              </p:nvSpPr>
              <p:spPr>
                <a:xfrm>
                  <a:off x="1546" y="283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06" name="Freeform 1497"/>
                <p:cNvSpPr/>
                <p:nvPr/>
              </p:nvSpPr>
              <p:spPr>
                <a:xfrm>
                  <a:off x="1582" y="2860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1"/>
                      </a:quad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07" name="Freeform 1498"/>
                <p:cNvSpPr/>
                <p:nvPr/>
              </p:nvSpPr>
              <p:spPr>
                <a:xfrm>
                  <a:off x="1541" y="2811"/>
                  <a:ext cx="0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08" name="Freeform 1499"/>
                <p:cNvSpPr/>
                <p:nvPr/>
              </p:nvSpPr>
              <p:spPr>
                <a:xfrm>
                  <a:off x="1545" y="2808"/>
                  <a:ext cx="5" cy="3"/>
                </a:xfrm>
                <a:custGeom>
                  <a:avLst/>
                  <a:gdLst>
                    <a:gd name="T0" fmla="*/ 0 w 5"/>
                    <a:gd name="T1" fmla="*/ 0 h 3"/>
                    <a:gd name="T2" fmla="*/ 5 w 5"/>
                    <a:gd name="T3" fmla="*/ 3 h 3"/>
                    <a:gd name="T4" fmla="*/ 0 w 5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0" y="0"/>
                      </a:moveTo>
                      <a:cubicBezTo>
                        <a:pt x="2" y="2"/>
                        <a:pt x="3" y="3"/>
                        <a:pt x="5" y="3"/>
                      </a:cubicBezTo>
                      <a:cubicBezTo>
                        <a:pt x="3" y="3"/>
                        <a:pt x="2" y="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09" name="Freeform 1500"/>
                <p:cNvSpPr/>
                <p:nvPr/>
              </p:nvSpPr>
              <p:spPr>
                <a:xfrm>
                  <a:off x="1541" y="2809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2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10" name="Freeform 1501"/>
                <p:cNvSpPr/>
                <p:nvPr/>
              </p:nvSpPr>
              <p:spPr>
                <a:xfrm>
                  <a:off x="1540" y="2812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quadBezTo>
                        <a:pt x="0" y="1"/>
                        <a:pt x="1" y="0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11" name="Freeform 1502"/>
                <p:cNvSpPr/>
                <p:nvPr/>
              </p:nvSpPr>
              <p:spPr>
                <a:xfrm>
                  <a:off x="1537" y="2814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12" name="Freeform 1503"/>
                <p:cNvSpPr/>
                <p:nvPr/>
              </p:nvSpPr>
              <p:spPr>
                <a:xfrm>
                  <a:off x="1610" y="2810"/>
                  <a:ext cx="85" cy="57"/>
                </a:xfrm>
                <a:custGeom>
                  <a:avLst/>
                  <a:gdLst>
                    <a:gd name="T0" fmla="*/ 87 w 88"/>
                    <a:gd name="T1" fmla="*/ 35 h 59"/>
                    <a:gd name="T2" fmla="*/ 86 w 88"/>
                    <a:gd name="T3" fmla="*/ 35 h 59"/>
                    <a:gd name="T4" fmla="*/ 86 w 88"/>
                    <a:gd name="T5" fmla="*/ 34 h 59"/>
                    <a:gd name="T6" fmla="*/ 84 w 88"/>
                    <a:gd name="T7" fmla="*/ 34 h 59"/>
                    <a:gd name="T8" fmla="*/ 83 w 88"/>
                    <a:gd name="T9" fmla="*/ 29 h 59"/>
                    <a:gd name="T10" fmla="*/ 78 w 88"/>
                    <a:gd name="T11" fmla="*/ 29 h 59"/>
                    <a:gd name="T12" fmla="*/ 74 w 88"/>
                    <a:gd name="T13" fmla="*/ 25 h 59"/>
                    <a:gd name="T14" fmla="*/ 70 w 88"/>
                    <a:gd name="T15" fmla="*/ 19 h 59"/>
                    <a:gd name="T16" fmla="*/ 66 w 88"/>
                    <a:gd name="T17" fmla="*/ 14 h 59"/>
                    <a:gd name="T18" fmla="*/ 62 w 88"/>
                    <a:gd name="T19" fmla="*/ 8 h 59"/>
                    <a:gd name="T20" fmla="*/ 61 w 88"/>
                    <a:gd name="T21" fmla="*/ 7 h 59"/>
                    <a:gd name="T22" fmla="*/ 61 w 88"/>
                    <a:gd name="T23" fmla="*/ 6 h 59"/>
                    <a:gd name="T24" fmla="*/ 61 w 88"/>
                    <a:gd name="T25" fmla="*/ 4 h 59"/>
                    <a:gd name="T26" fmla="*/ 61 w 88"/>
                    <a:gd name="T27" fmla="*/ 2 h 59"/>
                    <a:gd name="T28" fmla="*/ 57 w 88"/>
                    <a:gd name="T29" fmla="*/ 2 h 59"/>
                    <a:gd name="T30" fmla="*/ 56 w 88"/>
                    <a:gd name="T31" fmla="*/ 1 h 59"/>
                    <a:gd name="T32" fmla="*/ 56 w 88"/>
                    <a:gd name="T33" fmla="*/ 1 h 59"/>
                    <a:gd name="T34" fmla="*/ 55 w 88"/>
                    <a:gd name="T35" fmla="*/ 1 h 59"/>
                    <a:gd name="T36" fmla="*/ 55 w 88"/>
                    <a:gd name="T37" fmla="*/ 1 h 59"/>
                    <a:gd name="T38" fmla="*/ 55 w 88"/>
                    <a:gd name="T39" fmla="*/ 0 h 59"/>
                    <a:gd name="T40" fmla="*/ 51 w 88"/>
                    <a:gd name="T41" fmla="*/ 3 h 59"/>
                    <a:gd name="T42" fmla="*/ 42 w 88"/>
                    <a:gd name="T43" fmla="*/ 7 h 59"/>
                    <a:gd name="T44" fmla="*/ 33 w 88"/>
                    <a:gd name="T45" fmla="*/ 11 h 59"/>
                    <a:gd name="T46" fmla="*/ 30 w 88"/>
                    <a:gd name="T47" fmla="*/ 12 h 59"/>
                    <a:gd name="T48" fmla="*/ 25 w 88"/>
                    <a:gd name="T49" fmla="*/ 17 h 59"/>
                    <a:gd name="T50" fmla="*/ 16 w 88"/>
                    <a:gd name="T51" fmla="*/ 19 h 59"/>
                    <a:gd name="T52" fmla="*/ 15 w 88"/>
                    <a:gd name="T53" fmla="*/ 25 h 59"/>
                    <a:gd name="T54" fmla="*/ 14 w 88"/>
                    <a:gd name="T55" fmla="*/ 26 h 59"/>
                    <a:gd name="T56" fmla="*/ 2 w 88"/>
                    <a:gd name="T57" fmla="*/ 38 h 59"/>
                    <a:gd name="T58" fmla="*/ 2 w 88"/>
                    <a:gd name="T59" fmla="*/ 39 h 59"/>
                    <a:gd name="T60" fmla="*/ 2 w 88"/>
                    <a:gd name="T61" fmla="*/ 45 h 59"/>
                    <a:gd name="T62" fmla="*/ 1 w 88"/>
                    <a:gd name="T63" fmla="*/ 47 h 59"/>
                    <a:gd name="T64" fmla="*/ 1 w 88"/>
                    <a:gd name="T65" fmla="*/ 49 h 59"/>
                    <a:gd name="T66" fmla="*/ 0 w 88"/>
                    <a:gd name="T67" fmla="*/ 51 h 59"/>
                    <a:gd name="T68" fmla="*/ 4 w 88"/>
                    <a:gd name="T69" fmla="*/ 54 h 59"/>
                    <a:gd name="T70" fmla="*/ 5 w 88"/>
                    <a:gd name="T71" fmla="*/ 55 h 59"/>
                    <a:gd name="T72" fmla="*/ 11 w 88"/>
                    <a:gd name="T73" fmla="*/ 59 h 59"/>
                    <a:gd name="T74" fmla="*/ 22 w 88"/>
                    <a:gd name="T75" fmla="*/ 55 h 59"/>
                    <a:gd name="T76" fmla="*/ 28 w 88"/>
                    <a:gd name="T77" fmla="*/ 57 h 59"/>
                    <a:gd name="T78" fmla="*/ 27 w 88"/>
                    <a:gd name="T79" fmla="*/ 55 h 59"/>
                    <a:gd name="T80" fmla="*/ 26 w 88"/>
                    <a:gd name="T81" fmla="*/ 45 h 59"/>
                    <a:gd name="T82" fmla="*/ 42 w 88"/>
                    <a:gd name="T83" fmla="*/ 43 h 59"/>
                    <a:gd name="T84" fmla="*/ 50 w 88"/>
                    <a:gd name="T85" fmla="*/ 44 h 59"/>
                    <a:gd name="T86" fmla="*/ 52 w 88"/>
                    <a:gd name="T87" fmla="*/ 44 h 59"/>
                    <a:gd name="T88" fmla="*/ 54 w 88"/>
                    <a:gd name="T89" fmla="*/ 44 h 59"/>
                    <a:gd name="T90" fmla="*/ 55 w 88"/>
                    <a:gd name="T91" fmla="*/ 44 h 59"/>
                    <a:gd name="T92" fmla="*/ 57 w 88"/>
                    <a:gd name="T93" fmla="*/ 43 h 59"/>
                    <a:gd name="T94" fmla="*/ 57 w 88"/>
                    <a:gd name="T95" fmla="*/ 43 h 59"/>
                    <a:gd name="T96" fmla="*/ 59 w 88"/>
                    <a:gd name="T97" fmla="*/ 42 h 59"/>
                    <a:gd name="T98" fmla="*/ 61 w 88"/>
                    <a:gd name="T99" fmla="*/ 41 h 59"/>
                    <a:gd name="T100" fmla="*/ 62 w 88"/>
                    <a:gd name="T101" fmla="*/ 42 h 59"/>
                    <a:gd name="T102" fmla="*/ 69 w 88"/>
                    <a:gd name="T103" fmla="*/ 43 h 59"/>
                    <a:gd name="T104" fmla="*/ 70 w 88"/>
                    <a:gd name="T105" fmla="*/ 43 h 59"/>
                    <a:gd name="T106" fmla="*/ 73 w 88"/>
                    <a:gd name="T107" fmla="*/ 42 h 59"/>
                    <a:gd name="T108" fmla="*/ 85 w 88"/>
                    <a:gd name="T109" fmla="*/ 38 h 59"/>
                    <a:gd name="T110" fmla="*/ 88 w 88"/>
                    <a:gd name="T111" fmla="*/ 36 h 59"/>
                    <a:gd name="T112" fmla="*/ 88 w 88"/>
                    <a:gd name="T113" fmla="*/ 3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8" h="59">
                      <a:moveTo>
                        <a:pt x="88" y="35"/>
                      </a:moveTo>
                      <a:quadBezTo>
                        <a:pt x="87" y="35"/>
                        <a:pt x="87" y="35"/>
                      </a:quadBezTo>
                      <a:quadBezTo>
                        <a:pt x="87" y="35"/>
                        <a:pt x="87" y="35"/>
                      </a:quadBezTo>
                      <a:cubicBezTo>
                        <a:pt x="87" y="35"/>
                        <a:pt x="86" y="35"/>
                        <a:pt x="86" y="35"/>
                      </a:cubicBezTo>
                      <a:quadBezTo>
                        <a:pt x="86" y="35"/>
                        <a:pt x="86" y="35"/>
                      </a:quadBezTo>
                      <a:quadBezTo>
                        <a:pt x="86" y="35"/>
                        <a:pt x="86" y="34"/>
                      </a:quadBezTo>
                      <a:quadBezTo>
                        <a:pt x="85" y="34"/>
                        <a:pt x="85" y="34"/>
                      </a:quadBezTo>
                      <a:quadBezTo>
                        <a:pt x="84" y="34"/>
                        <a:pt x="84" y="34"/>
                      </a:quadBezTo>
                      <a:quadBezTo>
                        <a:pt x="84" y="34"/>
                        <a:pt x="84" y="34"/>
                      </a:quadBezTo>
                      <a:cubicBezTo>
                        <a:pt x="83" y="33"/>
                        <a:pt x="83" y="31"/>
                        <a:pt x="83" y="29"/>
                      </a:cubicBezTo>
                      <a:quadBezTo>
                        <a:pt x="83" y="29"/>
                        <a:pt x="83" y="28"/>
                      </a:quadBezTo>
                      <a:cubicBezTo>
                        <a:pt x="81" y="29"/>
                        <a:pt x="79" y="29"/>
                        <a:pt x="78" y="29"/>
                      </a:cubicBezTo>
                      <a:cubicBezTo>
                        <a:pt x="76" y="28"/>
                        <a:pt x="76" y="27"/>
                        <a:pt x="75" y="26"/>
                      </a:cubicBezTo>
                      <a:cubicBezTo>
                        <a:pt x="75" y="26"/>
                        <a:pt x="74" y="25"/>
                        <a:pt x="74" y="25"/>
                      </a:cubicBezTo>
                      <a:quadBezTo>
                        <a:pt x="74" y="25"/>
                        <a:pt x="74" y="25"/>
                      </a:quadBezTo>
                      <a:cubicBezTo>
                        <a:pt x="70" y="25"/>
                        <a:pt x="70" y="20"/>
                        <a:pt x="70" y="19"/>
                      </a:cubicBezTo>
                      <a:cubicBezTo>
                        <a:pt x="70" y="18"/>
                        <a:pt x="67" y="15"/>
                        <a:pt x="66" y="15"/>
                      </a:cubicBezTo>
                      <a:quadBezTo>
                        <a:pt x="66" y="14"/>
                        <a:pt x="66" y="14"/>
                      </a:quadBezTo>
                      <a:cubicBezTo>
                        <a:pt x="64" y="13"/>
                        <a:pt x="63" y="11"/>
                        <a:pt x="63" y="9"/>
                      </a:cubicBezTo>
                      <a:cubicBezTo>
                        <a:pt x="63" y="9"/>
                        <a:pt x="62" y="8"/>
                        <a:pt x="62" y="8"/>
                      </a:cubicBezTo>
                      <a:cubicBezTo>
                        <a:pt x="62" y="8"/>
                        <a:pt x="61" y="7"/>
                        <a:pt x="61" y="7"/>
                      </a:cubicBezTo>
                      <a:quadBezTo>
                        <a:pt x="61" y="7"/>
                        <a:pt x="61" y="7"/>
                      </a:quadBezTo>
                      <a:cubicBezTo>
                        <a:pt x="61" y="7"/>
                        <a:pt x="61" y="6"/>
                        <a:pt x="61" y="6"/>
                      </a:cubicBezTo>
                      <a:quadBezTo>
                        <a:pt x="61" y="6"/>
                        <a:pt x="61" y="6"/>
                      </a:quadBezTo>
                      <a:quadBezTo>
                        <a:pt x="61" y="5"/>
                        <a:pt x="61" y="4"/>
                      </a:quadBezTo>
                      <a:quadBezTo>
                        <a:pt x="61" y="4"/>
                        <a:pt x="61" y="4"/>
                      </a:quadBezTo>
                      <a:cubicBezTo>
                        <a:pt x="61" y="4"/>
                        <a:pt x="61" y="3"/>
                        <a:pt x="61" y="2"/>
                      </a:cubicBezTo>
                      <a:quadBezTo>
                        <a:pt x="61" y="2"/>
                        <a:pt x="61" y="2"/>
                      </a:quadBezTo>
                      <a:quadBezTo>
                        <a:pt x="61" y="2"/>
                        <a:pt x="60" y="2"/>
                      </a:quadBezTo>
                      <a:cubicBezTo>
                        <a:pt x="59" y="2"/>
                        <a:pt x="58" y="2"/>
                        <a:pt x="57" y="2"/>
                      </a:cubicBezTo>
                      <a:quadBezTo>
                        <a:pt x="57" y="1"/>
                        <a:pt x="57" y="1"/>
                      </a:quadBezTo>
                      <a:cubicBezTo>
                        <a:pt x="57" y="1"/>
                        <a:pt x="56" y="1"/>
                        <a:pt x="56" y="1"/>
                      </a:cubicBezTo>
                      <a:quadBezTo>
                        <a:pt x="56" y="1"/>
                        <a:pt x="56" y="1"/>
                      </a:quadBezTo>
                      <a:quadBezTo>
                        <a:pt x="56" y="1"/>
                        <a:pt x="56" y="1"/>
                      </a:quadBezTo>
                      <a:cubicBezTo>
                        <a:pt x="56" y="1"/>
                        <a:pt x="55" y="1"/>
                        <a:pt x="55" y="1"/>
                      </a:cubicBezTo>
                      <a:quadBezTo>
                        <a:pt x="55" y="1"/>
                        <a:pt x="55" y="1"/>
                      </a:quadBezTo>
                      <a:quadBezTo>
                        <a:pt x="55" y="1"/>
                        <a:pt x="55" y="1"/>
                      </a:quadBezTo>
                      <a:quadBezTo>
                        <a:pt x="55" y="1"/>
                        <a:pt x="55" y="1"/>
                      </a:quadBezTo>
                      <a:quadBezTo>
                        <a:pt x="55" y="0"/>
                        <a:pt x="55" y="0"/>
                      </a:quadBezTo>
                      <a:quadBezTo>
                        <a:pt x="55" y="0"/>
                        <a:pt x="55" y="0"/>
                      </a:quadBezTo>
                      <a:cubicBezTo>
                        <a:pt x="54" y="0"/>
                        <a:pt x="53" y="1"/>
                        <a:pt x="52" y="2"/>
                      </a:cubicBezTo>
                      <a:cubicBezTo>
                        <a:pt x="52" y="2"/>
                        <a:pt x="51" y="2"/>
                        <a:pt x="51" y="3"/>
                      </a:cubicBezTo>
                      <a:cubicBezTo>
                        <a:pt x="50" y="3"/>
                        <a:pt x="50" y="4"/>
                        <a:pt x="49" y="4"/>
                      </a:cubicBezTo>
                      <a:cubicBezTo>
                        <a:pt x="46" y="6"/>
                        <a:pt x="44" y="7"/>
                        <a:pt x="42" y="7"/>
                      </a:cubicBezTo>
                      <a:cubicBezTo>
                        <a:pt x="41" y="7"/>
                        <a:pt x="40" y="7"/>
                        <a:pt x="40" y="7"/>
                      </a:cubicBezTo>
                      <a:cubicBezTo>
                        <a:pt x="40" y="10"/>
                        <a:pt x="37" y="12"/>
                        <a:pt x="33" y="11"/>
                      </a:cubicBezTo>
                      <a:cubicBezTo>
                        <a:pt x="33" y="11"/>
                        <a:pt x="32" y="10"/>
                        <a:pt x="31" y="10"/>
                      </a:cubicBezTo>
                      <a:quadBezTo>
                        <a:pt x="31" y="10"/>
                        <a:pt x="30" y="12"/>
                      </a:quadBezTo>
                      <a:cubicBezTo>
                        <a:pt x="30" y="15"/>
                        <a:pt x="28" y="16"/>
                        <a:pt x="26" y="16"/>
                      </a:cubicBezTo>
                      <a:quadBezTo>
                        <a:pt x="25" y="16"/>
                        <a:pt x="25" y="17"/>
                      </a:quadBezTo>
                      <a:cubicBezTo>
                        <a:pt x="25" y="21"/>
                        <a:pt x="23" y="21"/>
                        <a:pt x="22" y="21"/>
                      </a:cubicBezTo>
                      <a:cubicBezTo>
                        <a:pt x="20" y="21"/>
                        <a:pt x="18" y="20"/>
                        <a:pt x="16" y="19"/>
                      </a:cubicBezTo>
                      <a:quadBezTo>
                        <a:pt x="16" y="19"/>
                        <a:pt x="16" y="19"/>
                      </a:quadBezTo>
                      <a:cubicBezTo>
                        <a:pt x="15" y="20"/>
                        <a:pt x="15" y="23"/>
                        <a:pt x="15" y="25"/>
                      </a:cubicBezTo>
                      <a:quadBezTo>
                        <a:pt x="15" y="26"/>
                        <a:pt x="15" y="26"/>
                      </a:quadBezTo>
                      <a:quadBezTo>
                        <a:pt x="14" y="26"/>
                        <a:pt x="14" y="26"/>
                      </a:quadBezTo>
                      <a:cubicBezTo>
                        <a:pt x="14" y="26"/>
                        <a:pt x="12" y="28"/>
                        <a:pt x="11" y="33"/>
                      </a:cubicBezTo>
                      <a:cubicBezTo>
                        <a:pt x="9" y="37"/>
                        <a:pt x="5" y="38"/>
                        <a:pt x="2" y="38"/>
                      </a:cubicBezTo>
                      <a:quadBezTo>
                        <a:pt x="2" y="38"/>
                        <a:pt x="2" y="38"/>
                      </a:quadBezTo>
                      <a:quadBezTo>
                        <a:pt x="2" y="38"/>
                        <a:pt x="2" y="39"/>
                      </a:quadBezTo>
                      <a:cubicBezTo>
                        <a:pt x="3" y="40"/>
                        <a:pt x="3" y="42"/>
                        <a:pt x="3" y="44"/>
                      </a:cubicBezTo>
                      <a:cubicBezTo>
                        <a:pt x="2" y="44"/>
                        <a:pt x="2" y="45"/>
                        <a:pt x="2" y="45"/>
                      </a:cubicBezTo>
                      <a:cubicBezTo>
                        <a:pt x="2" y="45"/>
                        <a:pt x="2" y="46"/>
                        <a:pt x="2" y="46"/>
                      </a:cubicBezTo>
                      <a:quadBezTo>
                        <a:pt x="2" y="46"/>
                        <a:pt x="1" y="47"/>
                      </a:quadBezTo>
                      <a:quadBezTo>
                        <a:pt x="1" y="47"/>
                        <a:pt x="1" y="48"/>
                      </a:quadBezTo>
                      <a:cubicBezTo>
                        <a:pt x="1" y="48"/>
                        <a:pt x="1" y="49"/>
                        <a:pt x="1" y="49"/>
                      </a:cubicBezTo>
                      <a:cubicBezTo>
                        <a:pt x="1" y="49"/>
                        <a:pt x="0" y="50"/>
                        <a:pt x="0" y="50"/>
                      </a:cubicBezTo>
                      <a:quadBezTo>
                        <a:pt x="0" y="50"/>
                        <a:pt x="0" y="51"/>
                      </a:quadBezTo>
                      <a:cubicBezTo>
                        <a:pt x="2" y="51"/>
                        <a:pt x="3" y="52"/>
                        <a:pt x="4" y="54"/>
                      </a:cubicBezTo>
                      <a:quadBezTo>
                        <a:pt x="4" y="54"/>
                        <a:pt x="4" y="54"/>
                      </a:quadBezTo>
                      <a:cubicBezTo>
                        <a:pt x="4" y="54"/>
                        <a:pt x="5" y="54"/>
                        <a:pt x="5" y="55"/>
                      </a:cubicBezTo>
                      <a:quadBezTo>
                        <a:pt x="5" y="55"/>
                        <a:pt x="5" y="55"/>
                      </a:quadBezTo>
                      <a:cubicBezTo>
                        <a:pt x="6" y="56"/>
                        <a:pt x="8" y="58"/>
                        <a:pt x="10" y="59"/>
                      </a:cubicBezTo>
                      <a:cubicBezTo>
                        <a:pt x="10" y="59"/>
                        <a:pt x="11" y="59"/>
                        <a:pt x="11" y="59"/>
                      </a:cubicBezTo>
                      <a:quadBezTo>
                        <a:pt x="11" y="59"/>
                        <a:pt x="12" y="59"/>
                      </a:quadBezTo>
                      <a:cubicBezTo>
                        <a:pt x="14" y="56"/>
                        <a:pt x="18" y="55"/>
                        <a:pt x="22" y="55"/>
                      </a:cubicBezTo>
                      <a:cubicBezTo>
                        <a:pt x="23" y="55"/>
                        <a:pt x="26" y="56"/>
                        <a:pt x="28" y="57"/>
                      </a:cubicBezTo>
                      <a:quadBezTo>
                        <a:pt x="28" y="57"/>
                        <a:pt x="28" y="57"/>
                      </a:quadBezTo>
                      <a:quadBezTo>
                        <a:pt x="28" y="57"/>
                        <a:pt x="28" y="57"/>
                      </a:quadBezTo>
                      <a:cubicBezTo>
                        <a:pt x="28" y="57"/>
                        <a:pt x="28" y="56"/>
                        <a:pt x="27" y="55"/>
                      </a:cubicBezTo>
                      <a:quadBezTo>
                        <a:pt x="27" y="54"/>
                        <a:pt x="27" y="54"/>
                      </a:quadBezTo>
                      <a:cubicBezTo>
                        <a:pt x="26" y="50"/>
                        <a:pt x="25" y="47"/>
                        <a:pt x="26" y="45"/>
                      </a:cubicBezTo>
                      <a:cubicBezTo>
                        <a:pt x="27" y="44"/>
                        <a:pt x="28" y="43"/>
                        <a:pt x="38" y="43"/>
                      </a:cubicBezTo>
                      <a:cubicBezTo>
                        <a:pt x="39" y="43"/>
                        <a:pt x="40" y="43"/>
                        <a:pt x="42" y="43"/>
                      </a:cubicBezTo>
                      <a:quadBezTo>
                        <a:pt x="42" y="43"/>
                        <a:pt x="43" y="43"/>
                      </a:quadBezTo>
                      <a:cubicBezTo>
                        <a:pt x="45" y="43"/>
                        <a:pt x="48" y="43"/>
                        <a:pt x="50" y="44"/>
                      </a:cubicBezTo>
                      <a:quadBezTo>
                        <a:pt x="50" y="44"/>
                        <a:pt x="50" y="44"/>
                      </a:quadBezTo>
                      <a:quadBezTo>
                        <a:pt x="51" y="44"/>
                        <a:pt x="52" y="44"/>
                      </a:quadBezTo>
                      <a:quadBezTo>
                        <a:pt x="52" y="44"/>
                        <a:pt x="52" y="44"/>
                      </a:quadBezTo>
                      <a:quadBezTo>
                        <a:pt x="53" y="44"/>
                        <a:pt x="54" y="44"/>
                      </a:quadBezTo>
                      <a:quadBezTo>
                        <a:pt x="54" y="44"/>
                        <a:pt x="54" y="44"/>
                      </a:quadBezTo>
                      <a:quadBezTo>
                        <a:pt x="55" y="44"/>
                        <a:pt x="55" y="44"/>
                      </a:quadBezTo>
                      <a:cubicBezTo>
                        <a:pt x="55" y="44"/>
                        <a:pt x="56" y="45"/>
                        <a:pt x="56" y="45"/>
                      </a:cubicBezTo>
                      <a:cubicBezTo>
                        <a:pt x="56" y="44"/>
                        <a:pt x="57" y="44"/>
                        <a:pt x="57" y="43"/>
                      </a:cubicBezTo>
                      <a:quadBezTo>
                        <a:pt x="57" y="43"/>
                        <a:pt x="57" y="43"/>
                      </a:quadBezTo>
                      <a:quadBezTo>
                        <a:pt x="57" y="43"/>
                        <a:pt x="57" y="43"/>
                      </a:quadBezTo>
                      <a:quadBezTo>
                        <a:pt x="57" y="43"/>
                        <a:pt x="57" y="43"/>
                      </a:quadBezTo>
                      <a:quadBezTo>
                        <a:pt x="59" y="42"/>
                        <a:pt x="59" y="42"/>
                      </a:quadBezTo>
                      <a:quadBezTo>
                        <a:pt x="59" y="42"/>
                        <a:pt x="59" y="42"/>
                      </a:quadBezTo>
                      <a:quadBezTo>
                        <a:pt x="61" y="41"/>
                        <a:pt x="61" y="41"/>
                      </a:quadBezTo>
                      <a:quadBezTo>
                        <a:pt x="61" y="42"/>
                        <a:pt x="61" y="42"/>
                      </a:quadBezTo>
                      <a:cubicBezTo>
                        <a:pt x="61" y="42"/>
                        <a:pt x="62" y="42"/>
                        <a:pt x="62" y="42"/>
                      </a:cubicBezTo>
                      <a:cubicBezTo>
                        <a:pt x="63" y="42"/>
                        <a:pt x="64" y="42"/>
                        <a:pt x="65" y="43"/>
                      </a:cubicBezTo>
                      <a:cubicBezTo>
                        <a:pt x="67" y="43"/>
                        <a:pt x="68" y="43"/>
                        <a:pt x="69" y="43"/>
                      </a:cubicBezTo>
                      <a:quadBezTo>
                        <a:pt x="70" y="43"/>
                        <a:pt x="70" y="43"/>
                      </a:quadBezTo>
                      <a:quadBezTo>
                        <a:pt x="70" y="43"/>
                        <a:pt x="70" y="43"/>
                      </a:quadBezTo>
                      <a:quadBezTo>
                        <a:pt x="71" y="43"/>
                        <a:pt x="72" y="42"/>
                      </a:quadBezTo>
                      <a:quadBezTo>
                        <a:pt x="72" y="42"/>
                        <a:pt x="73" y="42"/>
                      </a:quadBezTo>
                      <a:cubicBezTo>
                        <a:pt x="74" y="40"/>
                        <a:pt x="76" y="39"/>
                        <a:pt x="77" y="39"/>
                      </a:cubicBezTo>
                      <a:cubicBezTo>
                        <a:pt x="81" y="39"/>
                        <a:pt x="85" y="38"/>
                        <a:pt x="85" y="38"/>
                      </a:cubicBezTo>
                      <a:cubicBezTo>
                        <a:pt x="86" y="37"/>
                        <a:pt x="87" y="36"/>
                        <a:pt x="87" y="36"/>
                      </a:cubicBezTo>
                      <a:quadBezTo>
                        <a:pt x="87" y="36"/>
                        <a:pt x="88" y="36"/>
                      </a:quadBezTo>
                      <a:quadBezTo>
                        <a:pt x="88" y="36"/>
                        <a:pt x="88" y="36"/>
                      </a:quadBezTo>
                      <a:quadBezTo>
                        <a:pt x="88" y="36"/>
                        <a:pt x="88" y="36"/>
                      </a:quadBezTo>
                      <a:quadBezTo>
                        <a:pt x="88" y="35"/>
                        <a:pt x="88" y="35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13" name="Freeform 1504"/>
                <p:cNvSpPr/>
                <p:nvPr/>
              </p:nvSpPr>
              <p:spPr>
                <a:xfrm>
                  <a:off x="1694" y="2845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14" name="Freeform 1505"/>
                <p:cNvSpPr/>
                <p:nvPr/>
              </p:nvSpPr>
              <p:spPr>
                <a:xfrm>
                  <a:off x="1679" y="2850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15" name="Freeform 1506"/>
                <p:cNvSpPr/>
                <p:nvPr/>
              </p:nvSpPr>
              <p:spPr>
                <a:xfrm>
                  <a:off x="1695" y="284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16" name="Freeform 1507"/>
                <p:cNvSpPr/>
                <p:nvPr/>
              </p:nvSpPr>
              <p:spPr>
                <a:xfrm>
                  <a:off x="1676" y="2851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1 w 1"/>
                    <a:gd name="T5" fmla="*/ 1 w 1"/>
                    <a:gd name="T6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1" y="0"/>
                        <a:pt x="1" y="0"/>
                      </a:quadBezTo>
                      <a:quadBezTo>
                        <a:pt x="1" y="0"/>
                        <a:pt x="1" y="0"/>
                      </a:quadBezTo>
                      <a:quadBezTo>
                        <a:pt x="1" y="0"/>
                        <a:pt x="1" y="0"/>
                      </a:quadBezTo>
                      <a:quadBezTo>
                        <a:pt x="1" y="0"/>
                        <a:pt x="1" y="0"/>
                      </a:quad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17" name="Freeform 1508"/>
                <p:cNvSpPr/>
                <p:nvPr/>
              </p:nvSpPr>
              <p:spPr>
                <a:xfrm>
                  <a:off x="1670" y="2850"/>
                  <a:ext cx="6" cy="1"/>
                </a:xfrm>
                <a:custGeom>
                  <a:avLst/>
                  <a:gdLst>
                    <a:gd name="T0" fmla="*/ 3 w 7"/>
                    <a:gd name="T1" fmla="*/ 1 h 1"/>
                    <a:gd name="T2" fmla="*/ 0 w 7"/>
                    <a:gd name="T3" fmla="*/ 0 h 1"/>
                    <a:gd name="T4" fmla="*/ 3 w 7"/>
                    <a:gd name="T5" fmla="*/ 1 h 1"/>
                    <a:gd name="T6" fmla="*/ 7 w 7"/>
                    <a:gd name="T7" fmla="*/ 1 h 1"/>
                    <a:gd name="T8" fmla="*/ 7 w 7"/>
                    <a:gd name="T9" fmla="*/ 1 h 1"/>
                    <a:gd name="T10" fmla="*/ 3 w 7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">
                      <a:moveTo>
                        <a:pt x="3" y="1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5" y="1"/>
                        <a:pt x="6" y="1"/>
                        <a:pt x="7" y="1"/>
                      </a:cubicBezTo>
                      <a:quadBezTo>
                        <a:pt x="7" y="1"/>
                        <a:pt x="7" y="1"/>
                      </a:quadBezTo>
                      <a:cubicBezTo>
                        <a:pt x="6" y="1"/>
                        <a:pt x="5" y="1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18" name="Freeform 1509"/>
                <p:cNvSpPr/>
                <p:nvPr/>
              </p:nvSpPr>
              <p:spPr>
                <a:xfrm>
                  <a:off x="1665" y="2850"/>
                  <a:ext cx="2" cy="1"/>
                </a:xfrm>
                <a:custGeom>
                  <a:avLst/>
                  <a:gdLst>
                    <a:gd name="T0" fmla="*/ 0 w 2"/>
                    <a:gd name="T1" fmla="*/ 1 h 1"/>
                    <a:gd name="T2" fmla="*/ 0 w 2"/>
                    <a:gd name="T3" fmla="*/ 1 h 1"/>
                    <a:gd name="T4" fmla="*/ 2 w 2"/>
                    <a:gd name="T5" fmla="*/ 0 h 1"/>
                    <a:gd name="T6" fmla="*/ 0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quadBezTo>
                        <a:pt x="0" y="1"/>
                        <a:pt x="0" y="1"/>
                      </a:quadBezTo>
                      <a:quadBezTo>
                        <a:pt x="1" y="1"/>
                        <a:pt x="2" y="0"/>
                      </a:quad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19" name="Freeform 1510"/>
                <p:cNvSpPr/>
                <p:nvPr/>
              </p:nvSpPr>
              <p:spPr>
                <a:xfrm>
                  <a:off x="1676" y="285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20" name="Freeform 1511"/>
                <p:cNvSpPr/>
                <p:nvPr/>
              </p:nvSpPr>
              <p:spPr>
                <a:xfrm>
                  <a:off x="1637" y="28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21" name="Freeform 1512"/>
                <p:cNvSpPr/>
                <p:nvPr/>
              </p:nvSpPr>
              <p:spPr>
                <a:xfrm>
                  <a:off x="1610" y="2859"/>
                  <a:ext cx="4" cy="3"/>
                </a:xfrm>
                <a:custGeom>
                  <a:avLst/>
                  <a:gdLst>
                    <a:gd name="T0" fmla="*/ 0 w 4"/>
                    <a:gd name="T1" fmla="*/ 0 h 3"/>
                    <a:gd name="T2" fmla="*/ 0 w 4"/>
                    <a:gd name="T3" fmla="*/ 0 h 3"/>
                    <a:gd name="T4" fmla="*/ 4 w 4"/>
                    <a:gd name="T5" fmla="*/ 3 h 3"/>
                    <a:gd name="T6" fmla="*/ 0 w 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3"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cubicBezTo>
                        <a:pt x="2" y="0"/>
                        <a:pt x="3" y="1"/>
                        <a:pt x="4" y="3"/>
                      </a:cubicBezTo>
                      <a:cubicBezTo>
                        <a:pt x="3" y="1"/>
                        <a:pt x="2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22" name="Freeform 1513"/>
                <p:cNvSpPr/>
                <p:nvPr/>
              </p:nvSpPr>
              <p:spPr>
                <a:xfrm>
                  <a:off x="1614" y="2862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23" name="Freeform 1514"/>
                <p:cNvSpPr/>
                <p:nvPr/>
              </p:nvSpPr>
              <p:spPr>
                <a:xfrm>
                  <a:off x="1662" y="2852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24" name="Oval 1515"/>
                <p:cNvSpPr>
                  <a:spLocks noChangeArrowheads="1"/>
                </p:cNvSpPr>
                <p:nvPr/>
              </p:nvSpPr>
              <p:spPr>
                <a:xfrm>
                  <a:off x="1637" y="2865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25" name="Freeform 1516"/>
                <p:cNvSpPr/>
                <p:nvPr/>
              </p:nvSpPr>
              <p:spPr>
                <a:xfrm>
                  <a:off x="1665" y="285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26" name="Freeform 1517"/>
                <p:cNvSpPr/>
                <p:nvPr/>
              </p:nvSpPr>
              <p:spPr>
                <a:xfrm>
                  <a:off x="1647" y="2851"/>
                  <a:ext cx="4" cy="0"/>
                </a:xfrm>
                <a:custGeom>
                  <a:avLst/>
                  <a:gdLst>
                    <a:gd name="T0" fmla="*/ 4 w 4"/>
                    <a:gd name="T1" fmla="*/ 0 w 4"/>
                    <a:gd name="T2" fmla="*/ 4 w 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4">
                      <a:moveTo>
                        <a:pt x="4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27" name="Freeform 1518"/>
                <p:cNvSpPr/>
                <p:nvPr/>
              </p:nvSpPr>
              <p:spPr>
                <a:xfrm>
                  <a:off x="1660" y="2852"/>
                  <a:ext cx="2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2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28" name="Freeform 1519"/>
                <p:cNvSpPr/>
                <p:nvPr/>
              </p:nvSpPr>
              <p:spPr>
                <a:xfrm>
                  <a:off x="1651" y="2851"/>
                  <a:ext cx="7" cy="1"/>
                </a:xfrm>
                <a:custGeom>
                  <a:avLst/>
                  <a:gdLst>
                    <a:gd name="T0" fmla="*/ 7 w 7"/>
                    <a:gd name="T1" fmla="*/ 1 h 1"/>
                    <a:gd name="T2" fmla="*/ 0 w 7"/>
                    <a:gd name="T3" fmla="*/ 0 h 1"/>
                    <a:gd name="T4" fmla="*/ 7 w 7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1">
                      <a:moveTo>
                        <a:pt x="7" y="1"/>
                      </a:moveTo>
                      <a:cubicBezTo>
                        <a:pt x="5" y="0"/>
                        <a:pt x="2" y="0"/>
                        <a:pt x="0" y="0"/>
                      </a:cubicBezTo>
                      <a:cubicBezTo>
                        <a:pt x="2" y="0"/>
                        <a:pt x="5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29" name="Freeform 1520"/>
                <p:cNvSpPr/>
                <p:nvPr/>
              </p:nvSpPr>
              <p:spPr>
                <a:xfrm>
                  <a:off x="1667" y="2849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2 w 2"/>
                    <a:gd name="T5" fmla="*/ 0 h 1"/>
                    <a:gd name="T6" fmla="*/ 0 w 2"/>
                    <a:gd name="T7" fmla="*/ 1 h 1"/>
                    <a:gd name="T8" fmla="*/ 0 w 2"/>
                    <a:gd name="T9" fmla="*/ 1 h 1"/>
                    <a:gd name="T10" fmla="*/ 1 w 2"/>
                    <a:gd name="T11" fmla="*/ 1 h 1"/>
                    <a:gd name="T12" fmla="*/ 1 w 2"/>
                    <a:gd name="T13" fmla="*/ 1 h 1"/>
                    <a:gd name="T14" fmla="*/ 2 w 2"/>
                    <a:gd name="T1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quadBezTo>
                        <a:pt x="2" y="1"/>
                        <a:pt x="2" y="1"/>
                      </a:quadBezTo>
                      <a:quadBezTo>
                        <a:pt x="2" y="0"/>
                        <a:pt x="2" y="0"/>
                      </a:quadBez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1"/>
                      </a:quadBezTo>
                      <a:quadBezTo>
                        <a:pt x="1" y="1"/>
                        <a:pt x="1" y="1"/>
                      </a:quadBezTo>
                      <a:quadBezTo>
                        <a:pt x="1" y="1"/>
                        <a:pt x="1" y="1"/>
                      </a:quadBezTo>
                      <a:lnTo>
                        <a:pt x="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30" name="Freeform 1521"/>
                <p:cNvSpPr/>
                <p:nvPr/>
              </p:nvSpPr>
              <p:spPr>
                <a:xfrm>
                  <a:off x="1658" y="2852"/>
                  <a:ext cx="2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2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31" name="Freeform 1522"/>
                <p:cNvSpPr/>
                <p:nvPr/>
              </p:nvSpPr>
              <p:spPr>
                <a:xfrm>
                  <a:off x="1667" y="2850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32" name="Oval 1523"/>
                <p:cNvSpPr>
                  <a:spLocks noChangeArrowheads="1"/>
                </p:cNvSpPr>
                <p:nvPr/>
              </p:nvSpPr>
              <p:spPr>
                <a:xfrm>
                  <a:off x="1637" y="2865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33" name="Freeform 1524"/>
                <p:cNvSpPr/>
                <p:nvPr/>
              </p:nvSpPr>
              <p:spPr>
                <a:xfrm>
                  <a:off x="1665" y="2812"/>
                  <a:ext cx="3" cy="0"/>
                </a:xfrm>
                <a:custGeom>
                  <a:avLst/>
                  <a:gdLst>
                    <a:gd name="T0" fmla="*/ 3 w 3"/>
                    <a:gd name="T1" fmla="*/ 0 w 3"/>
                    <a:gd name="T2" fmla="*/ 3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3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34" name="Freeform 1525"/>
                <p:cNvSpPr/>
                <p:nvPr/>
              </p:nvSpPr>
              <p:spPr>
                <a:xfrm>
                  <a:off x="1626" y="2828"/>
                  <a:ext cx="5" cy="2"/>
                </a:xfrm>
                <a:custGeom>
                  <a:avLst/>
                  <a:gdLst>
                    <a:gd name="T0" fmla="*/ 6 w 6"/>
                    <a:gd name="T1" fmla="*/ 2 h 2"/>
                    <a:gd name="T2" fmla="*/ 0 w 6"/>
                    <a:gd name="T3" fmla="*/ 0 h 2"/>
                    <a:gd name="T4" fmla="*/ 6 w 6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6" y="2"/>
                      </a:moveTo>
                      <a:cubicBezTo>
                        <a:pt x="4" y="2"/>
                        <a:pt x="2" y="1"/>
                        <a:pt x="0" y="0"/>
                      </a:cubicBezTo>
                      <a:cubicBezTo>
                        <a:pt x="2" y="1"/>
                        <a:pt x="4" y="2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35" name="Freeform 1526"/>
                <p:cNvSpPr/>
                <p:nvPr/>
              </p:nvSpPr>
              <p:spPr>
                <a:xfrm>
                  <a:off x="1663" y="281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36" name="Freeform 1527"/>
                <p:cNvSpPr/>
                <p:nvPr/>
              </p:nvSpPr>
              <p:spPr>
                <a:xfrm>
                  <a:off x="1663" y="281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37" name="Freeform 1528"/>
                <p:cNvSpPr/>
                <p:nvPr/>
              </p:nvSpPr>
              <p:spPr>
                <a:xfrm>
                  <a:off x="1612" y="2852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38" name="Freeform 1529"/>
                <p:cNvSpPr/>
                <p:nvPr/>
              </p:nvSpPr>
              <p:spPr>
                <a:xfrm>
                  <a:off x="1664" y="2811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39" name="Freeform 1530"/>
                <p:cNvSpPr/>
                <p:nvPr/>
              </p:nvSpPr>
              <p:spPr>
                <a:xfrm>
                  <a:off x="1611" y="2856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40" name="Freeform 1531"/>
                <p:cNvSpPr/>
                <p:nvPr/>
              </p:nvSpPr>
              <p:spPr>
                <a:xfrm>
                  <a:off x="1664" y="281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41" name="Freeform 1532"/>
                <p:cNvSpPr/>
                <p:nvPr/>
              </p:nvSpPr>
              <p:spPr>
                <a:xfrm>
                  <a:off x="1663" y="281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42" name="Freeform 1533"/>
                <p:cNvSpPr/>
                <p:nvPr/>
              </p:nvSpPr>
              <p:spPr>
                <a:xfrm>
                  <a:off x="1611" y="2854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quadBezTo>
                        <a:pt x="1" y="0"/>
                        <a:pt x="0" y="1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43" name="Freeform 1534"/>
                <p:cNvSpPr/>
                <p:nvPr/>
              </p:nvSpPr>
              <p:spPr>
                <a:xfrm>
                  <a:off x="1610" y="2858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44" name="Oval 1535"/>
                <p:cNvSpPr>
                  <a:spLocks noChangeArrowheads="1"/>
                </p:cNvSpPr>
                <p:nvPr/>
              </p:nvSpPr>
              <p:spPr>
                <a:xfrm>
                  <a:off x="1610" y="2859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45" name="Freeform 1536"/>
                <p:cNvSpPr/>
                <p:nvPr/>
              </p:nvSpPr>
              <p:spPr>
                <a:xfrm>
                  <a:off x="1673" y="2716"/>
                  <a:ext cx="162" cy="126"/>
                </a:xfrm>
                <a:custGeom>
                  <a:avLst/>
                  <a:gdLst>
                    <a:gd name="T0" fmla="*/ 148 w 170"/>
                    <a:gd name="T1" fmla="*/ 99 h 132"/>
                    <a:gd name="T2" fmla="*/ 169 w 170"/>
                    <a:gd name="T3" fmla="*/ 36 h 132"/>
                    <a:gd name="T4" fmla="*/ 165 w 170"/>
                    <a:gd name="T5" fmla="*/ 23 h 132"/>
                    <a:gd name="T6" fmla="*/ 163 w 170"/>
                    <a:gd name="T7" fmla="*/ 17 h 132"/>
                    <a:gd name="T8" fmla="*/ 163 w 170"/>
                    <a:gd name="T9" fmla="*/ 15 h 132"/>
                    <a:gd name="T10" fmla="*/ 163 w 170"/>
                    <a:gd name="T11" fmla="*/ 13 h 132"/>
                    <a:gd name="T12" fmla="*/ 154 w 170"/>
                    <a:gd name="T13" fmla="*/ 11 h 132"/>
                    <a:gd name="T14" fmla="*/ 146 w 170"/>
                    <a:gd name="T15" fmla="*/ 2 h 132"/>
                    <a:gd name="T16" fmla="*/ 143 w 170"/>
                    <a:gd name="T17" fmla="*/ 1 h 132"/>
                    <a:gd name="T18" fmla="*/ 140 w 170"/>
                    <a:gd name="T19" fmla="*/ 1 h 132"/>
                    <a:gd name="T20" fmla="*/ 136 w 170"/>
                    <a:gd name="T21" fmla="*/ 0 h 132"/>
                    <a:gd name="T22" fmla="*/ 84 w 170"/>
                    <a:gd name="T23" fmla="*/ 30 h 132"/>
                    <a:gd name="T24" fmla="*/ 54 w 170"/>
                    <a:gd name="T25" fmla="*/ 50 h 132"/>
                    <a:gd name="T26" fmla="*/ 52 w 170"/>
                    <a:gd name="T27" fmla="*/ 50 h 132"/>
                    <a:gd name="T28" fmla="*/ 50 w 170"/>
                    <a:gd name="T29" fmla="*/ 51 h 132"/>
                    <a:gd name="T30" fmla="*/ 48 w 170"/>
                    <a:gd name="T31" fmla="*/ 52 h 132"/>
                    <a:gd name="T32" fmla="*/ 46 w 170"/>
                    <a:gd name="T33" fmla="*/ 52 h 132"/>
                    <a:gd name="T34" fmla="*/ 46 w 170"/>
                    <a:gd name="T35" fmla="*/ 54 h 132"/>
                    <a:gd name="T36" fmla="*/ 46 w 170"/>
                    <a:gd name="T37" fmla="*/ 61 h 132"/>
                    <a:gd name="T38" fmla="*/ 46 w 170"/>
                    <a:gd name="T39" fmla="*/ 67 h 132"/>
                    <a:gd name="T40" fmla="*/ 46 w 170"/>
                    <a:gd name="T41" fmla="*/ 71 h 132"/>
                    <a:gd name="T42" fmla="*/ 45 w 170"/>
                    <a:gd name="T43" fmla="*/ 75 h 132"/>
                    <a:gd name="T44" fmla="*/ 45 w 170"/>
                    <a:gd name="T45" fmla="*/ 77 h 132"/>
                    <a:gd name="T46" fmla="*/ 45 w 170"/>
                    <a:gd name="T47" fmla="*/ 79 h 132"/>
                    <a:gd name="T48" fmla="*/ 45 w 170"/>
                    <a:gd name="T49" fmla="*/ 81 h 132"/>
                    <a:gd name="T50" fmla="*/ 45 w 170"/>
                    <a:gd name="T51" fmla="*/ 81 h 132"/>
                    <a:gd name="T52" fmla="*/ 44 w 170"/>
                    <a:gd name="T53" fmla="*/ 82 h 132"/>
                    <a:gd name="T54" fmla="*/ 44 w 170"/>
                    <a:gd name="T55" fmla="*/ 82 h 132"/>
                    <a:gd name="T56" fmla="*/ 40 w 170"/>
                    <a:gd name="T57" fmla="*/ 91 h 132"/>
                    <a:gd name="T58" fmla="*/ 14 w 170"/>
                    <a:gd name="T59" fmla="*/ 98 h 132"/>
                    <a:gd name="T60" fmla="*/ 5 w 170"/>
                    <a:gd name="T61" fmla="*/ 101 h 132"/>
                    <a:gd name="T62" fmla="*/ 0 w 170"/>
                    <a:gd name="T63" fmla="*/ 101 h 132"/>
                    <a:gd name="T64" fmla="*/ 0 w 170"/>
                    <a:gd name="T65" fmla="*/ 103 h 132"/>
                    <a:gd name="T66" fmla="*/ 0 w 170"/>
                    <a:gd name="T67" fmla="*/ 104 h 132"/>
                    <a:gd name="T68" fmla="*/ 3 w 170"/>
                    <a:gd name="T69" fmla="*/ 110 h 132"/>
                    <a:gd name="T70" fmla="*/ 9 w 170"/>
                    <a:gd name="T71" fmla="*/ 120 h 132"/>
                    <a:gd name="T72" fmla="*/ 17 w 170"/>
                    <a:gd name="T73" fmla="*/ 124 h 132"/>
                    <a:gd name="T74" fmla="*/ 21 w 170"/>
                    <a:gd name="T75" fmla="*/ 124 h 132"/>
                    <a:gd name="T76" fmla="*/ 23 w 170"/>
                    <a:gd name="T77" fmla="*/ 130 h 132"/>
                    <a:gd name="T78" fmla="*/ 24 w 170"/>
                    <a:gd name="T79" fmla="*/ 128 h 132"/>
                    <a:gd name="T80" fmla="*/ 25 w 170"/>
                    <a:gd name="T81" fmla="*/ 127 h 132"/>
                    <a:gd name="T82" fmla="*/ 26 w 170"/>
                    <a:gd name="T83" fmla="*/ 126 h 132"/>
                    <a:gd name="T84" fmla="*/ 29 w 170"/>
                    <a:gd name="T85" fmla="*/ 126 h 132"/>
                    <a:gd name="T86" fmla="*/ 33 w 170"/>
                    <a:gd name="T87" fmla="*/ 131 h 132"/>
                    <a:gd name="T88" fmla="*/ 35 w 170"/>
                    <a:gd name="T89" fmla="*/ 132 h 132"/>
                    <a:gd name="T90" fmla="*/ 41 w 170"/>
                    <a:gd name="T91" fmla="*/ 120 h 132"/>
                    <a:gd name="T92" fmla="*/ 50 w 170"/>
                    <a:gd name="T93" fmla="*/ 112 h 132"/>
                    <a:gd name="T94" fmla="*/ 56 w 170"/>
                    <a:gd name="T95" fmla="*/ 112 h 132"/>
                    <a:gd name="T96" fmla="*/ 67 w 170"/>
                    <a:gd name="T97" fmla="*/ 112 h 132"/>
                    <a:gd name="T98" fmla="*/ 76 w 170"/>
                    <a:gd name="T99" fmla="*/ 119 h 132"/>
                    <a:gd name="T100" fmla="*/ 96 w 170"/>
                    <a:gd name="T101" fmla="*/ 121 h 132"/>
                    <a:gd name="T102" fmla="*/ 107 w 170"/>
                    <a:gd name="T103" fmla="*/ 119 h 132"/>
                    <a:gd name="T104" fmla="*/ 120 w 170"/>
                    <a:gd name="T105" fmla="*/ 116 h 132"/>
                    <a:gd name="T106" fmla="*/ 124 w 170"/>
                    <a:gd name="T107" fmla="*/ 115 h 132"/>
                    <a:gd name="T108" fmla="*/ 130 w 170"/>
                    <a:gd name="T109" fmla="*/ 116 h 132"/>
                    <a:gd name="T110" fmla="*/ 141 w 170"/>
                    <a:gd name="T111" fmla="*/ 115 h 132"/>
                    <a:gd name="T112" fmla="*/ 146 w 170"/>
                    <a:gd name="T113" fmla="*/ 10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70" h="132">
                      <a:moveTo>
                        <a:pt x="146" y="109"/>
                      </a:moveTo>
                      <a:cubicBezTo>
                        <a:pt x="146" y="106"/>
                        <a:pt x="146" y="105"/>
                        <a:pt x="147" y="103"/>
                      </a:cubicBezTo>
                      <a:cubicBezTo>
                        <a:pt x="147" y="102"/>
                        <a:pt x="148" y="102"/>
                        <a:pt x="148" y="99"/>
                      </a:cubicBezTo>
                      <a:cubicBezTo>
                        <a:pt x="149" y="93"/>
                        <a:pt x="164" y="78"/>
                        <a:pt x="166" y="76"/>
                      </a:cubicBezTo>
                      <a:cubicBezTo>
                        <a:pt x="167" y="74"/>
                        <a:pt x="167" y="66"/>
                        <a:pt x="167" y="49"/>
                      </a:cubicBezTo>
                      <a:cubicBezTo>
                        <a:pt x="167" y="45"/>
                        <a:pt x="168" y="41"/>
                        <a:pt x="169" y="36"/>
                      </a:cubicBezTo>
                      <a:cubicBezTo>
                        <a:pt x="170" y="35"/>
                        <a:pt x="170" y="34"/>
                        <a:pt x="169" y="33"/>
                      </a:cubicBezTo>
                      <a:cubicBezTo>
                        <a:pt x="168" y="32"/>
                        <a:pt x="167" y="31"/>
                        <a:pt x="167" y="28"/>
                      </a:cubicBezTo>
                      <a:cubicBezTo>
                        <a:pt x="168" y="26"/>
                        <a:pt x="166" y="25"/>
                        <a:pt x="165" y="23"/>
                      </a:cubicBezTo>
                      <a:cubicBezTo>
                        <a:pt x="164" y="21"/>
                        <a:pt x="163" y="20"/>
                        <a:pt x="163" y="18"/>
                      </a:cubicBezTo>
                      <a:quadBezTo>
                        <a:pt x="163" y="18"/>
                        <a:pt x="163" y="17"/>
                      </a:quadBezTo>
                      <a:quadBezTo>
                        <a:pt x="163" y="17"/>
                        <a:pt x="163" y="17"/>
                      </a:quadBezTo>
                      <a:quadBezTo>
                        <a:pt x="163" y="17"/>
                        <a:pt x="163" y="16"/>
                      </a:quadBezTo>
                      <a:quadBezTo>
                        <a:pt x="163" y="16"/>
                        <a:pt x="163" y="16"/>
                      </a:quadBezTo>
                      <a:quadBezTo>
                        <a:pt x="163" y="16"/>
                        <a:pt x="163" y="15"/>
                      </a:quadBezTo>
                      <a:quadBezTo>
                        <a:pt x="163" y="15"/>
                        <a:pt x="163" y="14"/>
                      </a:quadBezTo>
                      <a:quadBezTo>
                        <a:pt x="163" y="14"/>
                        <a:pt x="163" y="14"/>
                      </a:quadBezTo>
                      <a:cubicBezTo>
                        <a:pt x="163" y="14"/>
                        <a:pt x="163" y="13"/>
                        <a:pt x="163" y="13"/>
                      </a:cubicBezTo>
                      <a:quadBezTo>
                        <a:pt x="163" y="13"/>
                        <a:pt x="163" y="13"/>
                      </a:quadBezTo>
                      <a:cubicBezTo>
                        <a:pt x="162" y="11"/>
                        <a:pt x="162" y="9"/>
                        <a:pt x="162" y="7"/>
                      </a:cubicBezTo>
                      <a:quadBezTo>
                        <a:pt x="154" y="11"/>
                        <a:pt x="154" y="11"/>
                      </a:quadBezTo>
                      <a:quadBezTo>
                        <a:pt x="153" y="9"/>
                        <a:pt x="153" y="9"/>
                      </a:quadBezTo>
                      <a:cubicBezTo>
                        <a:pt x="153" y="9"/>
                        <a:pt x="151" y="6"/>
                        <a:pt x="147" y="3"/>
                      </a:cubicBezTo>
                      <a:cubicBezTo>
                        <a:pt x="146" y="3"/>
                        <a:pt x="146" y="2"/>
                        <a:pt x="146" y="2"/>
                      </a:cubicBezTo>
                      <a:quadBezTo>
                        <a:pt x="145" y="2"/>
                        <a:pt x="145" y="2"/>
                      </a:quadBezTo>
                      <a:cubicBezTo>
                        <a:pt x="145" y="2"/>
                        <a:pt x="144" y="2"/>
                        <a:pt x="144" y="1"/>
                      </a:cubicBezTo>
                      <a:cubicBezTo>
                        <a:pt x="144" y="1"/>
                        <a:pt x="143" y="1"/>
                        <a:pt x="143" y="1"/>
                      </a:cubicBezTo>
                      <a:cubicBezTo>
                        <a:pt x="143" y="1"/>
                        <a:pt x="142" y="1"/>
                        <a:pt x="142" y="1"/>
                      </a:cubicBezTo>
                      <a:cubicBezTo>
                        <a:pt x="142" y="1"/>
                        <a:pt x="141" y="1"/>
                        <a:pt x="141" y="1"/>
                      </a:cubicBezTo>
                      <a:cubicBezTo>
                        <a:pt x="141" y="1"/>
                        <a:pt x="140" y="1"/>
                        <a:pt x="140" y="1"/>
                      </a:cubicBezTo>
                      <a:quadBezTo>
                        <a:pt x="139" y="1"/>
                        <a:pt x="139" y="1"/>
                      </a:quadBezTo>
                      <a:quadBezTo>
                        <a:pt x="138" y="0"/>
                        <a:pt x="138" y="0"/>
                      </a:quadBezTo>
                      <a:quadBezTo>
                        <a:pt x="137" y="0"/>
                        <a:pt x="136" y="0"/>
                      </a:quadBezTo>
                      <a:quadBezTo>
                        <a:pt x="136" y="0"/>
                        <a:pt x="135" y="0"/>
                      </a:quadBezTo>
                      <a:cubicBezTo>
                        <a:pt x="134" y="0"/>
                        <a:pt x="133" y="0"/>
                        <a:pt x="132" y="0"/>
                      </a:cubicBezTo>
                      <a:quadBezTo>
                        <a:pt x="84" y="30"/>
                        <a:pt x="84" y="30"/>
                      </a:quadBezTo>
                      <a:quadBezTo>
                        <a:pt x="63" y="47"/>
                        <a:pt x="63" y="47"/>
                      </a:quadBezTo>
                      <a:cubicBezTo>
                        <a:pt x="63" y="47"/>
                        <a:pt x="59" y="48"/>
                        <a:pt x="54" y="50"/>
                      </a:cubicBezTo>
                      <a:quadBezTo>
                        <a:pt x="54" y="50"/>
                        <a:pt x="54" y="50"/>
                      </a:quadBezTo>
                      <a:cubicBezTo>
                        <a:pt x="54" y="50"/>
                        <a:pt x="53" y="50"/>
                        <a:pt x="53" y="50"/>
                      </a:cubicBezTo>
                      <a:quadBezTo>
                        <a:pt x="53" y="50"/>
                        <a:pt x="53" y="50"/>
                      </a:quadBezTo>
                      <a:quadBezTo>
                        <a:pt x="52" y="50"/>
                        <a:pt x="52" y="50"/>
                      </a:quadBezTo>
                      <a:cubicBezTo>
                        <a:pt x="52" y="50"/>
                        <a:pt x="51" y="51"/>
                        <a:pt x="51" y="51"/>
                      </a:cubicBezTo>
                      <a:quadBezTo>
                        <a:pt x="51" y="51"/>
                        <a:pt x="51" y="51"/>
                      </a:quadBezTo>
                      <a:quadBezTo>
                        <a:pt x="50" y="51"/>
                        <a:pt x="50" y="51"/>
                      </a:quadBezTo>
                      <a:cubicBezTo>
                        <a:pt x="50" y="51"/>
                        <a:pt x="49" y="51"/>
                        <a:pt x="49" y="51"/>
                      </a:cubicBezTo>
                      <a:quadBezTo>
                        <a:pt x="49" y="51"/>
                        <a:pt x="49" y="51"/>
                      </a:quadBezTo>
                      <a:cubicBezTo>
                        <a:pt x="48" y="51"/>
                        <a:pt x="48" y="52"/>
                        <a:pt x="48" y="52"/>
                      </a:cubicBezTo>
                      <a:quadBezTo>
                        <a:pt x="48" y="52"/>
                        <a:pt x="47" y="52"/>
                      </a:quadBezTo>
                      <a:quadBezTo>
                        <a:pt x="47" y="52"/>
                        <a:pt x="47" y="52"/>
                      </a:quadBezTo>
                      <a:cubicBezTo>
                        <a:pt x="47" y="52"/>
                        <a:pt x="46" y="52"/>
                        <a:pt x="46" y="52"/>
                      </a:cubicBezTo>
                      <a:quadBezTo>
                        <a:pt x="46" y="52"/>
                        <a:pt x="46" y="52"/>
                      </a:quadBezTo>
                      <a:quadBezTo>
                        <a:pt x="46" y="52"/>
                        <a:pt x="45" y="52"/>
                      </a:quadBezTo>
                      <a:cubicBezTo>
                        <a:pt x="45" y="53"/>
                        <a:pt x="46" y="53"/>
                        <a:pt x="46" y="54"/>
                      </a:cubicBezTo>
                      <a:cubicBezTo>
                        <a:pt x="46" y="55"/>
                        <a:pt x="46" y="56"/>
                        <a:pt x="46" y="57"/>
                      </a:cubicBezTo>
                      <a:cubicBezTo>
                        <a:pt x="46" y="57"/>
                        <a:pt x="46" y="58"/>
                        <a:pt x="46" y="59"/>
                      </a:cubicBezTo>
                      <a:quadBezTo>
                        <a:pt x="46" y="60"/>
                        <a:pt x="46" y="61"/>
                      </a:quadBezTo>
                      <a:quadBezTo>
                        <a:pt x="46" y="62"/>
                        <a:pt x="46" y="63"/>
                      </a:quadBezTo>
                      <a:quadBezTo>
                        <a:pt x="46" y="64"/>
                        <a:pt x="46" y="65"/>
                      </a:quadBezTo>
                      <a:quadBezTo>
                        <a:pt x="46" y="66"/>
                        <a:pt x="46" y="67"/>
                      </a:quadBezTo>
                      <a:cubicBezTo>
                        <a:pt x="46" y="67"/>
                        <a:pt x="46" y="68"/>
                        <a:pt x="46" y="68"/>
                      </a:cubicBezTo>
                      <a:cubicBezTo>
                        <a:pt x="46" y="69"/>
                        <a:pt x="46" y="70"/>
                        <a:pt x="46" y="70"/>
                      </a:cubicBezTo>
                      <a:quadBezTo>
                        <a:pt x="46" y="71"/>
                        <a:pt x="46" y="71"/>
                      </a:quadBezTo>
                      <a:cubicBezTo>
                        <a:pt x="46" y="72"/>
                        <a:pt x="45" y="72"/>
                        <a:pt x="45" y="73"/>
                      </a:cubicBezTo>
                      <a:quadBezTo>
                        <a:pt x="45" y="73"/>
                        <a:pt x="45" y="74"/>
                      </a:quadBezTo>
                      <a:cubicBezTo>
                        <a:pt x="45" y="74"/>
                        <a:pt x="45" y="75"/>
                        <a:pt x="45" y="75"/>
                      </a:cubicBezTo>
                      <a:cubicBezTo>
                        <a:pt x="45" y="75"/>
                        <a:pt x="45" y="76"/>
                        <a:pt x="45" y="76"/>
                      </a:cubicBezTo>
                      <a:cubicBezTo>
                        <a:pt x="45" y="76"/>
                        <a:pt x="45" y="77"/>
                        <a:pt x="45" y="77"/>
                      </a:cubicBezTo>
                      <a:quadBezTo>
                        <a:pt x="45" y="77"/>
                        <a:pt x="45" y="77"/>
                      </a:quadBezTo>
                      <a:quadBezTo>
                        <a:pt x="45" y="78"/>
                        <a:pt x="45" y="78"/>
                      </a:quadBezTo>
                      <a:cubicBezTo>
                        <a:pt x="45" y="78"/>
                        <a:pt x="45" y="79"/>
                        <a:pt x="45" y="79"/>
                      </a:cubicBezTo>
                      <a:quadBezTo>
                        <a:pt x="45" y="79"/>
                        <a:pt x="45" y="79"/>
                      </a:quadBezTo>
                      <a:quadBezTo>
                        <a:pt x="45" y="80"/>
                        <a:pt x="45" y="80"/>
                      </a:quadBezTo>
                      <a:quadBezTo>
                        <a:pt x="45" y="80"/>
                        <a:pt x="45" y="80"/>
                      </a:quadBezTo>
                      <a:cubicBezTo>
                        <a:pt x="45" y="80"/>
                        <a:pt x="45" y="81"/>
                        <a:pt x="45" y="81"/>
                      </a:cubicBezTo>
                      <a:quadBezTo>
                        <a:pt x="45" y="81"/>
                        <a:pt x="45" y="81"/>
                      </a:quadBezTo>
                      <a:quadBezTo>
                        <a:pt x="45" y="81"/>
                        <a:pt x="45" y="81"/>
                      </a:quadBezTo>
                      <a:quadBezTo>
                        <a:pt x="45" y="81"/>
                        <a:pt x="45" y="81"/>
                      </a:quadBezTo>
                      <a:cubicBezTo>
                        <a:pt x="45" y="81"/>
                        <a:pt x="45" y="82"/>
                        <a:pt x="45" y="82"/>
                      </a:cubicBezTo>
                      <a:quadBezTo>
                        <a:pt x="44" y="82"/>
                        <a:pt x="44" y="82"/>
                      </a:quadBezTo>
                      <a:quadBezTo>
                        <a:pt x="44" y="82"/>
                        <a:pt x="44" y="82"/>
                      </a:quadBezTo>
                      <a:quadBezTo>
                        <a:pt x="44" y="82"/>
                        <a:pt x="44" y="82"/>
                      </a:quadBezTo>
                      <a:quadBezTo>
                        <a:pt x="44" y="82"/>
                        <a:pt x="44" y="82"/>
                      </a:quadBezTo>
                      <a:quadBezTo>
                        <a:pt x="44" y="82"/>
                        <a:pt x="44" y="82"/>
                      </a:quadBezTo>
                      <a:cubicBezTo>
                        <a:pt x="44" y="82"/>
                        <a:pt x="43" y="84"/>
                        <a:pt x="43" y="85"/>
                      </a:cubicBezTo>
                      <a:cubicBezTo>
                        <a:pt x="42" y="88"/>
                        <a:pt x="41" y="89"/>
                        <a:pt x="40" y="90"/>
                      </a:cubicBezTo>
                      <a:quadBezTo>
                        <a:pt x="40" y="91"/>
                        <a:pt x="40" y="91"/>
                      </a:quadBezTo>
                      <a:cubicBezTo>
                        <a:pt x="38" y="93"/>
                        <a:pt x="36" y="96"/>
                        <a:pt x="32" y="96"/>
                      </a:cubicBezTo>
                      <a:cubicBezTo>
                        <a:pt x="31" y="96"/>
                        <a:pt x="28" y="96"/>
                        <a:pt x="25" y="97"/>
                      </a:cubicBezTo>
                      <a:cubicBezTo>
                        <a:pt x="21" y="97"/>
                        <a:pt x="17" y="98"/>
                        <a:pt x="14" y="98"/>
                      </a:cubicBezTo>
                      <a:cubicBezTo>
                        <a:pt x="12" y="97"/>
                        <a:pt x="10" y="98"/>
                        <a:pt x="8" y="99"/>
                      </a:cubicBezTo>
                      <a:quadBezTo>
                        <a:pt x="7" y="100"/>
                        <a:pt x="6" y="100"/>
                      </a:quadBezTo>
                      <a:cubicBezTo>
                        <a:pt x="6" y="101"/>
                        <a:pt x="5" y="101"/>
                        <a:pt x="5" y="101"/>
                      </a:cubicBezTo>
                      <a:quadBezTo>
                        <a:pt x="5" y="101"/>
                        <a:pt x="5" y="101"/>
                      </a:quadBezTo>
                      <a:cubicBezTo>
                        <a:pt x="3" y="101"/>
                        <a:pt x="1" y="101"/>
                        <a:pt x="0" y="101"/>
                      </a:cubicBezTo>
                      <a:quadBezTo>
                        <a:pt x="0" y="101"/>
                        <a:pt x="0" y="101"/>
                      </a:quadBezTo>
                      <a:quadBezTo>
                        <a:pt x="0" y="101"/>
                        <a:pt x="0" y="101"/>
                      </a:quadBezTo>
                      <a:quadBezTo>
                        <a:pt x="0" y="102"/>
                        <a:pt x="0" y="102"/>
                      </a:quadBezTo>
                      <a:cubicBezTo>
                        <a:pt x="0" y="102"/>
                        <a:pt x="0" y="103"/>
                        <a:pt x="0" y="103"/>
                      </a:cubicBezTo>
                      <a:quadBezTo>
                        <a:pt x="0" y="103"/>
                        <a:pt x="0" y="103"/>
                      </a:quadBezTo>
                      <a:quadBezTo>
                        <a:pt x="0" y="103"/>
                        <a:pt x="0" y="103"/>
                      </a:quadBezTo>
                      <a:quadBezTo>
                        <a:pt x="0" y="104"/>
                        <a:pt x="0" y="104"/>
                      </a:quadBezTo>
                      <a:cubicBezTo>
                        <a:pt x="1" y="105"/>
                        <a:pt x="1" y="106"/>
                        <a:pt x="1" y="107"/>
                      </a:cubicBezTo>
                      <a:cubicBezTo>
                        <a:pt x="2" y="108"/>
                        <a:pt x="2" y="109"/>
                        <a:pt x="3" y="110"/>
                      </a:cubicBezTo>
                      <a:quadBezTo>
                        <a:pt x="3" y="110"/>
                        <a:pt x="3" y="110"/>
                      </a:quadBezTo>
                      <a:quadBezTo>
                        <a:pt x="4" y="110"/>
                        <a:pt x="4" y="110"/>
                      </a:quadBezTo>
                      <a:cubicBezTo>
                        <a:pt x="6" y="112"/>
                        <a:pt x="9" y="115"/>
                        <a:pt x="9" y="118"/>
                      </a:cubicBezTo>
                      <a:quadBezTo>
                        <a:pt x="9" y="120"/>
                        <a:pt x="9" y="120"/>
                      </a:quadBezTo>
                      <a:cubicBezTo>
                        <a:pt x="11" y="120"/>
                        <a:pt x="12" y="121"/>
                        <a:pt x="13" y="123"/>
                      </a:cubicBezTo>
                      <a:cubicBezTo>
                        <a:pt x="13" y="123"/>
                        <a:pt x="14" y="124"/>
                        <a:pt x="14" y="124"/>
                      </a:cubicBezTo>
                      <a:cubicBezTo>
                        <a:pt x="15" y="124"/>
                        <a:pt x="16" y="124"/>
                        <a:pt x="17" y="124"/>
                      </a:cubicBezTo>
                      <a:cubicBezTo>
                        <a:pt x="18" y="123"/>
                        <a:pt x="19" y="123"/>
                        <a:pt x="19" y="123"/>
                      </a:cubicBezTo>
                      <a:quadBezTo>
                        <a:pt x="20" y="123"/>
                        <a:pt x="20" y="123"/>
                      </a:quadBezTo>
                      <a:quadBezTo>
                        <a:pt x="21" y="124"/>
                        <a:pt x="21" y="124"/>
                      </a:quadBezTo>
                      <a:cubicBezTo>
                        <a:pt x="22" y="125"/>
                        <a:pt x="22" y="126"/>
                        <a:pt x="22" y="128"/>
                      </a:cubicBezTo>
                      <a:cubicBezTo>
                        <a:pt x="22" y="128"/>
                        <a:pt x="22" y="129"/>
                        <a:pt x="22" y="130"/>
                      </a:cubicBezTo>
                      <a:quadBezTo>
                        <a:pt x="22" y="130"/>
                        <a:pt x="23" y="130"/>
                      </a:quadBezTo>
                      <a:quadBezTo>
                        <a:pt x="23" y="130"/>
                        <a:pt x="23" y="130"/>
                      </a:quadBezTo>
                      <a:quadBezTo>
                        <a:pt x="23" y="130"/>
                        <a:pt x="23" y="130"/>
                      </a:quadBezTo>
                      <a:cubicBezTo>
                        <a:pt x="23" y="129"/>
                        <a:pt x="23" y="128"/>
                        <a:pt x="24" y="128"/>
                      </a:cubicBezTo>
                      <a:quadBezTo>
                        <a:pt x="24" y="128"/>
                        <a:pt x="24" y="128"/>
                      </a:quadBezTo>
                      <a:quadBezTo>
                        <a:pt x="24" y="128"/>
                        <a:pt x="24" y="128"/>
                      </a:quadBezTo>
                      <a:cubicBezTo>
                        <a:pt x="24" y="128"/>
                        <a:pt x="25" y="127"/>
                        <a:pt x="25" y="127"/>
                      </a:cubicBezTo>
                      <a:quadBezTo>
                        <a:pt x="25" y="127"/>
                        <a:pt x="25" y="127"/>
                      </a:quadBezTo>
                      <a:cubicBezTo>
                        <a:pt x="25" y="127"/>
                        <a:pt x="26" y="126"/>
                        <a:pt x="26" y="126"/>
                      </a:cubicBezTo>
                      <a:quadBezTo>
                        <a:pt x="26" y="126"/>
                        <a:pt x="26" y="126"/>
                      </a:quadBezTo>
                      <a:quadBezTo>
                        <a:pt x="27" y="126"/>
                        <a:pt x="28" y="126"/>
                      </a:quadBezTo>
                      <a:quadBezTo>
                        <a:pt x="28" y="126"/>
                        <a:pt x="28" y="126"/>
                      </a:quadBezTo>
                      <a:quadBezTo>
                        <a:pt x="28" y="126"/>
                        <a:pt x="29" y="126"/>
                      </a:quadBezTo>
                      <a:quadBezTo>
                        <a:pt x="29" y="126"/>
                        <a:pt x="29" y="126"/>
                      </a:quadBezTo>
                      <a:cubicBezTo>
                        <a:pt x="32" y="127"/>
                        <a:pt x="32" y="129"/>
                        <a:pt x="33" y="130"/>
                      </a:cubicBezTo>
                      <a:cubicBezTo>
                        <a:pt x="33" y="130"/>
                        <a:pt x="33" y="131"/>
                        <a:pt x="33" y="131"/>
                      </a:cubicBezTo>
                      <a:quadBezTo>
                        <a:pt x="33" y="132"/>
                        <a:pt x="33" y="132"/>
                      </a:quadBezTo>
                      <a:quadBezTo>
                        <a:pt x="34" y="132"/>
                        <a:pt x="35" y="132"/>
                      </a:quadBezTo>
                      <a:quadBezTo>
                        <a:pt x="35" y="132"/>
                        <a:pt x="35" y="132"/>
                      </a:quadBezTo>
                      <a:quadBezTo>
                        <a:pt x="35" y="132"/>
                        <a:pt x="35" y="132"/>
                      </a:quadBezTo>
                      <a:cubicBezTo>
                        <a:pt x="35" y="128"/>
                        <a:pt x="41" y="122"/>
                        <a:pt x="41" y="122"/>
                      </a:cubicBezTo>
                      <a:cubicBezTo>
                        <a:pt x="41" y="122"/>
                        <a:pt x="41" y="121"/>
                        <a:pt x="41" y="120"/>
                      </a:cubicBezTo>
                      <a:cubicBezTo>
                        <a:pt x="41" y="117"/>
                        <a:pt x="42" y="115"/>
                        <a:pt x="43" y="113"/>
                      </a:cubicBezTo>
                      <a:cubicBezTo>
                        <a:pt x="44" y="112"/>
                        <a:pt x="46" y="112"/>
                        <a:pt x="48" y="112"/>
                      </a:cubicBezTo>
                      <a:quadBezTo>
                        <a:pt x="49" y="112"/>
                        <a:pt x="50" y="112"/>
                      </a:quadBezTo>
                      <a:cubicBezTo>
                        <a:pt x="51" y="112"/>
                        <a:pt x="53" y="112"/>
                        <a:pt x="54" y="112"/>
                      </a:cubicBezTo>
                      <a:quadBezTo>
                        <a:pt x="55" y="113"/>
                        <a:pt x="55" y="113"/>
                      </a:quadBezTo>
                      <a:cubicBezTo>
                        <a:pt x="55" y="113"/>
                        <a:pt x="56" y="112"/>
                        <a:pt x="56" y="112"/>
                      </a:cubicBezTo>
                      <a:cubicBezTo>
                        <a:pt x="57" y="111"/>
                        <a:pt x="59" y="110"/>
                        <a:pt x="60" y="110"/>
                      </a:cubicBezTo>
                      <a:cubicBezTo>
                        <a:pt x="61" y="110"/>
                        <a:pt x="62" y="110"/>
                        <a:pt x="63" y="111"/>
                      </a:cubicBezTo>
                      <a:cubicBezTo>
                        <a:pt x="64" y="111"/>
                        <a:pt x="65" y="112"/>
                        <a:pt x="67" y="112"/>
                      </a:cubicBezTo>
                      <a:cubicBezTo>
                        <a:pt x="68" y="112"/>
                        <a:pt x="71" y="112"/>
                        <a:pt x="72" y="114"/>
                      </a:cubicBezTo>
                      <a:cubicBezTo>
                        <a:pt x="73" y="114"/>
                        <a:pt x="74" y="116"/>
                        <a:pt x="74" y="117"/>
                      </a:cubicBezTo>
                      <a:cubicBezTo>
                        <a:pt x="75" y="118"/>
                        <a:pt x="75" y="119"/>
                        <a:pt x="76" y="119"/>
                      </a:cubicBezTo>
                      <a:cubicBezTo>
                        <a:pt x="80" y="117"/>
                        <a:pt x="84" y="116"/>
                        <a:pt x="86" y="116"/>
                      </a:cubicBezTo>
                      <a:cubicBezTo>
                        <a:pt x="88" y="116"/>
                        <a:pt x="90" y="117"/>
                        <a:pt x="93" y="119"/>
                      </a:cubicBezTo>
                      <a:cubicBezTo>
                        <a:pt x="94" y="120"/>
                        <a:pt x="95" y="121"/>
                        <a:pt x="96" y="121"/>
                      </a:cubicBezTo>
                      <a:cubicBezTo>
                        <a:pt x="97" y="121"/>
                        <a:pt x="99" y="122"/>
                        <a:pt x="101" y="122"/>
                      </a:cubicBezTo>
                      <a:cubicBezTo>
                        <a:pt x="104" y="122"/>
                        <a:pt x="105" y="121"/>
                        <a:pt x="105" y="121"/>
                      </a:cubicBezTo>
                      <a:cubicBezTo>
                        <a:pt x="106" y="121"/>
                        <a:pt x="106" y="120"/>
                        <a:pt x="107" y="119"/>
                      </a:cubicBezTo>
                      <a:cubicBezTo>
                        <a:pt x="109" y="118"/>
                        <a:pt x="111" y="116"/>
                        <a:pt x="114" y="116"/>
                      </a:cubicBezTo>
                      <a:quadBezTo>
                        <a:pt x="115" y="116"/>
                        <a:pt x="115" y="116"/>
                      </a:quadBezTo>
                      <a:cubicBezTo>
                        <a:pt x="116" y="116"/>
                        <a:pt x="118" y="116"/>
                        <a:pt x="120" y="116"/>
                      </a:cubicBezTo>
                      <a:cubicBezTo>
                        <a:pt x="121" y="116"/>
                        <a:pt x="123" y="115"/>
                        <a:pt x="124" y="115"/>
                      </a:cubicBezTo>
                      <a:quadBezTo>
                        <a:pt x="124" y="115"/>
                        <a:pt x="124" y="115"/>
                      </a:quadBezTo>
                      <a:quadBezTo>
                        <a:pt x="124" y="115"/>
                        <a:pt x="124" y="115"/>
                      </a:quadBezTo>
                      <a:cubicBezTo>
                        <a:pt x="127" y="115"/>
                        <a:pt x="128" y="116"/>
                        <a:pt x="129" y="116"/>
                      </a:cubicBezTo>
                      <a:quadBezTo>
                        <a:pt x="129" y="116"/>
                        <a:pt x="130" y="116"/>
                      </a:quadBezTo>
                      <a:quadBezTo>
                        <a:pt x="130" y="116"/>
                        <a:pt x="130" y="116"/>
                      </a:quadBezTo>
                      <a:cubicBezTo>
                        <a:pt x="131" y="117"/>
                        <a:pt x="134" y="118"/>
                        <a:pt x="136" y="118"/>
                      </a:cubicBezTo>
                      <a:cubicBezTo>
                        <a:pt x="136" y="119"/>
                        <a:pt x="137" y="118"/>
                        <a:pt x="137" y="118"/>
                      </a:cubicBezTo>
                      <a:cubicBezTo>
                        <a:pt x="138" y="118"/>
                        <a:pt x="140" y="116"/>
                        <a:pt x="141" y="115"/>
                      </a:cubicBezTo>
                      <a:cubicBezTo>
                        <a:pt x="142" y="113"/>
                        <a:pt x="144" y="111"/>
                        <a:pt x="146" y="111"/>
                      </a:cubicBezTo>
                      <a:quadBezTo>
                        <a:pt x="146" y="111"/>
                        <a:pt x="146" y="111"/>
                      </a:quadBezTo>
                      <a:quadBezTo>
                        <a:pt x="146" y="110"/>
                        <a:pt x="146" y="109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46" name="Freeform 1537"/>
                <p:cNvSpPr/>
                <p:nvPr/>
              </p:nvSpPr>
              <p:spPr>
                <a:xfrm>
                  <a:off x="1721" y="276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47" name="Freeform 1538"/>
                <p:cNvSpPr/>
                <p:nvPr/>
              </p:nvSpPr>
              <p:spPr>
                <a:xfrm>
                  <a:off x="1722" y="2763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48" name="Freeform 1539"/>
                <p:cNvSpPr/>
                <p:nvPr/>
              </p:nvSpPr>
              <p:spPr>
                <a:xfrm>
                  <a:off x="1719" y="2764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49" name="Freeform 1540"/>
                <p:cNvSpPr/>
                <p:nvPr/>
              </p:nvSpPr>
              <p:spPr>
                <a:xfrm>
                  <a:off x="1724" y="2761"/>
                  <a:ext cx="9" cy="2"/>
                </a:xfrm>
                <a:custGeom>
                  <a:avLst/>
                  <a:gdLst>
                    <a:gd name="T0" fmla="*/ 9 w 9"/>
                    <a:gd name="T1" fmla="*/ 0 h 3"/>
                    <a:gd name="T2" fmla="*/ 0 w 9"/>
                    <a:gd name="T3" fmla="*/ 3 h 3"/>
                    <a:gd name="T4" fmla="*/ 9 w 9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3">
                      <a:moveTo>
                        <a:pt x="9" y="0"/>
                      </a:moveTo>
                      <a:cubicBezTo>
                        <a:pt x="9" y="0"/>
                        <a:pt x="5" y="1"/>
                        <a:pt x="0" y="3"/>
                      </a:cubicBezTo>
                      <a:cubicBezTo>
                        <a:pt x="5" y="1"/>
                        <a:pt x="9" y="0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50" name="Freeform 1541"/>
                <p:cNvSpPr/>
                <p:nvPr/>
              </p:nvSpPr>
              <p:spPr>
                <a:xfrm>
                  <a:off x="1723" y="2763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51" name="Freeform 1542"/>
                <p:cNvSpPr/>
                <p:nvPr/>
              </p:nvSpPr>
              <p:spPr>
                <a:xfrm>
                  <a:off x="1753" y="2716"/>
                  <a:ext cx="46" cy="28"/>
                </a:xfrm>
                <a:custGeom>
                  <a:avLst/>
                  <a:gdLst>
                    <a:gd name="T0" fmla="*/ 0 w 46"/>
                    <a:gd name="T1" fmla="*/ 28 h 28"/>
                    <a:gd name="T2" fmla="*/ 46 w 46"/>
                    <a:gd name="T3" fmla="*/ 0 h 28"/>
                    <a:gd name="T4" fmla="*/ 46 w 46"/>
                    <a:gd name="T5" fmla="*/ 0 h 28"/>
                    <a:gd name="T6" fmla="*/ 0 w 46"/>
                    <a:gd name="T7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8">
                      <a:moveTo>
                        <a:pt x="0" y="28"/>
                      </a:move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52" name="Freeform 1543"/>
                <p:cNvSpPr/>
                <p:nvPr/>
              </p:nvSpPr>
              <p:spPr>
                <a:xfrm>
                  <a:off x="1718" y="2764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53" name="Freeform 1544"/>
                <p:cNvSpPr/>
                <p:nvPr/>
              </p:nvSpPr>
              <p:spPr>
                <a:xfrm>
                  <a:off x="1717" y="27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54" name="Freeform 1545"/>
                <p:cNvSpPr/>
                <p:nvPr/>
              </p:nvSpPr>
              <p:spPr>
                <a:xfrm>
                  <a:off x="1717" y="27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55" name="Freeform 1546"/>
                <p:cNvSpPr/>
                <p:nvPr/>
              </p:nvSpPr>
              <p:spPr>
                <a:xfrm>
                  <a:off x="1811" y="2717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56" name="Freeform 1547"/>
                <p:cNvSpPr/>
                <p:nvPr/>
              </p:nvSpPr>
              <p:spPr>
                <a:xfrm>
                  <a:off x="1799" y="2716"/>
                  <a:ext cx="3" cy="0"/>
                </a:xfrm>
                <a:custGeom>
                  <a:avLst/>
                  <a:gdLst>
                    <a:gd name="T0" fmla="*/ 0 w 3"/>
                    <a:gd name="T1" fmla="*/ 3 w 3"/>
                    <a:gd name="T2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57" name="Freeform 1548"/>
                <p:cNvSpPr/>
                <p:nvPr/>
              </p:nvSpPr>
              <p:spPr>
                <a:xfrm>
                  <a:off x="1807" y="2717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58" name="Freeform 1549"/>
                <p:cNvSpPr/>
                <p:nvPr/>
              </p:nvSpPr>
              <p:spPr>
                <a:xfrm>
                  <a:off x="1809" y="2717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59" name="Freeform 1550"/>
                <p:cNvSpPr/>
                <p:nvPr/>
              </p:nvSpPr>
              <p:spPr>
                <a:xfrm>
                  <a:off x="1803" y="2716"/>
                  <a:ext cx="2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2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60" name="Freeform 1551"/>
                <p:cNvSpPr/>
                <p:nvPr/>
              </p:nvSpPr>
              <p:spPr>
                <a:xfrm>
                  <a:off x="1805" y="2717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61" name="Rectangle 1552"/>
                <p:cNvSpPr>
                  <a:spLocks noChangeArrowheads="1"/>
                </p:cNvSpPr>
                <p:nvPr/>
              </p:nvSpPr>
              <p:spPr>
                <a:xfrm>
                  <a:off x="1799" y="2716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62" name="Freeform 1553"/>
                <p:cNvSpPr/>
                <p:nvPr/>
              </p:nvSpPr>
              <p:spPr>
                <a:xfrm>
                  <a:off x="1791" y="2826"/>
                  <a:ext cx="5" cy="1"/>
                </a:xfrm>
                <a:custGeom>
                  <a:avLst/>
                  <a:gdLst>
                    <a:gd name="T0" fmla="*/ 0 w 5"/>
                    <a:gd name="T1" fmla="*/ 0 h 1"/>
                    <a:gd name="T2" fmla="*/ 5 w 5"/>
                    <a:gd name="T3" fmla="*/ 1 h 1"/>
                    <a:gd name="T4" fmla="*/ 0 w 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cubicBezTo>
                        <a:pt x="3" y="0"/>
                        <a:pt x="4" y="1"/>
                        <a:pt x="5" y="1"/>
                      </a:cubicBezTo>
                      <a:cubicBezTo>
                        <a:pt x="4" y="1"/>
                        <a:pt x="3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63" name="Freeform 1554"/>
                <p:cNvSpPr/>
                <p:nvPr/>
              </p:nvSpPr>
              <p:spPr>
                <a:xfrm>
                  <a:off x="1720" y="2823"/>
                  <a:ext cx="5" cy="1"/>
                </a:xfrm>
                <a:custGeom>
                  <a:avLst/>
                  <a:gdLst>
                    <a:gd name="T0" fmla="*/ 0 w 5"/>
                    <a:gd name="T1" fmla="*/ 0 h 1"/>
                    <a:gd name="T2" fmla="*/ 4 w 5"/>
                    <a:gd name="T3" fmla="*/ 0 h 1"/>
                    <a:gd name="T4" fmla="*/ 5 w 5"/>
                    <a:gd name="T5" fmla="*/ 1 h 1"/>
                    <a:gd name="T6" fmla="*/ 4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cubicBezTo>
                        <a:pt x="1" y="0"/>
                        <a:pt x="3" y="0"/>
                        <a:pt x="4" y="0"/>
                      </a:cubicBezTo>
                      <a:quadBezTo>
                        <a:pt x="5" y="1"/>
                        <a:pt x="5" y="1"/>
                      </a:quadBezTo>
                      <a:quadBezTo>
                        <a:pt x="4" y="0"/>
                        <a:pt x="4" y="0"/>
                      </a:quadBezTo>
                      <a:cubicBezTo>
                        <a:pt x="3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64" name="Freeform 1555"/>
                <p:cNvSpPr/>
                <p:nvPr/>
              </p:nvSpPr>
              <p:spPr>
                <a:xfrm>
                  <a:off x="1706" y="284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65" name="Freeform 1556"/>
                <p:cNvSpPr/>
                <p:nvPr/>
              </p:nvSpPr>
              <p:spPr>
                <a:xfrm>
                  <a:off x="1783" y="2827"/>
                  <a:ext cx="4" cy="0"/>
                </a:xfrm>
                <a:custGeom>
                  <a:avLst/>
                  <a:gdLst>
                    <a:gd name="T0" fmla="*/ 0 w 5"/>
                    <a:gd name="T1" fmla="*/ 5 w 5"/>
                    <a:gd name="T2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0" y="0"/>
                      </a:moveTo>
                      <a:cubicBezTo>
                        <a:pt x="1" y="0"/>
                        <a:pt x="3" y="0"/>
                        <a:pt x="5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66" name="Freeform 1557"/>
                <p:cNvSpPr/>
                <p:nvPr/>
              </p:nvSpPr>
              <p:spPr>
                <a:xfrm>
                  <a:off x="1797" y="2827"/>
                  <a:ext cx="6" cy="1"/>
                </a:xfrm>
                <a:custGeom>
                  <a:avLst/>
                  <a:gdLst>
                    <a:gd name="T0" fmla="*/ 6 w 6"/>
                    <a:gd name="T1" fmla="*/ 2 h 2"/>
                    <a:gd name="T2" fmla="*/ 0 w 6"/>
                    <a:gd name="T3" fmla="*/ 0 h 2"/>
                    <a:gd name="T4" fmla="*/ 6 w 6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6" y="2"/>
                      </a:moveTo>
                      <a:cubicBezTo>
                        <a:pt x="4" y="2"/>
                        <a:pt x="1" y="1"/>
                        <a:pt x="0" y="0"/>
                      </a:cubicBezTo>
                      <a:cubicBezTo>
                        <a:pt x="1" y="1"/>
                        <a:pt x="4" y="2"/>
                        <a:pt x="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67" name="Freeform 1558"/>
                <p:cNvSpPr/>
                <p:nvPr/>
              </p:nvSpPr>
              <p:spPr>
                <a:xfrm>
                  <a:off x="1697" y="283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68" name="Freeform 1559"/>
                <p:cNvSpPr/>
                <p:nvPr/>
              </p:nvSpPr>
              <p:spPr>
                <a:xfrm>
                  <a:off x="1695" y="2838"/>
                  <a:ext cx="0" cy="2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0 h 2"/>
                    <a:gd name="T4" fmla="*/ 1 w 1"/>
                    <a:gd name="T5" fmla="*/ 0 h 2"/>
                    <a:gd name="T6" fmla="*/ 0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0" y="1"/>
                        <a:pt x="1" y="0"/>
                        <a:pt x="1" y="0"/>
                      </a:cubicBezTo>
                      <a:quadBezTo>
                        <a:pt x="1" y="0"/>
                        <a:pt x="1" y="0"/>
                      </a:quad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69" name="Freeform 1560"/>
                <p:cNvSpPr/>
                <p:nvPr/>
              </p:nvSpPr>
              <p:spPr>
                <a:xfrm>
                  <a:off x="1704" y="2842"/>
                  <a:ext cx="2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2 w 2"/>
                    <a:gd name="T4" fmla="*/ 2 w 2"/>
                    <a:gd name="T5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quadBezTo>
                        <a:pt x="2" y="0"/>
                        <a:pt x="2" y="0"/>
                      </a:quadBezTo>
                      <a:quadBezTo>
                        <a:pt x="1" y="0"/>
                        <a:pt x="0" y="0"/>
                      </a:quadBezTo>
                      <a:cubicBezTo>
                        <a:pt x="1" y="0"/>
                        <a:pt x="2" y="0"/>
                        <a:pt x="2" y="0"/>
                      </a:cubicBezTo>
                      <a:quadBezTo>
                        <a:pt x="2" y="0"/>
                        <a:pt x="2" y="0"/>
                      </a:quadBezTo>
                      <a:quadBezTo>
                        <a:pt x="2" y="0"/>
                        <a:pt x="2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70" name="Freeform 1561"/>
                <p:cNvSpPr/>
                <p:nvPr/>
              </p:nvSpPr>
              <p:spPr>
                <a:xfrm>
                  <a:off x="1699" y="2836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71" name="Freeform 1562"/>
                <p:cNvSpPr/>
                <p:nvPr/>
              </p:nvSpPr>
              <p:spPr>
                <a:xfrm>
                  <a:off x="1696" y="283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72" name="Freeform 1563"/>
                <p:cNvSpPr/>
                <p:nvPr/>
              </p:nvSpPr>
              <p:spPr>
                <a:xfrm>
                  <a:off x="1706" y="284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73" name="Freeform 1564"/>
                <p:cNvSpPr/>
                <p:nvPr/>
              </p:nvSpPr>
              <p:spPr>
                <a:xfrm>
                  <a:off x="1716" y="2791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74" name="Freeform 1565"/>
                <p:cNvSpPr/>
                <p:nvPr/>
              </p:nvSpPr>
              <p:spPr>
                <a:xfrm>
                  <a:off x="1716" y="278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75" name="Freeform 1566"/>
                <p:cNvSpPr/>
                <p:nvPr/>
              </p:nvSpPr>
              <p:spPr>
                <a:xfrm>
                  <a:off x="1716" y="2790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76" name="Freeform 1567"/>
                <p:cNvSpPr/>
                <p:nvPr/>
              </p:nvSpPr>
              <p:spPr>
                <a:xfrm>
                  <a:off x="1717" y="2772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1"/>
                        <a:pt x="0" y="2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77" name="Freeform 1568"/>
                <p:cNvSpPr/>
                <p:nvPr/>
              </p:nvSpPr>
              <p:spPr>
                <a:xfrm>
                  <a:off x="1716" y="2787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78" name="Freeform 1569"/>
                <p:cNvSpPr/>
                <p:nvPr/>
              </p:nvSpPr>
              <p:spPr>
                <a:xfrm>
                  <a:off x="1717" y="2767"/>
                  <a:ext cx="0" cy="3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79" name="Freeform 1570"/>
                <p:cNvSpPr/>
                <p:nvPr/>
              </p:nvSpPr>
              <p:spPr>
                <a:xfrm>
                  <a:off x="1716" y="2792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80" name="Freeform 1571"/>
                <p:cNvSpPr/>
                <p:nvPr/>
              </p:nvSpPr>
              <p:spPr>
                <a:xfrm>
                  <a:off x="1717" y="2776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1"/>
                        <a:pt x="0" y="2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81" name="Freeform 1572"/>
                <p:cNvSpPr/>
                <p:nvPr/>
              </p:nvSpPr>
              <p:spPr>
                <a:xfrm>
                  <a:off x="1716" y="2785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82" name="Freeform 1573"/>
                <p:cNvSpPr/>
                <p:nvPr/>
              </p:nvSpPr>
              <p:spPr>
                <a:xfrm>
                  <a:off x="1717" y="2780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83" name="Freeform 1574"/>
                <p:cNvSpPr/>
                <p:nvPr/>
              </p:nvSpPr>
              <p:spPr>
                <a:xfrm>
                  <a:off x="1717" y="2783"/>
                  <a:ext cx="0" cy="0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84" name="Freeform 1575"/>
                <p:cNvSpPr/>
                <p:nvPr/>
              </p:nvSpPr>
              <p:spPr>
                <a:xfrm>
                  <a:off x="1716" y="279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85" name="Freeform 1576"/>
                <p:cNvSpPr/>
                <p:nvPr/>
              </p:nvSpPr>
              <p:spPr>
                <a:xfrm>
                  <a:off x="1677" y="2811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86" name="Freeform 1577"/>
                <p:cNvSpPr/>
                <p:nvPr/>
              </p:nvSpPr>
              <p:spPr>
                <a:xfrm>
                  <a:off x="1673" y="2812"/>
                  <a:ext cx="4" cy="0"/>
                </a:xfrm>
                <a:custGeom>
                  <a:avLst/>
                  <a:gdLst>
                    <a:gd name="T0" fmla="*/ 0 w 5"/>
                    <a:gd name="T1" fmla="*/ 5 w 5"/>
                    <a:gd name="T2" fmla="*/ 0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0" y="0"/>
                      </a:moveTo>
                      <a:cubicBezTo>
                        <a:pt x="1" y="0"/>
                        <a:pt x="3" y="0"/>
                        <a:pt x="5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87" name="Freeform 1578"/>
                <p:cNvSpPr/>
                <p:nvPr/>
              </p:nvSpPr>
              <p:spPr>
                <a:xfrm>
                  <a:off x="1715" y="279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88" name="Freeform 1579"/>
                <p:cNvSpPr/>
                <p:nvPr/>
              </p:nvSpPr>
              <p:spPr>
                <a:xfrm>
                  <a:off x="1715" y="279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89" name="Freeform 1580"/>
                <p:cNvSpPr/>
                <p:nvPr/>
              </p:nvSpPr>
              <p:spPr>
                <a:xfrm>
                  <a:off x="1716" y="2793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90" name="Freeform 1581"/>
                <p:cNvSpPr/>
                <p:nvPr/>
              </p:nvSpPr>
              <p:spPr>
                <a:xfrm>
                  <a:off x="1673" y="281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91" name="Freeform 1582"/>
                <p:cNvSpPr/>
                <p:nvPr/>
              </p:nvSpPr>
              <p:spPr>
                <a:xfrm>
                  <a:off x="1673" y="281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92" name="Freeform 1583"/>
                <p:cNvSpPr/>
                <p:nvPr/>
              </p:nvSpPr>
              <p:spPr>
                <a:xfrm>
                  <a:off x="1694" y="2840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93" name="Freeform 1584"/>
                <p:cNvSpPr/>
                <p:nvPr/>
              </p:nvSpPr>
              <p:spPr>
                <a:xfrm>
                  <a:off x="1691" y="2833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94" name="Freeform 1585"/>
                <p:cNvSpPr/>
                <p:nvPr/>
              </p:nvSpPr>
              <p:spPr>
                <a:xfrm>
                  <a:off x="1673" y="2812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95" name="Freeform 1586"/>
                <p:cNvSpPr/>
                <p:nvPr/>
              </p:nvSpPr>
              <p:spPr>
                <a:xfrm>
                  <a:off x="1673" y="2814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96" name="Rectangle 1587"/>
                <p:cNvSpPr>
                  <a:spLocks noChangeArrowheads="1"/>
                </p:cNvSpPr>
                <p:nvPr/>
              </p:nvSpPr>
              <p:spPr>
                <a:xfrm>
                  <a:off x="1673" y="2812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97" name="Freeform 1588"/>
                <p:cNvSpPr/>
                <p:nvPr/>
              </p:nvSpPr>
              <p:spPr>
                <a:xfrm>
                  <a:off x="1816" y="2716"/>
                  <a:ext cx="103" cy="175"/>
                </a:xfrm>
                <a:custGeom>
                  <a:avLst/>
                  <a:gdLst>
                    <a:gd name="T0" fmla="*/ 21 w 108"/>
                    <a:gd name="T1" fmla="*/ 183 h 183"/>
                    <a:gd name="T2" fmla="*/ 22 w 108"/>
                    <a:gd name="T3" fmla="*/ 183 h 183"/>
                    <a:gd name="T4" fmla="*/ 28 w 108"/>
                    <a:gd name="T5" fmla="*/ 179 h 183"/>
                    <a:gd name="T6" fmla="*/ 32 w 108"/>
                    <a:gd name="T7" fmla="*/ 181 h 183"/>
                    <a:gd name="T8" fmla="*/ 45 w 108"/>
                    <a:gd name="T9" fmla="*/ 176 h 183"/>
                    <a:gd name="T10" fmla="*/ 55 w 108"/>
                    <a:gd name="T11" fmla="*/ 172 h 183"/>
                    <a:gd name="T12" fmla="*/ 56 w 108"/>
                    <a:gd name="T13" fmla="*/ 165 h 183"/>
                    <a:gd name="T14" fmla="*/ 64 w 108"/>
                    <a:gd name="T15" fmla="*/ 164 h 183"/>
                    <a:gd name="T16" fmla="*/ 81 w 108"/>
                    <a:gd name="T17" fmla="*/ 152 h 183"/>
                    <a:gd name="T18" fmla="*/ 83 w 108"/>
                    <a:gd name="T19" fmla="*/ 150 h 183"/>
                    <a:gd name="T20" fmla="*/ 94 w 108"/>
                    <a:gd name="T21" fmla="*/ 141 h 183"/>
                    <a:gd name="T22" fmla="*/ 94 w 108"/>
                    <a:gd name="T23" fmla="*/ 141 h 183"/>
                    <a:gd name="T24" fmla="*/ 96 w 108"/>
                    <a:gd name="T25" fmla="*/ 141 h 183"/>
                    <a:gd name="T26" fmla="*/ 91 w 108"/>
                    <a:gd name="T27" fmla="*/ 131 h 183"/>
                    <a:gd name="T28" fmla="*/ 91 w 108"/>
                    <a:gd name="T29" fmla="*/ 125 h 183"/>
                    <a:gd name="T30" fmla="*/ 88 w 108"/>
                    <a:gd name="T31" fmla="*/ 115 h 183"/>
                    <a:gd name="T32" fmla="*/ 87 w 108"/>
                    <a:gd name="T33" fmla="*/ 108 h 183"/>
                    <a:gd name="T34" fmla="*/ 91 w 108"/>
                    <a:gd name="T35" fmla="*/ 104 h 183"/>
                    <a:gd name="T36" fmla="*/ 97 w 108"/>
                    <a:gd name="T37" fmla="*/ 93 h 183"/>
                    <a:gd name="T38" fmla="*/ 108 w 108"/>
                    <a:gd name="T39" fmla="*/ 85 h 183"/>
                    <a:gd name="T40" fmla="*/ 108 w 108"/>
                    <a:gd name="T41" fmla="*/ 75 h 183"/>
                    <a:gd name="T42" fmla="*/ 24 w 108"/>
                    <a:gd name="T43" fmla="*/ 0 h 183"/>
                    <a:gd name="T44" fmla="*/ 17 w 108"/>
                    <a:gd name="T45" fmla="*/ 16 h 183"/>
                    <a:gd name="T46" fmla="*/ 17 w 108"/>
                    <a:gd name="T47" fmla="*/ 17 h 183"/>
                    <a:gd name="T48" fmla="*/ 17 w 108"/>
                    <a:gd name="T49" fmla="*/ 18 h 183"/>
                    <a:gd name="T50" fmla="*/ 21 w 108"/>
                    <a:gd name="T51" fmla="*/ 28 h 183"/>
                    <a:gd name="T52" fmla="*/ 23 w 108"/>
                    <a:gd name="T53" fmla="*/ 37 h 183"/>
                    <a:gd name="T54" fmla="*/ 19 w 108"/>
                    <a:gd name="T55" fmla="*/ 79 h 183"/>
                    <a:gd name="T56" fmla="*/ 0 w 108"/>
                    <a:gd name="T57" fmla="*/ 105 h 183"/>
                    <a:gd name="T58" fmla="*/ 0 w 108"/>
                    <a:gd name="T59" fmla="*/ 110 h 183"/>
                    <a:gd name="T60" fmla="*/ 0 w 108"/>
                    <a:gd name="T61" fmla="*/ 112 h 183"/>
                    <a:gd name="T62" fmla="*/ 1 w 108"/>
                    <a:gd name="T63" fmla="*/ 114 h 183"/>
                    <a:gd name="T64" fmla="*/ 2 w 108"/>
                    <a:gd name="T65" fmla="*/ 114 h 183"/>
                    <a:gd name="T66" fmla="*/ 5 w 108"/>
                    <a:gd name="T67" fmla="*/ 118 h 183"/>
                    <a:gd name="T68" fmla="*/ 5 w 108"/>
                    <a:gd name="T69" fmla="*/ 118 h 183"/>
                    <a:gd name="T70" fmla="*/ 5 w 108"/>
                    <a:gd name="T71" fmla="*/ 118 h 183"/>
                    <a:gd name="T72" fmla="*/ 7 w 108"/>
                    <a:gd name="T73" fmla="*/ 118 h 183"/>
                    <a:gd name="T74" fmla="*/ 9 w 108"/>
                    <a:gd name="T75" fmla="*/ 119 h 183"/>
                    <a:gd name="T76" fmla="*/ 14 w 108"/>
                    <a:gd name="T77" fmla="*/ 131 h 183"/>
                    <a:gd name="T78" fmla="*/ 15 w 108"/>
                    <a:gd name="T79" fmla="*/ 141 h 183"/>
                    <a:gd name="T80" fmla="*/ 21 w 108"/>
                    <a:gd name="T81" fmla="*/ 156 h 183"/>
                    <a:gd name="T82" fmla="*/ 9 w 108"/>
                    <a:gd name="T83" fmla="*/ 158 h 183"/>
                    <a:gd name="T84" fmla="*/ 6 w 108"/>
                    <a:gd name="T85" fmla="*/ 159 h 183"/>
                    <a:gd name="T86" fmla="*/ 11 w 108"/>
                    <a:gd name="T87" fmla="*/ 167 h 183"/>
                    <a:gd name="T88" fmla="*/ 18 w 108"/>
                    <a:gd name="T89" fmla="*/ 177 h 183"/>
                    <a:gd name="T90" fmla="*/ 19 w 108"/>
                    <a:gd name="T91" fmla="*/ 179 h 183"/>
                    <a:gd name="T92" fmla="*/ 21 w 108"/>
                    <a:gd name="T93" fmla="*/ 182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08" h="183">
                      <a:moveTo>
                        <a:pt x="21" y="182"/>
                      </a:moveTo>
                      <a:quadBezTo>
                        <a:pt x="21" y="183"/>
                        <a:pt x="21" y="183"/>
                      </a:quadBezTo>
                      <a:quadBezTo>
                        <a:pt x="21" y="183"/>
                        <a:pt x="21" y="183"/>
                      </a:quadBezTo>
                      <a:quadBezTo>
                        <a:pt x="22" y="183"/>
                        <a:pt x="22" y="183"/>
                      </a:quadBezTo>
                      <a:cubicBezTo>
                        <a:pt x="22" y="183"/>
                        <a:pt x="24" y="182"/>
                        <a:pt x="25" y="181"/>
                      </a:cubicBezTo>
                      <a:cubicBezTo>
                        <a:pt x="26" y="179"/>
                        <a:pt x="27" y="179"/>
                        <a:pt x="28" y="179"/>
                      </a:cubicBezTo>
                      <a:cubicBezTo>
                        <a:pt x="29" y="179"/>
                        <a:pt x="30" y="180"/>
                        <a:pt x="31" y="180"/>
                      </a:cubicBezTo>
                      <a:cubicBezTo>
                        <a:pt x="32" y="180"/>
                        <a:pt x="32" y="181"/>
                        <a:pt x="32" y="181"/>
                      </a:cubicBezTo>
                      <a:cubicBezTo>
                        <a:pt x="34" y="178"/>
                        <a:pt x="39" y="177"/>
                        <a:pt x="42" y="177"/>
                      </a:cubicBezTo>
                      <a:cubicBezTo>
                        <a:pt x="43" y="177"/>
                        <a:pt x="45" y="177"/>
                        <a:pt x="45" y="176"/>
                      </a:cubicBezTo>
                      <a:quadBezTo>
                        <a:pt x="47" y="176"/>
                        <a:pt x="47" y="176"/>
                      </a:quadBezTo>
                      <a:cubicBezTo>
                        <a:pt x="49" y="175"/>
                        <a:pt x="53" y="173"/>
                        <a:pt x="55" y="172"/>
                      </a:cubicBezTo>
                      <a:quadBezTo>
                        <a:pt x="54" y="171"/>
                        <a:pt x="54" y="171"/>
                      </a:quadBezTo>
                      <a:cubicBezTo>
                        <a:pt x="54" y="170"/>
                        <a:pt x="53" y="167"/>
                        <a:pt x="56" y="165"/>
                      </a:cubicBezTo>
                      <a:cubicBezTo>
                        <a:pt x="57" y="164"/>
                        <a:pt x="59" y="164"/>
                        <a:pt x="61" y="164"/>
                      </a:cubicBezTo>
                      <a:quadBezTo>
                        <a:pt x="64" y="164"/>
                        <a:pt x="64" y="164"/>
                      </a:quadBezTo>
                      <a:cubicBezTo>
                        <a:pt x="67" y="164"/>
                        <a:pt x="70" y="164"/>
                        <a:pt x="71" y="162"/>
                      </a:cubicBezTo>
                      <a:cubicBezTo>
                        <a:pt x="74" y="159"/>
                        <a:pt x="78" y="155"/>
                        <a:pt x="81" y="152"/>
                      </a:cubicBezTo>
                      <a:cubicBezTo>
                        <a:pt x="81" y="152"/>
                        <a:pt x="82" y="151"/>
                        <a:pt x="82" y="151"/>
                      </a:cubicBezTo>
                      <a:quadBezTo>
                        <a:pt x="83" y="151"/>
                        <a:pt x="83" y="150"/>
                      </a:quadBezTo>
                      <a:cubicBezTo>
                        <a:pt x="83" y="149"/>
                        <a:pt x="83" y="147"/>
                        <a:pt x="85" y="145"/>
                      </a:cubicBezTo>
                      <a:cubicBezTo>
                        <a:pt x="87" y="144"/>
                        <a:pt x="91" y="141"/>
                        <a:pt x="94" y="141"/>
                      </a:cubicBezTo>
                      <a:quadBezTo>
                        <a:pt x="94" y="141"/>
                        <a:pt x="94" y="141"/>
                      </a:quadBezTo>
                      <a:quadBezTo>
                        <a:pt x="94" y="141"/>
                        <a:pt x="94" y="141"/>
                      </a:quadBezTo>
                      <a:quadBezTo>
                        <a:pt x="95" y="141"/>
                        <a:pt x="95" y="141"/>
                      </a:quadBezTo>
                      <a:quadBezTo>
                        <a:pt x="95" y="141"/>
                        <a:pt x="96" y="141"/>
                      </a:quadBezTo>
                      <a:quadBezTo>
                        <a:pt x="96" y="139"/>
                        <a:pt x="96" y="139"/>
                      </a:quadBezTo>
                      <a:cubicBezTo>
                        <a:pt x="94" y="138"/>
                        <a:pt x="91" y="135"/>
                        <a:pt x="91" y="131"/>
                      </a:cubicBezTo>
                      <a:cubicBezTo>
                        <a:pt x="91" y="130"/>
                        <a:pt x="91" y="129"/>
                        <a:pt x="91" y="128"/>
                      </a:cubicBezTo>
                      <a:cubicBezTo>
                        <a:pt x="91" y="127"/>
                        <a:pt x="91" y="125"/>
                        <a:pt x="91" y="125"/>
                      </a:cubicBezTo>
                      <a:cubicBezTo>
                        <a:pt x="89" y="125"/>
                        <a:pt x="87" y="124"/>
                        <a:pt x="86" y="122"/>
                      </a:cubicBezTo>
                      <a:cubicBezTo>
                        <a:pt x="85" y="120"/>
                        <a:pt x="86" y="117"/>
                        <a:pt x="88" y="115"/>
                      </a:cubicBezTo>
                      <a:cubicBezTo>
                        <a:pt x="88" y="115"/>
                        <a:pt x="88" y="114"/>
                        <a:pt x="87" y="113"/>
                      </a:cubicBezTo>
                      <a:cubicBezTo>
                        <a:pt x="87" y="111"/>
                        <a:pt x="86" y="109"/>
                        <a:pt x="87" y="108"/>
                      </a:cubicBezTo>
                      <a:cubicBezTo>
                        <a:pt x="87" y="107"/>
                        <a:pt x="88" y="106"/>
                        <a:pt x="90" y="106"/>
                      </a:cubicBezTo>
                      <a:quadBezTo>
                        <a:pt x="91" y="106"/>
                        <a:pt x="91" y="104"/>
                      </a:quadBezTo>
                      <a:cubicBezTo>
                        <a:pt x="91" y="102"/>
                        <a:pt x="91" y="99"/>
                        <a:pt x="95" y="98"/>
                      </a:cubicBezTo>
                      <a:cubicBezTo>
                        <a:pt x="96" y="98"/>
                        <a:pt x="97" y="97"/>
                        <a:pt x="97" y="93"/>
                      </a:cubicBezTo>
                      <a:cubicBezTo>
                        <a:pt x="97" y="89"/>
                        <a:pt x="104" y="86"/>
                        <a:pt x="108" y="85"/>
                      </a:cubicBezTo>
                      <a:quadBezTo>
                        <a:pt x="108" y="85"/>
                        <a:pt x="108" y="85"/>
                      </a:quadBezTo>
                      <a:cubicBezTo>
                        <a:pt x="108" y="84"/>
                        <a:pt x="108" y="81"/>
                        <a:pt x="108" y="78"/>
                      </a:cubicBezTo>
                      <a:cubicBezTo>
                        <a:pt x="108" y="77"/>
                        <a:pt x="108" y="76"/>
                        <a:pt x="108" y="75"/>
                      </a:cubicBezTo>
                      <a:quadBezTo>
                        <a:pt x="108" y="45"/>
                        <a:pt x="108" y="45"/>
                      </a:quadBezTo>
                      <a:quadBezTo>
                        <a:pt x="24" y="0"/>
                        <a:pt x="24" y="0"/>
                      </a:quadBezTo>
                      <a:quadBezTo>
                        <a:pt x="16" y="5"/>
                        <a:pt x="16" y="5"/>
                      </a:quadBezTo>
                      <a:cubicBezTo>
                        <a:pt x="16" y="10"/>
                        <a:pt x="17" y="14"/>
                        <a:pt x="17" y="16"/>
                      </a:cubicBezTo>
                      <a:quadBezTo>
                        <a:pt x="17" y="16"/>
                        <a:pt x="17" y="16"/>
                      </a:quadBezTo>
                      <a:quadBezTo>
                        <a:pt x="17" y="17"/>
                        <a:pt x="17" y="17"/>
                      </a:quadBezTo>
                      <a:quadBezTo>
                        <a:pt x="17" y="17"/>
                        <a:pt x="17" y="17"/>
                      </a:quadBezTo>
                      <a:quadBezTo>
                        <a:pt x="17" y="18"/>
                        <a:pt x="17" y="18"/>
                      </a:quadBezTo>
                      <a:cubicBezTo>
                        <a:pt x="17" y="18"/>
                        <a:pt x="18" y="20"/>
                        <a:pt x="18" y="21"/>
                      </a:cubicBezTo>
                      <a:cubicBezTo>
                        <a:pt x="20" y="23"/>
                        <a:pt x="22" y="25"/>
                        <a:pt x="21" y="28"/>
                      </a:cubicBezTo>
                      <a:cubicBezTo>
                        <a:pt x="21" y="30"/>
                        <a:pt x="22" y="30"/>
                        <a:pt x="22" y="31"/>
                      </a:cubicBezTo>
                      <a:cubicBezTo>
                        <a:pt x="23" y="32"/>
                        <a:pt x="24" y="34"/>
                        <a:pt x="23" y="37"/>
                      </a:cubicBezTo>
                      <a:cubicBezTo>
                        <a:pt x="22" y="42"/>
                        <a:pt x="21" y="46"/>
                        <a:pt x="21" y="49"/>
                      </a:cubicBezTo>
                      <a:cubicBezTo>
                        <a:pt x="21" y="77"/>
                        <a:pt x="20" y="78"/>
                        <a:pt x="19" y="79"/>
                      </a:cubicBezTo>
                      <a:cubicBezTo>
                        <a:pt x="18" y="80"/>
                        <a:pt x="3" y="95"/>
                        <a:pt x="2" y="100"/>
                      </a:cubicBezTo>
                      <a:cubicBezTo>
                        <a:pt x="2" y="103"/>
                        <a:pt x="1" y="104"/>
                        <a:pt x="0" y="105"/>
                      </a:cubicBezTo>
                      <a:quadBezTo>
                        <a:pt x="0" y="106"/>
                        <a:pt x="0" y="109"/>
                      </a:quadBezTo>
                      <a:quadBezTo>
                        <a:pt x="0" y="110"/>
                        <a:pt x="0" y="110"/>
                      </a:quadBezTo>
                      <a:quadBezTo>
                        <a:pt x="0" y="111"/>
                        <a:pt x="0" y="111"/>
                      </a:quadBezTo>
                      <a:quadBezTo>
                        <a:pt x="0" y="112"/>
                        <a:pt x="0" y="112"/>
                      </a:quadBezTo>
                      <a:quadBezTo>
                        <a:pt x="0" y="112"/>
                        <a:pt x="1" y="113"/>
                      </a:quadBezTo>
                      <a:quadBezTo>
                        <a:pt x="1" y="113"/>
                        <a:pt x="1" y="114"/>
                      </a:quadBezTo>
                      <a:quadBezTo>
                        <a:pt x="1" y="114"/>
                        <a:pt x="1" y="114"/>
                      </a:quadBezTo>
                      <a:quadBezTo>
                        <a:pt x="2" y="114"/>
                        <a:pt x="2" y="114"/>
                      </a:quadBezTo>
                      <a:cubicBezTo>
                        <a:pt x="2" y="115"/>
                        <a:pt x="3" y="115"/>
                        <a:pt x="3" y="116"/>
                      </a:cubicBezTo>
                      <a:cubicBezTo>
                        <a:pt x="4" y="117"/>
                        <a:pt x="4" y="118"/>
                        <a:pt x="5" y="118"/>
                      </a:cubicBezTo>
                      <a:quadBezTo>
                        <a:pt x="5" y="118"/>
                        <a:pt x="5" y="118"/>
                      </a:quadBezTo>
                      <a:quadBezTo>
                        <a:pt x="5" y="118"/>
                        <a:pt x="5" y="118"/>
                      </a:quadBezTo>
                      <a:quadBezTo>
                        <a:pt x="5" y="118"/>
                        <a:pt x="5" y="118"/>
                      </a:quadBezTo>
                      <a:quadBezTo>
                        <a:pt x="5" y="118"/>
                        <a:pt x="5" y="118"/>
                      </a:quadBezTo>
                      <a:cubicBezTo>
                        <a:pt x="5" y="118"/>
                        <a:pt x="6" y="118"/>
                        <a:pt x="6" y="118"/>
                      </a:cubicBezTo>
                      <a:quadBezTo>
                        <a:pt x="7" y="118"/>
                        <a:pt x="7" y="118"/>
                      </a:quadBezTo>
                      <a:quadBezTo>
                        <a:pt x="7" y="118"/>
                        <a:pt x="7" y="118"/>
                      </a:quadBezTo>
                      <a:cubicBezTo>
                        <a:pt x="7" y="119"/>
                        <a:pt x="8" y="119"/>
                        <a:pt x="9" y="119"/>
                      </a:cubicBezTo>
                      <a:quadBezTo>
                        <a:pt x="9" y="120"/>
                        <a:pt x="10" y="120"/>
                      </a:quadBezTo>
                      <a:cubicBezTo>
                        <a:pt x="12" y="123"/>
                        <a:pt x="14" y="128"/>
                        <a:pt x="14" y="131"/>
                      </a:cubicBezTo>
                      <a:cubicBezTo>
                        <a:pt x="14" y="132"/>
                        <a:pt x="14" y="133"/>
                        <a:pt x="15" y="134"/>
                      </a:cubicBezTo>
                      <a:cubicBezTo>
                        <a:pt x="15" y="135"/>
                        <a:pt x="16" y="137"/>
                        <a:pt x="15" y="141"/>
                      </a:cubicBezTo>
                      <a:cubicBezTo>
                        <a:pt x="15" y="145"/>
                        <a:pt x="18" y="152"/>
                        <a:pt x="19" y="153"/>
                      </a:cubicBezTo>
                      <a:cubicBezTo>
                        <a:pt x="21" y="154"/>
                        <a:pt x="21" y="155"/>
                        <a:pt x="21" y="156"/>
                      </a:cubicBezTo>
                      <a:cubicBezTo>
                        <a:pt x="20" y="158"/>
                        <a:pt x="18" y="159"/>
                        <a:pt x="13" y="158"/>
                      </a:cubicBezTo>
                      <a:cubicBezTo>
                        <a:pt x="12" y="158"/>
                        <a:pt x="11" y="158"/>
                        <a:pt x="9" y="158"/>
                      </a:cubicBezTo>
                      <a:cubicBezTo>
                        <a:pt x="7" y="158"/>
                        <a:pt x="6" y="158"/>
                        <a:pt x="6" y="158"/>
                      </a:cubicBezTo>
                      <a:quadBezTo>
                        <a:pt x="6" y="159"/>
                        <a:pt x="6" y="159"/>
                      </a:quadBezTo>
                      <a:cubicBezTo>
                        <a:pt x="5" y="160"/>
                        <a:pt x="5" y="162"/>
                        <a:pt x="8" y="164"/>
                      </a:cubicBezTo>
                      <a:cubicBezTo>
                        <a:pt x="9" y="165"/>
                        <a:pt x="10" y="166"/>
                        <a:pt x="11" y="167"/>
                      </a:cubicBezTo>
                      <a:cubicBezTo>
                        <a:pt x="14" y="169"/>
                        <a:pt x="17" y="171"/>
                        <a:pt x="18" y="175"/>
                      </a:cubicBezTo>
                      <a:cubicBezTo>
                        <a:pt x="18" y="175"/>
                        <a:pt x="18" y="176"/>
                        <a:pt x="18" y="177"/>
                      </a:cubicBezTo>
                      <a:quadBezTo>
                        <a:pt x="18" y="177"/>
                        <a:pt x="18" y="177"/>
                      </a:quadBezTo>
                      <a:cubicBezTo>
                        <a:pt x="19" y="178"/>
                        <a:pt x="19" y="179"/>
                        <a:pt x="19" y="179"/>
                      </a:cubicBezTo>
                      <a:quadBezTo>
                        <a:pt x="19" y="179"/>
                        <a:pt x="19" y="179"/>
                      </a:quadBezTo>
                      <a:cubicBezTo>
                        <a:pt x="20" y="181"/>
                        <a:pt x="20" y="182"/>
                        <a:pt x="21" y="1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98" name="Freeform 1589"/>
                <p:cNvSpPr/>
                <p:nvPr/>
              </p:nvSpPr>
              <p:spPr>
                <a:xfrm>
                  <a:off x="1839" y="2716"/>
                  <a:ext cx="80" cy="43"/>
                </a:xfrm>
                <a:custGeom>
                  <a:avLst/>
                  <a:gdLst>
                    <a:gd name="T0" fmla="*/ 0 w 80"/>
                    <a:gd name="T1" fmla="*/ 0 h 43"/>
                    <a:gd name="T2" fmla="*/ 80 w 80"/>
                    <a:gd name="T3" fmla="*/ 43 h 43"/>
                    <a:gd name="T4" fmla="*/ 80 w 80"/>
                    <a:gd name="T5" fmla="*/ 43 h 43"/>
                    <a:gd name="T6" fmla="*/ 0 w 80"/>
                    <a:gd name="T7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" h="43">
                      <a:moveTo>
                        <a:pt x="0" y="0"/>
                      </a:moveTo>
                      <a:lnTo>
                        <a:pt x="80" y="43"/>
                      </a:lnTo>
                      <a:lnTo>
                        <a:pt x="80" y="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799" name="Freeform 1590"/>
                <p:cNvSpPr/>
                <p:nvPr/>
              </p:nvSpPr>
              <p:spPr>
                <a:xfrm>
                  <a:off x="1831" y="2716"/>
                  <a:ext cx="8" cy="4"/>
                </a:xfrm>
                <a:custGeom>
                  <a:avLst/>
                  <a:gdLst>
                    <a:gd name="T0" fmla="*/ 0 w 8"/>
                    <a:gd name="T1" fmla="*/ 4 h 4"/>
                    <a:gd name="T2" fmla="*/ 8 w 8"/>
                    <a:gd name="T3" fmla="*/ 0 h 4"/>
                    <a:gd name="T4" fmla="*/ 0 w 8"/>
                    <a:gd name="T5" fmla="*/ 4 h 4"/>
                    <a:gd name="T6" fmla="*/ 0 w 8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4">
                      <a:moveTo>
                        <a:pt x="0" y="4"/>
                      </a:moveTo>
                      <a:lnTo>
                        <a:pt x="8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00" name="Freeform 1591"/>
                <p:cNvSpPr/>
                <p:nvPr/>
              </p:nvSpPr>
              <p:spPr>
                <a:xfrm>
                  <a:off x="1906" y="2850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01" name="Freeform 1592"/>
                <p:cNvSpPr/>
                <p:nvPr/>
              </p:nvSpPr>
              <p:spPr>
                <a:xfrm>
                  <a:off x="1836" y="2890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0 h 1"/>
                    <a:gd name="T3" fmla="*/ 0 h 1"/>
                    <a:gd name="T4" fmla="*/ 1 h 1"/>
                    <a:gd name="T5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02" name="Freeform 1593"/>
                <p:cNvSpPr/>
                <p:nvPr/>
              </p:nvSpPr>
              <p:spPr>
                <a:xfrm>
                  <a:off x="1897" y="2850"/>
                  <a:ext cx="9" cy="4"/>
                </a:xfrm>
                <a:custGeom>
                  <a:avLst/>
                  <a:gdLst>
                    <a:gd name="T0" fmla="*/ 9 w 9"/>
                    <a:gd name="T1" fmla="*/ 0 h 4"/>
                    <a:gd name="T2" fmla="*/ 0 w 9"/>
                    <a:gd name="T3" fmla="*/ 4 h 4"/>
                    <a:gd name="T4" fmla="*/ 9 w 9"/>
                    <a:gd name="T5" fmla="*/ 0 h 4"/>
                    <a:gd name="T6" fmla="*/ 9 w 9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4">
                      <a:moveTo>
                        <a:pt x="9" y="0"/>
                      </a:moveTo>
                      <a:cubicBezTo>
                        <a:pt x="6" y="0"/>
                        <a:pt x="2" y="3"/>
                        <a:pt x="0" y="4"/>
                      </a:cubicBezTo>
                      <a:cubicBezTo>
                        <a:pt x="2" y="3"/>
                        <a:pt x="6" y="0"/>
                        <a:pt x="9" y="0"/>
                      </a:cubicBezTo>
                      <a:quadBezTo>
                        <a:pt x="9" y="0"/>
                        <a:pt x="9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03" name="Freeform 1594"/>
                <p:cNvSpPr/>
                <p:nvPr/>
              </p:nvSpPr>
              <p:spPr>
                <a:xfrm>
                  <a:off x="1836" y="2891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04" name="Freeform 1595"/>
                <p:cNvSpPr/>
                <p:nvPr/>
              </p:nvSpPr>
              <p:spPr>
                <a:xfrm>
                  <a:off x="1818" y="2825"/>
                  <a:ext cx="3" cy="3"/>
                </a:xfrm>
                <a:custGeom>
                  <a:avLst/>
                  <a:gdLst>
                    <a:gd name="T0" fmla="*/ 3 w 3"/>
                    <a:gd name="T1" fmla="*/ 4 h 4"/>
                    <a:gd name="T2" fmla="*/ 1 w 3"/>
                    <a:gd name="T3" fmla="*/ 2 h 4"/>
                    <a:gd name="T4" fmla="*/ 0 w 3"/>
                    <a:gd name="T5" fmla="*/ 0 h 4"/>
                    <a:gd name="T6" fmla="*/ 1 w 3"/>
                    <a:gd name="T7" fmla="*/ 2 h 4"/>
                    <a:gd name="T8" fmla="*/ 2 w 3"/>
                    <a:gd name="T9" fmla="*/ 4 h 4"/>
                    <a:gd name="T10" fmla="*/ 3 w 3"/>
                    <a:gd name="T11" fmla="*/ 4 h 4"/>
                    <a:gd name="T12" fmla="*/ 3 w 3"/>
                    <a:gd name="T13" fmla="*/ 4 h 4"/>
                    <a:gd name="T14" fmla="*/ 3 w 3"/>
                    <a:gd name="T1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4">
                      <a:moveTo>
                        <a:pt x="3" y="4"/>
                      </a:moveTo>
                      <a:cubicBezTo>
                        <a:pt x="2" y="4"/>
                        <a:pt x="2" y="3"/>
                        <a:pt x="1" y="2"/>
                      </a:cubicBez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quadBezTo>
                        <a:pt x="3" y="4"/>
                        <a:pt x="3" y="4"/>
                      </a:quadBezTo>
                      <a:quadBezTo>
                        <a:pt x="3" y="4"/>
                        <a:pt x="3" y="4"/>
                      </a:quadBezTo>
                      <a:quadBezTo>
                        <a:pt x="3" y="4"/>
                        <a:pt x="3" y="4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05" name="Freeform 1596"/>
                <p:cNvSpPr/>
                <p:nvPr/>
              </p:nvSpPr>
              <p:spPr>
                <a:xfrm>
                  <a:off x="1822" y="282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06" name="Freeform 1597"/>
                <p:cNvSpPr/>
                <p:nvPr/>
              </p:nvSpPr>
              <p:spPr>
                <a:xfrm>
                  <a:off x="1816" y="2823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1 w 1"/>
                    <a:gd name="T5" fmla="*/ 1 h 2"/>
                    <a:gd name="T6" fmla="*/ 1 w 1"/>
                    <a:gd name="T7" fmla="*/ 2 h 2"/>
                    <a:gd name="T8" fmla="*/ 1 w 1"/>
                    <a:gd name="T9" fmla="*/ 1 h 2"/>
                    <a:gd name="T10" fmla="*/ 0 w 1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1"/>
                      </a:quadBezTo>
                      <a:quadBezTo>
                        <a:pt x="1" y="1"/>
                        <a:pt x="1" y="2"/>
                      </a:quadBezTo>
                      <a:quadBezTo>
                        <a:pt x="1" y="1"/>
                        <a:pt x="1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07" name="Freeform 1598"/>
                <p:cNvSpPr/>
                <p:nvPr/>
              </p:nvSpPr>
              <p:spPr>
                <a:xfrm>
                  <a:off x="1821" y="2828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cubicBezTo>
                        <a:pt x="0" y="0"/>
                        <a:pt x="1" y="0"/>
                        <a:pt x="1" y="0"/>
                      </a:cubicBezTo>
                      <a:quadBezTo>
                        <a:pt x="1" y="0"/>
                        <a:pt x="1" y="0"/>
                      </a:quad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08" name="Freeform 1599"/>
                <p:cNvSpPr/>
                <p:nvPr/>
              </p:nvSpPr>
              <p:spPr>
                <a:xfrm>
                  <a:off x="1833" y="2883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quadBezTo>
                        <a:pt x="0" y="1"/>
                        <a:pt x="0" y="2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09" name="Freeform 1600"/>
                <p:cNvSpPr/>
                <p:nvPr/>
              </p:nvSpPr>
              <p:spPr>
                <a:xfrm>
                  <a:off x="1834" y="2887"/>
                  <a:ext cx="2" cy="3"/>
                </a:xfrm>
                <a:custGeom>
                  <a:avLst/>
                  <a:gdLst>
                    <a:gd name="T0" fmla="*/ 0 w 2"/>
                    <a:gd name="T1" fmla="*/ 0 h 3"/>
                    <a:gd name="T2" fmla="*/ 2 w 2"/>
                    <a:gd name="T3" fmla="*/ 3 h 3"/>
                    <a:gd name="T4" fmla="*/ 2 w 2"/>
                    <a:gd name="T5" fmla="*/ 3 h 3"/>
                    <a:gd name="T6" fmla="*/ 0 w 2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cubicBezTo>
                        <a:pt x="1" y="2"/>
                        <a:pt x="1" y="3"/>
                        <a:pt x="2" y="3"/>
                      </a:cubicBezTo>
                      <a:quadBezTo>
                        <a:pt x="2" y="3"/>
                        <a:pt x="2" y="3"/>
                      </a:quadBezTo>
                      <a:cubicBezTo>
                        <a:pt x="1" y="3"/>
                        <a:pt x="1" y="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10" name="Freeform 1601"/>
                <p:cNvSpPr/>
                <p:nvPr/>
              </p:nvSpPr>
              <p:spPr>
                <a:xfrm>
                  <a:off x="1833" y="2885"/>
                  <a:ext cx="1" cy="2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11" name="Freeform 1602"/>
                <p:cNvSpPr/>
                <p:nvPr/>
              </p:nvSpPr>
              <p:spPr>
                <a:xfrm>
                  <a:off x="1823" y="2828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1" y="1"/>
                        <a:pt x="2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12" name="Freeform 1603"/>
                <p:cNvSpPr/>
                <p:nvPr/>
              </p:nvSpPr>
              <p:spPr>
                <a:xfrm>
                  <a:off x="1836" y="289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13" name="Freeform 1604"/>
                <p:cNvSpPr/>
                <p:nvPr/>
              </p:nvSpPr>
              <p:spPr>
                <a:xfrm>
                  <a:off x="1822" y="2828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cubicBezTo>
                        <a:pt x="0" y="0"/>
                        <a:pt x="1" y="0"/>
                        <a:pt x="1" y="0"/>
                      </a:cubicBezTo>
                      <a:quadBezTo>
                        <a:pt x="1" y="0"/>
                        <a:pt x="1" y="0"/>
                      </a:quad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14" name="Freeform 1605"/>
                <p:cNvSpPr/>
                <p:nvPr/>
              </p:nvSpPr>
              <p:spPr>
                <a:xfrm>
                  <a:off x="1820" y="2828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1" y="0"/>
                      </a:quad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15" name="Freeform 1606"/>
                <p:cNvSpPr/>
                <p:nvPr/>
              </p:nvSpPr>
              <p:spPr>
                <a:xfrm>
                  <a:off x="1832" y="273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16" name="Freeform 1607"/>
                <p:cNvSpPr/>
                <p:nvPr/>
              </p:nvSpPr>
              <p:spPr>
                <a:xfrm>
                  <a:off x="1832" y="273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17" name="Freeform 1608"/>
                <p:cNvSpPr/>
                <p:nvPr/>
              </p:nvSpPr>
              <p:spPr>
                <a:xfrm>
                  <a:off x="1816" y="2821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18" name="Freeform 1609"/>
                <p:cNvSpPr/>
                <p:nvPr/>
              </p:nvSpPr>
              <p:spPr>
                <a:xfrm>
                  <a:off x="1932" y="2617"/>
                  <a:ext cx="112" cy="113"/>
                </a:xfrm>
                <a:custGeom>
                  <a:avLst/>
                  <a:gdLst>
                    <a:gd name="T0" fmla="*/ 108 w 117"/>
                    <a:gd name="T1" fmla="*/ 26 h 118"/>
                    <a:gd name="T2" fmla="*/ 109 w 117"/>
                    <a:gd name="T3" fmla="*/ 24 h 118"/>
                    <a:gd name="T4" fmla="*/ 109 w 117"/>
                    <a:gd name="T5" fmla="*/ 24 h 118"/>
                    <a:gd name="T6" fmla="*/ 103 w 117"/>
                    <a:gd name="T7" fmla="*/ 8 h 118"/>
                    <a:gd name="T8" fmla="*/ 98 w 117"/>
                    <a:gd name="T9" fmla="*/ 8 h 118"/>
                    <a:gd name="T10" fmla="*/ 91 w 117"/>
                    <a:gd name="T11" fmla="*/ 7 h 118"/>
                    <a:gd name="T12" fmla="*/ 75 w 117"/>
                    <a:gd name="T13" fmla="*/ 4 h 118"/>
                    <a:gd name="T14" fmla="*/ 70 w 117"/>
                    <a:gd name="T15" fmla="*/ 3 h 118"/>
                    <a:gd name="T16" fmla="*/ 54 w 117"/>
                    <a:gd name="T17" fmla="*/ 7 h 118"/>
                    <a:gd name="T18" fmla="*/ 39 w 117"/>
                    <a:gd name="T19" fmla="*/ 9 h 118"/>
                    <a:gd name="T20" fmla="*/ 37 w 117"/>
                    <a:gd name="T21" fmla="*/ 8 h 118"/>
                    <a:gd name="T22" fmla="*/ 19 w 117"/>
                    <a:gd name="T23" fmla="*/ 3 h 118"/>
                    <a:gd name="T24" fmla="*/ 3 w 117"/>
                    <a:gd name="T25" fmla="*/ 0 h 118"/>
                    <a:gd name="T26" fmla="*/ 3 w 117"/>
                    <a:gd name="T27" fmla="*/ 0 h 118"/>
                    <a:gd name="T28" fmla="*/ 3 w 117"/>
                    <a:gd name="T29" fmla="*/ 8 h 118"/>
                    <a:gd name="T30" fmla="*/ 1 w 117"/>
                    <a:gd name="T31" fmla="*/ 15 h 118"/>
                    <a:gd name="T32" fmla="*/ 1 w 117"/>
                    <a:gd name="T33" fmla="*/ 23 h 118"/>
                    <a:gd name="T34" fmla="*/ 2 w 117"/>
                    <a:gd name="T35" fmla="*/ 31 h 118"/>
                    <a:gd name="T36" fmla="*/ 2 w 117"/>
                    <a:gd name="T37" fmla="*/ 116 h 118"/>
                    <a:gd name="T38" fmla="*/ 68 w 117"/>
                    <a:gd name="T39" fmla="*/ 116 h 118"/>
                    <a:gd name="T40" fmla="*/ 71 w 117"/>
                    <a:gd name="T41" fmla="*/ 113 h 118"/>
                    <a:gd name="T42" fmla="*/ 73 w 117"/>
                    <a:gd name="T43" fmla="*/ 113 h 118"/>
                    <a:gd name="T44" fmla="*/ 79 w 117"/>
                    <a:gd name="T45" fmla="*/ 115 h 118"/>
                    <a:gd name="T46" fmla="*/ 93 w 117"/>
                    <a:gd name="T47" fmla="*/ 115 h 118"/>
                    <a:gd name="T48" fmla="*/ 94 w 117"/>
                    <a:gd name="T49" fmla="*/ 116 h 118"/>
                    <a:gd name="T50" fmla="*/ 98 w 117"/>
                    <a:gd name="T51" fmla="*/ 118 h 118"/>
                    <a:gd name="T52" fmla="*/ 99 w 117"/>
                    <a:gd name="T53" fmla="*/ 117 h 118"/>
                    <a:gd name="T54" fmla="*/ 105 w 117"/>
                    <a:gd name="T55" fmla="*/ 113 h 118"/>
                    <a:gd name="T56" fmla="*/ 108 w 117"/>
                    <a:gd name="T57" fmla="*/ 110 h 118"/>
                    <a:gd name="T58" fmla="*/ 112 w 117"/>
                    <a:gd name="T59" fmla="*/ 105 h 118"/>
                    <a:gd name="T60" fmla="*/ 114 w 117"/>
                    <a:gd name="T61" fmla="*/ 105 h 118"/>
                    <a:gd name="T62" fmla="*/ 116 w 117"/>
                    <a:gd name="T63" fmla="*/ 102 h 118"/>
                    <a:gd name="T64" fmla="*/ 117 w 117"/>
                    <a:gd name="T65" fmla="*/ 102 h 118"/>
                    <a:gd name="T66" fmla="*/ 117 w 117"/>
                    <a:gd name="T67" fmla="*/ 98 h 118"/>
                    <a:gd name="T68" fmla="*/ 115 w 117"/>
                    <a:gd name="T69" fmla="*/ 93 h 118"/>
                    <a:gd name="T70" fmla="*/ 112 w 117"/>
                    <a:gd name="T71" fmla="*/ 86 h 118"/>
                    <a:gd name="T72" fmla="*/ 105 w 117"/>
                    <a:gd name="T73" fmla="*/ 74 h 118"/>
                    <a:gd name="T74" fmla="*/ 100 w 117"/>
                    <a:gd name="T75" fmla="*/ 63 h 118"/>
                    <a:gd name="T76" fmla="*/ 97 w 117"/>
                    <a:gd name="T77" fmla="*/ 58 h 118"/>
                    <a:gd name="T78" fmla="*/ 94 w 117"/>
                    <a:gd name="T79" fmla="*/ 51 h 118"/>
                    <a:gd name="T80" fmla="*/ 92 w 117"/>
                    <a:gd name="T81" fmla="*/ 45 h 118"/>
                    <a:gd name="T82" fmla="*/ 87 w 117"/>
                    <a:gd name="T83" fmla="*/ 40 h 118"/>
                    <a:gd name="T84" fmla="*/ 81 w 117"/>
                    <a:gd name="T85" fmla="*/ 18 h 118"/>
                    <a:gd name="T86" fmla="*/ 83 w 117"/>
                    <a:gd name="T87" fmla="*/ 16 h 118"/>
                    <a:gd name="T88" fmla="*/ 84 w 117"/>
                    <a:gd name="T89" fmla="*/ 16 h 118"/>
                    <a:gd name="T90" fmla="*/ 91 w 117"/>
                    <a:gd name="T91" fmla="*/ 28 h 118"/>
                    <a:gd name="T92" fmla="*/ 93 w 117"/>
                    <a:gd name="T93" fmla="*/ 31 h 118"/>
                    <a:gd name="T94" fmla="*/ 102 w 117"/>
                    <a:gd name="T95" fmla="*/ 45 h 118"/>
                    <a:gd name="T96" fmla="*/ 105 w 117"/>
                    <a:gd name="T97" fmla="*/ 35 h 118"/>
                    <a:gd name="T98" fmla="*/ 108 w 117"/>
                    <a:gd name="T99" fmla="*/ 29 h 118"/>
                    <a:gd name="T100" fmla="*/ 108 w 117"/>
                    <a:gd name="T101" fmla="*/ 28 h 118"/>
                    <a:gd name="T102" fmla="*/ 108 w 117"/>
                    <a:gd name="T103" fmla="*/ 26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17" h="118">
                      <a:moveTo>
                        <a:pt x="108" y="26"/>
                      </a:moveTo>
                      <a:quadBezTo>
                        <a:pt x="109" y="24"/>
                        <a:pt x="109" y="24"/>
                      </a:quadBezTo>
                      <a:quadBezTo>
                        <a:pt x="109" y="24"/>
                        <a:pt x="109" y="24"/>
                      </a:quadBezTo>
                      <a:quadBezTo>
                        <a:pt x="103" y="8"/>
                        <a:pt x="103" y="8"/>
                      </a:quadBezTo>
                      <a:cubicBezTo>
                        <a:pt x="102" y="8"/>
                        <a:pt x="100" y="8"/>
                        <a:pt x="98" y="8"/>
                      </a:cubicBezTo>
                      <a:cubicBezTo>
                        <a:pt x="96" y="7"/>
                        <a:pt x="93" y="7"/>
                        <a:pt x="91" y="7"/>
                      </a:cubicBezTo>
                      <a:cubicBezTo>
                        <a:pt x="85" y="9"/>
                        <a:pt x="81" y="7"/>
                        <a:pt x="75" y="4"/>
                      </a:cubicBezTo>
                      <a:cubicBezTo>
                        <a:pt x="74" y="4"/>
                        <a:pt x="73" y="3"/>
                        <a:pt x="70" y="3"/>
                      </a:cubicBezTo>
                      <a:cubicBezTo>
                        <a:pt x="63" y="3"/>
                        <a:pt x="55" y="6"/>
                        <a:pt x="54" y="7"/>
                      </a:cubicBezTo>
                      <a:cubicBezTo>
                        <a:pt x="52" y="11"/>
                        <a:pt x="45" y="12"/>
                        <a:pt x="39" y="9"/>
                      </a:cubicBezTo>
                      <a:quadBezTo>
                        <a:pt x="37" y="8"/>
                        <a:pt x="37" y="8"/>
                      </a:quadBezTo>
                      <a:cubicBezTo>
                        <a:pt x="33" y="7"/>
                        <a:pt x="27" y="4"/>
                        <a:pt x="19" y="3"/>
                      </a:cubicBezTo>
                      <a:cubicBezTo>
                        <a:pt x="10" y="3"/>
                        <a:pt x="5" y="2"/>
                        <a:pt x="3" y="0"/>
                      </a:cubicBezTo>
                      <a:quadBezTo>
                        <a:pt x="3" y="0"/>
                        <a:pt x="3" y="0"/>
                      </a:quadBezTo>
                      <a:cubicBezTo>
                        <a:pt x="2" y="4"/>
                        <a:pt x="2" y="6"/>
                        <a:pt x="3" y="8"/>
                      </a:cubicBezTo>
                      <a:cubicBezTo>
                        <a:pt x="3" y="10"/>
                        <a:pt x="4" y="13"/>
                        <a:pt x="1" y="15"/>
                      </a:cubicBezTo>
                      <a:cubicBezTo>
                        <a:pt x="0" y="17"/>
                        <a:pt x="0" y="19"/>
                        <a:pt x="1" y="23"/>
                      </a:cubicBezTo>
                      <a:cubicBezTo>
                        <a:pt x="1" y="25"/>
                        <a:pt x="2" y="28"/>
                        <a:pt x="2" y="31"/>
                      </a:cubicBezTo>
                      <a:quadBezTo>
                        <a:pt x="2" y="116"/>
                        <a:pt x="2" y="116"/>
                      </a:quadBezTo>
                      <a:quadBezTo>
                        <a:pt x="68" y="116"/>
                        <a:pt x="68" y="116"/>
                      </a:quadBezTo>
                      <a:quadBezTo>
                        <a:pt x="71" y="113"/>
                        <a:pt x="71" y="113"/>
                      </a:quadBezTo>
                      <a:cubicBezTo>
                        <a:pt x="72" y="113"/>
                        <a:pt x="73" y="113"/>
                        <a:pt x="73" y="113"/>
                      </a:cubicBezTo>
                      <a:cubicBezTo>
                        <a:pt x="76" y="113"/>
                        <a:pt x="77" y="114"/>
                        <a:pt x="79" y="115"/>
                      </a:cubicBezTo>
                      <a:quadBezTo>
                        <a:pt x="93" y="115"/>
                        <a:pt x="93" y="115"/>
                      </a:quadBezTo>
                      <a:quadBezTo>
                        <a:pt x="94" y="116"/>
                        <a:pt x="94" y="116"/>
                      </a:quadBezTo>
                      <a:cubicBezTo>
                        <a:pt x="95" y="116"/>
                        <a:pt x="96" y="118"/>
                        <a:pt x="98" y="118"/>
                      </a:cubicBezTo>
                      <a:quadBezTo>
                        <a:pt x="99" y="118"/>
                        <a:pt x="99" y="117"/>
                      </a:quadBezTo>
                      <a:cubicBezTo>
                        <a:pt x="100" y="116"/>
                        <a:pt x="101" y="113"/>
                        <a:pt x="105" y="113"/>
                      </a:cubicBezTo>
                      <a:cubicBezTo>
                        <a:pt x="106" y="113"/>
                        <a:pt x="107" y="112"/>
                        <a:pt x="108" y="110"/>
                      </a:cubicBezTo>
                      <a:cubicBezTo>
                        <a:pt x="109" y="108"/>
                        <a:pt x="110" y="105"/>
                        <a:pt x="112" y="105"/>
                      </a:cubicBezTo>
                      <a:quadBezTo>
                        <a:pt x="114" y="105"/>
                        <a:pt x="114" y="105"/>
                      </a:quadBezTo>
                      <a:cubicBezTo>
                        <a:pt x="115" y="105"/>
                        <a:pt x="115" y="104"/>
                        <a:pt x="116" y="102"/>
                      </a:cubicBezTo>
                      <a:quadBezTo>
                        <a:pt x="117" y="102"/>
                        <a:pt x="117" y="102"/>
                      </a:quadBezTo>
                      <a:cubicBezTo>
                        <a:pt x="117" y="100"/>
                        <a:pt x="117" y="99"/>
                        <a:pt x="117" y="98"/>
                      </a:cubicBezTo>
                      <a:quadBezTo>
                        <a:pt x="117" y="95"/>
                        <a:pt x="115" y="93"/>
                      </a:quadBezTo>
                      <a:cubicBezTo>
                        <a:pt x="114" y="92"/>
                        <a:pt x="113" y="90"/>
                        <a:pt x="112" y="86"/>
                      </a:cubicBezTo>
                      <a:cubicBezTo>
                        <a:pt x="111" y="83"/>
                        <a:pt x="108" y="78"/>
                        <a:pt x="105" y="74"/>
                      </a:cubicBezTo>
                      <a:cubicBezTo>
                        <a:pt x="102" y="68"/>
                        <a:pt x="100" y="65"/>
                        <a:pt x="100" y="63"/>
                      </a:cubicBezTo>
                      <a:cubicBezTo>
                        <a:pt x="99" y="61"/>
                        <a:pt x="98" y="60"/>
                        <a:pt x="97" y="58"/>
                      </a:cubicBezTo>
                      <a:cubicBezTo>
                        <a:pt x="96" y="56"/>
                        <a:pt x="94" y="54"/>
                        <a:pt x="94" y="51"/>
                      </a:cubicBezTo>
                      <a:cubicBezTo>
                        <a:pt x="94" y="49"/>
                        <a:pt x="94" y="48"/>
                        <a:pt x="92" y="45"/>
                      </a:cubicBezTo>
                      <a:cubicBezTo>
                        <a:pt x="90" y="44"/>
                        <a:pt x="89" y="42"/>
                        <a:pt x="87" y="40"/>
                      </a:cubicBezTo>
                      <a:cubicBezTo>
                        <a:pt x="82" y="32"/>
                        <a:pt x="80" y="21"/>
                        <a:pt x="81" y="18"/>
                      </a:cubicBezTo>
                      <a:quadBezTo>
                        <a:pt x="82" y="16"/>
                        <a:pt x="83" y="16"/>
                      </a:quadBezTo>
                      <a:quadBezTo>
                        <a:pt x="84" y="16"/>
                        <a:pt x="84" y="16"/>
                      </a:quadBezTo>
                      <a:cubicBezTo>
                        <a:pt x="86" y="16"/>
                        <a:pt x="87" y="18"/>
                        <a:pt x="91" y="28"/>
                      </a:cubicBezTo>
                      <a:cubicBezTo>
                        <a:pt x="92" y="30"/>
                        <a:pt x="92" y="31"/>
                        <a:pt x="93" y="31"/>
                      </a:cubicBezTo>
                      <a:cubicBezTo>
                        <a:pt x="96" y="39"/>
                        <a:pt x="101" y="45"/>
                        <a:pt x="102" y="45"/>
                      </a:cubicBezTo>
                      <a:cubicBezTo>
                        <a:pt x="103" y="44"/>
                        <a:pt x="105" y="38"/>
                        <a:pt x="105" y="35"/>
                      </a:cubicBezTo>
                      <a:cubicBezTo>
                        <a:pt x="106" y="32"/>
                        <a:pt x="107" y="30"/>
                        <a:pt x="108" y="29"/>
                      </a:cubicBezTo>
                      <a:quadBezTo>
                        <a:pt x="108" y="28"/>
                        <a:pt x="108" y="28"/>
                      </a:quadBezTo>
                      <a:quadBezTo>
                        <a:pt x="108" y="26"/>
                        <a:pt x="108" y="26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19" name="Rectangle 1610"/>
                <p:cNvSpPr>
                  <a:spLocks noChangeArrowheads="1"/>
                </p:cNvSpPr>
                <p:nvPr/>
              </p:nvSpPr>
              <p:spPr>
                <a:xfrm>
                  <a:off x="1935" y="2617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20" name="Freeform 1611"/>
                <p:cNvSpPr/>
                <p:nvPr/>
              </p:nvSpPr>
              <p:spPr>
                <a:xfrm>
                  <a:off x="1766" y="2950"/>
                  <a:ext cx="56" cy="63"/>
                </a:xfrm>
                <a:custGeom>
                  <a:avLst/>
                  <a:gdLst>
                    <a:gd name="T0" fmla="*/ 29 w 58"/>
                    <a:gd name="T1" fmla="*/ 0 h 66"/>
                    <a:gd name="T2" fmla="*/ 29 w 58"/>
                    <a:gd name="T3" fmla="*/ 3 h 66"/>
                    <a:gd name="T4" fmla="*/ 29 w 58"/>
                    <a:gd name="T5" fmla="*/ 5 h 66"/>
                    <a:gd name="T6" fmla="*/ 29 w 58"/>
                    <a:gd name="T7" fmla="*/ 8 h 66"/>
                    <a:gd name="T8" fmla="*/ 29 w 58"/>
                    <a:gd name="T9" fmla="*/ 10 h 66"/>
                    <a:gd name="T10" fmla="*/ 29 w 58"/>
                    <a:gd name="T11" fmla="*/ 11 h 66"/>
                    <a:gd name="T12" fmla="*/ 29 w 58"/>
                    <a:gd name="T13" fmla="*/ 13 h 66"/>
                    <a:gd name="T14" fmla="*/ 29 w 58"/>
                    <a:gd name="T15" fmla="*/ 13 h 66"/>
                    <a:gd name="T16" fmla="*/ 29 w 58"/>
                    <a:gd name="T17" fmla="*/ 15 h 66"/>
                    <a:gd name="T18" fmla="*/ 12 w 58"/>
                    <a:gd name="T19" fmla="*/ 16 h 66"/>
                    <a:gd name="T20" fmla="*/ 11 w 58"/>
                    <a:gd name="T21" fmla="*/ 16 h 66"/>
                    <a:gd name="T22" fmla="*/ 10 w 58"/>
                    <a:gd name="T23" fmla="*/ 16 h 66"/>
                    <a:gd name="T24" fmla="*/ 9 w 58"/>
                    <a:gd name="T25" fmla="*/ 16 h 66"/>
                    <a:gd name="T26" fmla="*/ 7 w 58"/>
                    <a:gd name="T27" fmla="*/ 17 h 66"/>
                    <a:gd name="T28" fmla="*/ 7 w 58"/>
                    <a:gd name="T29" fmla="*/ 19 h 66"/>
                    <a:gd name="T30" fmla="*/ 11 w 58"/>
                    <a:gd name="T31" fmla="*/ 24 h 66"/>
                    <a:gd name="T32" fmla="*/ 5 w 58"/>
                    <a:gd name="T33" fmla="*/ 28 h 66"/>
                    <a:gd name="T34" fmla="*/ 2 w 58"/>
                    <a:gd name="T35" fmla="*/ 39 h 66"/>
                    <a:gd name="T36" fmla="*/ 13 w 58"/>
                    <a:gd name="T37" fmla="*/ 54 h 66"/>
                    <a:gd name="T38" fmla="*/ 23 w 58"/>
                    <a:gd name="T39" fmla="*/ 66 h 66"/>
                    <a:gd name="T40" fmla="*/ 23 w 58"/>
                    <a:gd name="T41" fmla="*/ 66 h 66"/>
                    <a:gd name="T42" fmla="*/ 25 w 58"/>
                    <a:gd name="T43" fmla="*/ 65 h 66"/>
                    <a:gd name="T44" fmla="*/ 26 w 58"/>
                    <a:gd name="T45" fmla="*/ 64 h 66"/>
                    <a:gd name="T46" fmla="*/ 30 w 58"/>
                    <a:gd name="T47" fmla="*/ 64 h 66"/>
                    <a:gd name="T48" fmla="*/ 28 w 58"/>
                    <a:gd name="T49" fmla="*/ 57 h 66"/>
                    <a:gd name="T50" fmla="*/ 34 w 58"/>
                    <a:gd name="T51" fmla="*/ 50 h 66"/>
                    <a:gd name="T52" fmla="*/ 37 w 58"/>
                    <a:gd name="T53" fmla="*/ 48 h 66"/>
                    <a:gd name="T54" fmla="*/ 46 w 58"/>
                    <a:gd name="T55" fmla="*/ 48 h 66"/>
                    <a:gd name="T56" fmla="*/ 52 w 58"/>
                    <a:gd name="T57" fmla="*/ 51 h 66"/>
                    <a:gd name="T58" fmla="*/ 58 w 58"/>
                    <a:gd name="T59" fmla="*/ 41 h 66"/>
                    <a:gd name="T60" fmla="*/ 56 w 58"/>
                    <a:gd name="T61" fmla="*/ 31 h 66"/>
                    <a:gd name="T62" fmla="*/ 54 w 58"/>
                    <a:gd name="T63" fmla="*/ 18 h 66"/>
                    <a:gd name="T64" fmla="*/ 55 w 58"/>
                    <a:gd name="T65" fmla="*/ 12 h 66"/>
                    <a:gd name="T66" fmla="*/ 46 w 58"/>
                    <a:gd name="T67" fmla="*/ 13 h 66"/>
                    <a:gd name="T68" fmla="*/ 45 w 58"/>
                    <a:gd name="T69" fmla="*/ 13 h 66"/>
                    <a:gd name="T70" fmla="*/ 44 w 58"/>
                    <a:gd name="T71" fmla="*/ 13 h 66"/>
                    <a:gd name="T72" fmla="*/ 43 w 58"/>
                    <a:gd name="T73" fmla="*/ 12 h 66"/>
                    <a:gd name="T74" fmla="*/ 43 w 58"/>
                    <a:gd name="T75" fmla="*/ 11 h 66"/>
                    <a:gd name="T76" fmla="*/ 43 w 58"/>
                    <a:gd name="T77" fmla="*/ 9 h 66"/>
                    <a:gd name="T78" fmla="*/ 43 w 58"/>
                    <a:gd name="T79" fmla="*/ 7 h 66"/>
                    <a:gd name="T80" fmla="*/ 44 w 58"/>
                    <a:gd name="T81" fmla="*/ 4 h 66"/>
                    <a:gd name="T82" fmla="*/ 44 w 58"/>
                    <a:gd name="T83" fmla="*/ 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8" h="66">
                      <a:moveTo>
                        <a:pt x="30" y="0"/>
                      </a:moveTo>
                      <a:quadBezTo>
                        <a:pt x="29" y="0"/>
                        <a:pt x="29" y="0"/>
                      </a:quadBezTo>
                      <a:quadBezTo>
                        <a:pt x="29" y="1"/>
                        <a:pt x="29" y="1"/>
                      </a:quadBezTo>
                      <a:quadBezTo>
                        <a:pt x="29" y="2"/>
                        <a:pt x="29" y="3"/>
                      </a:quadBezTo>
                      <a:cubicBezTo>
                        <a:pt x="29" y="3"/>
                        <a:pt x="29" y="4"/>
                        <a:pt x="29" y="4"/>
                      </a:cubicBezTo>
                      <a:cubicBezTo>
                        <a:pt x="29" y="4"/>
                        <a:pt x="29" y="5"/>
                        <a:pt x="29" y="5"/>
                      </a:cubicBezTo>
                      <a:quadBezTo>
                        <a:pt x="29" y="6"/>
                        <a:pt x="29" y="7"/>
                      </a:quadBezTo>
                      <a:quadBezTo>
                        <a:pt x="29" y="7"/>
                        <a:pt x="29" y="8"/>
                      </a:quadBezTo>
                      <a:quadBezTo>
                        <a:pt x="29" y="8"/>
                        <a:pt x="29" y="9"/>
                      </a:quadBezTo>
                      <a:quadBezTo>
                        <a:pt x="29" y="9"/>
                        <a:pt x="29" y="10"/>
                      </a:quadBezTo>
                      <a:quadBezTo>
                        <a:pt x="29" y="10"/>
                        <a:pt x="29" y="11"/>
                      </a:quadBezTo>
                      <a:quadBezTo>
                        <a:pt x="29" y="11"/>
                        <a:pt x="29" y="11"/>
                      </a:quadBezTo>
                      <a:quadBezTo>
                        <a:pt x="29" y="12"/>
                        <a:pt x="29" y="12"/>
                      </a:quadBezTo>
                      <a:quadBezTo>
                        <a:pt x="29" y="12"/>
                        <a:pt x="29" y="13"/>
                      </a:quadBezTo>
                      <a:quadBezTo>
                        <a:pt x="29" y="13"/>
                        <a:pt x="29" y="13"/>
                      </a:quadBezTo>
                      <a:quadBezTo>
                        <a:pt x="29" y="13"/>
                        <a:pt x="29" y="13"/>
                      </a:quadBezTo>
                      <a:quadBezTo>
                        <a:pt x="29" y="14"/>
                        <a:pt x="29" y="14"/>
                      </a:quadBezTo>
                      <a:quadBezTo>
                        <a:pt x="29" y="15"/>
                        <a:pt x="29" y="15"/>
                      </a:quadBezTo>
                      <a:quadBezTo>
                        <a:pt x="27" y="15"/>
                        <a:pt x="27" y="15"/>
                      </a:quadBezTo>
                      <a:cubicBezTo>
                        <a:pt x="26" y="16"/>
                        <a:pt x="14" y="16"/>
                        <a:pt x="12" y="16"/>
                      </a:cubicBezTo>
                      <a:quadBezTo>
                        <a:pt x="11" y="16"/>
                        <a:pt x="11" y="16"/>
                      </a:quadBezTo>
                      <a:quadBezTo>
                        <a:pt x="11" y="16"/>
                        <a:pt x="11" y="16"/>
                      </a:quadBezTo>
                      <a:quadBezTo>
                        <a:pt x="11" y="16"/>
                        <a:pt x="11" y="16"/>
                      </a:quadBezTo>
                      <a:quadBezTo>
                        <a:pt x="11" y="16"/>
                        <a:pt x="10" y="16"/>
                      </a:quadBezTo>
                      <a:quadBezTo>
                        <a:pt x="10" y="16"/>
                        <a:pt x="10" y="16"/>
                      </a:quadBezTo>
                      <a:cubicBezTo>
                        <a:pt x="10" y="16"/>
                        <a:pt x="9" y="16"/>
                        <a:pt x="9" y="16"/>
                      </a:cubicBezTo>
                      <a:cubicBezTo>
                        <a:pt x="9" y="17"/>
                        <a:pt x="8" y="17"/>
                        <a:pt x="8" y="17"/>
                      </a:cubicBezTo>
                      <a:quadBezTo>
                        <a:pt x="8" y="17"/>
                        <a:pt x="7" y="17"/>
                      </a:quadBezTo>
                      <a:cubicBezTo>
                        <a:pt x="7" y="17"/>
                        <a:pt x="7" y="18"/>
                        <a:pt x="7" y="18"/>
                      </a:cubicBezTo>
                      <a:quadBezTo>
                        <a:pt x="7" y="18"/>
                        <a:pt x="7" y="19"/>
                      </a:quadBezTo>
                      <a:cubicBezTo>
                        <a:pt x="9" y="20"/>
                        <a:pt x="10" y="21"/>
                        <a:pt x="11" y="22"/>
                      </a:cubicBezTo>
                      <a:cubicBezTo>
                        <a:pt x="11" y="23"/>
                        <a:pt x="11" y="24"/>
                        <a:pt x="11" y="24"/>
                      </a:cubicBezTo>
                      <a:cubicBezTo>
                        <a:pt x="10" y="26"/>
                        <a:pt x="8" y="26"/>
                        <a:pt x="7" y="27"/>
                      </a:cubicBezTo>
                      <a:cubicBezTo>
                        <a:pt x="6" y="27"/>
                        <a:pt x="5" y="27"/>
                        <a:pt x="5" y="28"/>
                      </a:cubicBezTo>
                      <a:cubicBezTo>
                        <a:pt x="5" y="30"/>
                        <a:pt x="3" y="33"/>
                        <a:pt x="0" y="36"/>
                      </a:cubicBezTo>
                      <a:cubicBezTo>
                        <a:pt x="0" y="37"/>
                        <a:pt x="2" y="38"/>
                        <a:pt x="2" y="39"/>
                      </a:cubicBezTo>
                      <a:cubicBezTo>
                        <a:pt x="4" y="42"/>
                        <a:pt x="5" y="43"/>
                        <a:pt x="6" y="45"/>
                      </a:cubicBezTo>
                      <a:cubicBezTo>
                        <a:pt x="6" y="46"/>
                        <a:pt x="7" y="48"/>
                        <a:pt x="13" y="54"/>
                      </a:cubicBezTo>
                      <a:cubicBezTo>
                        <a:pt x="16" y="56"/>
                        <a:pt x="17" y="58"/>
                        <a:pt x="18" y="60"/>
                      </a:cubicBezTo>
                      <a:cubicBezTo>
                        <a:pt x="19" y="62"/>
                        <a:pt x="20" y="64"/>
                        <a:pt x="23" y="66"/>
                      </a:cubicBezTo>
                      <a:quadBezTo>
                        <a:pt x="23" y="66"/>
                        <a:pt x="23" y="66"/>
                      </a:quadBezTo>
                      <a:quadBezTo>
                        <a:pt x="23" y="66"/>
                        <a:pt x="23" y="66"/>
                      </a:quadBezTo>
                      <a:cubicBezTo>
                        <a:pt x="23" y="66"/>
                        <a:pt x="24" y="65"/>
                        <a:pt x="24" y="65"/>
                      </a:cubicBezTo>
                      <a:quadBezTo>
                        <a:pt x="24" y="65"/>
                        <a:pt x="25" y="65"/>
                      </a:quadBezTo>
                      <a:quadBezTo>
                        <a:pt x="25" y="64"/>
                        <a:pt x="26" y="64"/>
                      </a:quadBezTo>
                      <a:quadBezTo>
                        <a:pt x="26" y="64"/>
                        <a:pt x="26" y="64"/>
                      </a:quadBezTo>
                      <a:cubicBezTo>
                        <a:pt x="27" y="64"/>
                        <a:pt x="28" y="64"/>
                        <a:pt x="28" y="64"/>
                      </a:cubicBezTo>
                      <a:quadBezTo>
                        <a:pt x="30" y="64"/>
                        <a:pt x="30" y="64"/>
                      </a:quadBezTo>
                      <a:cubicBezTo>
                        <a:pt x="30" y="63"/>
                        <a:pt x="29" y="61"/>
                        <a:pt x="29" y="59"/>
                      </a:cubicBezTo>
                      <a:quadBezTo>
                        <a:pt x="28" y="57"/>
                        <a:pt x="28" y="57"/>
                      </a:quadBezTo>
                      <a:cubicBezTo>
                        <a:pt x="27" y="55"/>
                        <a:pt x="27" y="53"/>
                        <a:pt x="28" y="52"/>
                      </a:cubicBezTo>
                      <a:cubicBezTo>
                        <a:pt x="30" y="50"/>
                        <a:pt x="33" y="50"/>
                        <a:pt x="34" y="50"/>
                      </a:cubicBezTo>
                      <a:quadBezTo>
                        <a:pt x="37" y="50"/>
                        <a:pt x="37" y="50"/>
                      </a:quadBezTo>
                      <a:cubicBezTo>
                        <a:pt x="37" y="50"/>
                        <a:pt x="37" y="48"/>
                        <a:pt x="37" y="48"/>
                      </a:cubicBezTo>
                      <a:cubicBezTo>
                        <a:pt x="38" y="46"/>
                        <a:pt x="39" y="44"/>
                        <a:pt x="42" y="44"/>
                      </a:cubicBezTo>
                      <a:cubicBezTo>
                        <a:pt x="44" y="44"/>
                        <a:pt x="45" y="46"/>
                        <a:pt x="46" y="48"/>
                      </a:cubicBezTo>
                      <a:cubicBezTo>
                        <a:pt x="47" y="49"/>
                        <a:pt x="47" y="50"/>
                        <a:pt x="48" y="51"/>
                      </a:cubicBezTo>
                      <a:cubicBezTo>
                        <a:pt x="49" y="50"/>
                        <a:pt x="51" y="51"/>
                        <a:pt x="52" y="51"/>
                      </a:cubicBezTo>
                      <a:quadBezTo>
                        <a:pt x="54" y="52"/>
                        <a:pt x="56" y="52"/>
                      </a:quadBezTo>
                      <a:cubicBezTo>
                        <a:pt x="58" y="52"/>
                        <a:pt x="58" y="44"/>
                        <a:pt x="58" y="41"/>
                      </a:cubicBezTo>
                      <a:cubicBezTo>
                        <a:pt x="58" y="40"/>
                        <a:pt x="58" y="39"/>
                        <a:pt x="58" y="38"/>
                      </a:cubicBezTo>
                      <a:cubicBezTo>
                        <a:pt x="58" y="34"/>
                        <a:pt x="58" y="32"/>
                        <a:pt x="56" y="31"/>
                      </a:cubicBezTo>
                      <a:cubicBezTo>
                        <a:pt x="53" y="29"/>
                        <a:pt x="51" y="26"/>
                        <a:pt x="51" y="23"/>
                      </a:cubicBezTo>
                      <a:cubicBezTo>
                        <a:pt x="51" y="21"/>
                        <a:pt x="52" y="19"/>
                        <a:pt x="54" y="18"/>
                      </a:cubicBezTo>
                      <a:cubicBezTo>
                        <a:pt x="55" y="17"/>
                        <a:pt x="56" y="16"/>
                        <a:pt x="56" y="15"/>
                      </a:cubicBezTo>
                      <a:cubicBezTo>
                        <a:pt x="56" y="14"/>
                        <a:pt x="56" y="13"/>
                        <a:pt x="55" y="12"/>
                      </a:cubicBezTo>
                      <a:cubicBezTo>
                        <a:pt x="54" y="12"/>
                        <a:pt x="51" y="12"/>
                        <a:pt x="49" y="13"/>
                      </a:cubicBezTo>
                      <a:cubicBezTo>
                        <a:pt x="48" y="13"/>
                        <a:pt x="47" y="13"/>
                        <a:pt x="46" y="13"/>
                      </a:cubicBezTo>
                      <a:cubicBezTo>
                        <a:pt x="46" y="13"/>
                        <a:pt x="45" y="13"/>
                        <a:pt x="45" y="13"/>
                      </a:cubicBezTo>
                      <a:quadBezTo>
                        <a:pt x="45" y="13"/>
                        <a:pt x="45" y="13"/>
                      </a:quadBezTo>
                      <a:quadBezTo>
                        <a:pt x="45" y="13"/>
                        <a:pt x="44" y="13"/>
                      </a:quadBezTo>
                      <a:quadBezTo>
                        <a:pt x="44" y="13"/>
                        <a:pt x="44" y="13"/>
                      </a:quadBezTo>
                      <a:quadBezTo>
                        <a:pt x="44" y="13"/>
                        <a:pt x="44" y="13"/>
                      </a:quadBezTo>
                      <a:cubicBezTo>
                        <a:pt x="44" y="13"/>
                        <a:pt x="44" y="12"/>
                        <a:pt x="43" y="12"/>
                      </a:cubicBezTo>
                      <a:quadBezTo>
                        <a:pt x="43" y="12"/>
                        <a:pt x="43" y="12"/>
                      </a:quadBezTo>
                      <a:cubicBezTo>
                        <a:pt x="43" y="12"/>
                        <a:pt x="43" y="11"/>
                        <a:pt x="43" y="11"/>
                      </a:cubicBezTo>
                      <a:quadBezTo>
                        <a:pt x="43" y="10"/>
                        <a:pt x="43" y="10"/>
                      </a:quadBezTo>
                      <a:quadBezTo>
                        <a:pt x="43" y="9"/>
                        <a:pt x="43" y="9"/>
                      </a:quadBezTo>
                      <a:cubicBezTo>
                        <a:pt x="43" y="9"/>
                        <a:pt x="43" y="8"/>
                        <a:pt x="43" y="8"/>
                      </a:cubicBezTo>
                      <a:quadBezTo>
                        <a:pt x="43" y="7"/>
                        <a:pt x="43" y="7"/>
                      </a:quadBezTo>
                      <a:quadBezTo>
                        <a:pt x="43" y="6"/>
                        <a:pt x="44" y="5"/>
                      </a:quadBezTo>
                      <a:cubicBezTo>
                        <a:pt x="44" y="5"/>
                        <a:pt x="44" y="4"/>
                        <a:pt x="44" y="4"/>
                      </a:cubicBezTo>
                      <a:cubicBezTo>
                        <a:pt x="44" y="3"/>
                        <a:pt x="44" y="2"/>
                        <a:pt x="44" y="1"/>
                      </a:cubicBezTo>
                      <a:quadBezTo>
                        <a:pt x="44" y="1"/>
                        <a:pt x="44" y="1"/>
                      </a:quadBezTo>
                      <a:cubicBezTo>
                        <a:pt x="37" y="1"/>
                        <a:pt x="31" y="0"/>
                        <a:pt x="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21" name="Freeform 1612"/>
                <p:cNvSpPr/>
                <p:nvPr/>
              </p:nvSpPr>
              <p:spPr>
                <a:xfrm>
                  <a:off x="1795" y="2950"/>
                  <a:ext cx="13" cy="1"/>
                </a:xfrm>
                <a:custGeom>
                  <a:avLst/>
                  <a:gdLst>
                    <a:gd name="T0" fmla="*/ 14 w 14"/>
                    <a:gd name="T1" fmla="*/ 1 h 1"/>
                    <a:gd name="T2" fmla="*/ 0 w 14"/>
                    <a:gd name="T3" fmla="*/ 0 h 1"/>
                    <a:gd name="T4" fmla="*/ 0 w 14"/>
                    <a:gd name="T5" fmla="*/ 0 h 1"/>
                    <a:gd name="T6" fmla="*/ 14 w 14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">
                      <a:moveTo>
                        <a:pt x="14" y="1"/>
                      </a:moveTo>
                      <a:cubicBezTo>
                        <a:pt x="7" y="1"/>
                        <a:pt x="1" y="0"/>
                        <a:pt x="0" y="0"/>
                      </a:cubicBezTo>
                      <a:quadBezTo>
                        <a:pt x="0" y="0"/>
                        <a:pt x="0" y="0"/>
                      </a:quadBezTo>
                      <a:cubicBezTo>
                        <a:pt x="1" y="0"/>
                        <a:pt x="7" y="1"/>
                        <a:pt x="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22" name="Freeform 1613"/>
                <p:cNvSpPr/>
                <p:nvPr/>
              </p:nvSpPr>
              <p:spPr>
                <a:xfrm>
                  <a:off x="1772" y="2952"/>
                  <a:ext cx="18" cy="9"/>
                </a:xfrm>
                <a:custGeom>
                  <a:avLst/>
                  <a:gdLst>
                    <a:gd name="T0" fmla="*/ 6 w 19"/>
                    <a:gd name="T1" fmla="*/ 0 h 10"/>
                    <a:gd name="T2" fmla="*/ 6 w 19"/>
                    <a:gd name="T3" fmla="*/ 3 h 10"/>
                    <a:gd name="T4" fmla="*/ 1 w 19"/>
                    <a:gd name="T5" fmla="*/ 7 h 10"/>
                    <a:gd name="T6" fmla="*/ 0 w 19"/>
                    <a:gd name="T7" fmla="*/ 8 h 10"/>
                    <a:gd name="T8" fmla="*/ 0 w 19"/>
                    <a:gd name="T9" fmla="*/ 8 h 10"/>
                    <a:gd name="T10" fmla="*/ 3 w 19"/>
                    <a:gd name="T11" fmla="*/ 10 h 10"/>
                    <a:gd name="T12" fmla="*/ 3 w 19"/>
                    <a:gd name="T13" fmla="*/ 10 h 10"/>
                    <a:gd name="T14" fmla="*/ 5 w 19"/>
                    <a:gd name="T15" fmla="*/ 10 h 10"/>
                    <a:gd name="T16" fmla="*/ 5 w 19"/>
                    <a:gd name="T17" fmla="*/ 10 h 10"/>
                    <a:gd name="T18" fmla="*/ 5 w 19"/>
                    <a:gd name="T19" fmla="*/ 10 h 10"/>
                    <a:gd name="T20" fmla="*/ 5 w 19"/>
                    <a:gd name="T21" fmla="*/ 10 h 10"/>
                    <a:gd name="T22" fmla="*/ 6 w 19"/>
                    <a:gd name="T23" fmla="*/ 10 h 10"/>
                    <a:gd name="T24" fmla="*/ 19 w 19"/>
                    <a:gd name="T25" fmla="*/ 10 h 10"/>
                    <a:gd name="T26" fmla="*/ 19 w 19"/>
                    <a:gd name="T27" fmla="*/ 8 h 10"/>
                    <a:gd name="T28" fmla="*/ 19 w 19"/>
                    <a:gd name="T29" fmla="*/ 7 h 10"/>
                    <a:gd name="T30" fmla="*/ 19 w 19"/>
                    <a:gd name="T31" fmla="*/ 5 h 10"/>
                    <a:gd name="T32" fmla="*/ 19 w 19"/>
                    <a:gd name="T33" fmla="*/ 4 h 10"/>
                    <a:gd name="T34" fmla="*/ 19 w 19"/>
                    <a:gd name="T35" fmla="*/ 2 h 10"/>
                    <a:gd name="T36" fmla="*/ 19 w 19"/>
                    <a:gd name="T37" fmla="*/ 0 h 10"/>
                    <a:gd name="T38" fmla="*/ 19 w 19"/>
                    <a:gd name="T39" fmla="*/ 0 h 10"/>
                    <a:gd name="T40" fmla="*/ 19 w 19"/>
                    <a:gd name="T41" fmla="*/ 0 h 10"/>
                    <a:gd name="T42" fmla="*/ 6 w 19"/>
                    <a:gd name="T4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9" h="10">
                      <a:moveTo>
                        <a:pt x="6" y="0"/>
                      </a:moveTo>
                      <a:cubicBezTo>
                        <a:pt x="6" y="1"/>
                        <a:pt x="6" y="2"/>
                        <a:pt x="6" y="3"/>
                      </a:cubicBezTo>
                      <a:cubicBezTo>
                        <a:pt x="5" y="5"/>
                        <a:pt x="3" y="7"/>
                        <a:pt x="1" y="7"/>
                      </a:cubicBezTo>
                      <a:quadBezTo>
                        <a:pt x="0" y="8"/>
                        <a:pt x="0" y="8"/>
                      </a:quadBezTo>
                      <a:quadBezTo>
                        <a:pt x="0" y="8"/>
                        <a:pt x="0" y="8"/>
                      </a:quadBezTo>
                      <a:cubicBezTo>
                        <a:pt x="2" y="8"/>
                        <a:pt x="3" y="9"/>
                        <a:pt x="3" y="10"/>
                      </a:cubicBezTo>
                      <a:quadBezTo>
                        <a:pt x="3" y="10"/>
                        <a:pt x="3" y="10"/>
                      </a:quadBezTo>
                      <a:quadBezTo>
                        <a:pt x="4" y="10"/>
                        <a:pt x="5" y="10"/>
                      </a:quadBezTo>
                      <a:quadBezTo>
                        <a:pt x="5" y="10"/>
                        <a:pt x="5" y="10"/>
                      </a:quadBezTo>
                      <a:quadBezTo>
                        <a:pt x="5" y="10"/>
                        <a:pt x="5" y="10"/>
                      </a:quadBezTo>
                      <a:quadBezTo>
                        <a:pt x="5" y="10"/>
                        <a:pt x="5" y="10"/>
                      </a:quadBezTo>
                      <a:quadBezTo>
                        <a:pt x="5" y="10"/>
                        <a:pt x="6" y="10"/>
                      </a:quadBezTo>
                      <a:cubicBezTo>
                        <a:pt x="8" y="10"/>
                        <a:pt x="16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quadBezTo>
                        <a:pt x="19" y="7"/>
                        <a:pt x="19" y="7"/>
                      </a:quadBezTo>
                      <a:quadBezTo>
                        <a:pt x="19" y="6"/>
                        <a:pt x="19" y="5"/>
                      </a:quadBezTo>
                      <a:cubicBezTo>
                        <a:pt x="19" y="5"/>
                        <a:pt x="19" y="4"/>
                        <a:pt x="19" y="4"/>
                      </a:cubicBezTo>
                      <a:quadBezTo>
                        <a:pt x="19" y="3"/>
                        <a:pt x="19" y="2"/>
                      </a:quadBezTo>
                      <a:quadBezTo>
                        <a:pt x="19" y="1"/>
                        <a:pt x="19" y="0"/>
                      </a:quadBezTo>
                      <a:quadBezTo>
                        <a:pt x="19" y="0"/>
                        <a:pt x="19" y="0"/>
                      </a:quadBezTo>
                      <a:quadBezTo>
                        <a:pt x="19" y="0"/>
                        <a:pt x="19" y="0"/>
                      </a:quadBez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23" name="Freeform 1614"/>
                <p:cNvSpPr/>
                <p:nvPr/>
              </p:nvSpPr>
              <p:spPr>
                <a:xfrm>
                  <a:off x="1790" y="295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24" name="Freeform 1615"/>
                <p:cNvSpPr/>
                <p:nvPr/>
              </p:nvSpPr>
              <p:spPr>
                <a:xfrm>
                  <a:off x="1790" y="2954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1"/>
                        <a:pt x="0" y="2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25" name="Freeform 1616"/>
                <p:cNvSpPr/>
                <p:nvPr/>
              </p:nvSpPr>
              <p:spPr>
                <a:xfrm>
                  <a:off x="1775" y="2961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quadBezTo>
                        <a:pt x="1" y="0"/>
                        <a:pt x="2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26" name="Freeform 1617"/>
                <p:cNvSpPr/>
                <p:nvPr/>
              </p:nvSpPr>
              <p:spPr>
                <a:xfrm>
                  <a:off x="1777" y="2961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27" name="Freeform 1618"/>
                <p:cNvSpPr/>
                <p:nvPr/>
              </p:nvSpPr>
              <p:spPr>
                <a:xfrm>
                  <a:off x="1777" y="296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28" name="Freeform 1619"/>
                <p:cNvSpPr/>
                <p:nvPr/>
              </p:nvSpPr>
              <p:spPr>
                <a:xfrm>
                  <a:off x="1790" y="2959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29" name="Freeform 1620"/>
                <p:cNvSpPr/>
                <p:nvPr/>
              </p:nvSpPr>
              <p:spPr>
                <a:xfrm>
                  <a:off x="1790" y="2957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1"/>
                        <a:pt x="0" y="2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30" name="Freeform 1621"/>
                <p:cNvSpPr/>
                <p:nvPr/>
              </p:nvSpPr>
              <p:spPr>
                <a:xfrm>
                  <a:off x="1791" y="2935"/>
                  <a:ext cx="71" cy="90"/>
                </a:xfrm>
                <a:custGeom>
                  <a:avLst/>
                  <a:gdLst>
                    <a:gd name="T0" fmla="*/ 62 w 74"/>
                    <a:gd name="T1" fmla="*/ 2 h 95"/>
                    <a:gd name="T2" fmla="*/ 54 w 74"/>
                    <a:gd name="T3" fmla="*/ 11 h 95"/>
                    <a:gd name="T4" fmla="*/ 54 w 74"/>
                    <a:gd name="T5" fmla="*/ 11 h 95"/>
                    <a:gd name="T6" fmla="*/ 51 w 74"/>
                    <a:gd name="T7" fmla="*/ 21 h 95"/>
                    <a:gd name="T8" fmla="*/ 51 w 74"/>
                    <a:gd name="T9" fmla="*/ 24 h 95"/>
                    <a:gd name="T10" fmla="*/ 34 w 74"/>
                    <a:gd name="T11" fmla="*/ 17 h 95"/>
                    <a:gd name="T12" fmla="*/ 29 w 74"/>
                    <a:gd name="T13" fmla="*/ 17 h 95"/>
                    <a:gd name="T14" fmla="*/ 26 w 74"/>
                    <a:gd name="T15" fmla="*/ 17 h 95"/>
                    <a:gd name="T16" fmla="*/ 23 w 74"/>
                    <a:gd name="T17" fmla="*/ 17 h 95"/>
                    <a:gd name="T18" fmla="*/ 22 w 74"/>
                    <a:gd name="T19" fmla="*/ 20 h 95"/>
                    <a:gd name="T20" fmla="*/ 21 w 74"/>
                    <a:gd name="T21" fmla="*/ 22 h 95"/>
                    <a:gd name="T22" fmla="*/ 21 w 74"/>
                    <a:gd name="T23" fmla="*/ 24 h 95"/>
                    <a:gd name="T24" fmla="*/ 21 w 74"/>
                    <a:gd name="T25" fmla="*/ 25 h 95"/>
                    <a:gd name="T26" fmla="*/ 31 w 74"/>
                    <a:gd name="T27" fmla="*/ 25 h 95"/>
                    <a:gd name="T28" fmla="*/ 30 w 74"/>
                    <a:gd name="T29" fmla="*/ 38 h 95"/>
                    <a:gd name="T30" fmla="*/ 32 w 74"/>
                    <a:gd name="T31" fmla="*/ 43 h 95"/>
                    <a:gd name="T32" fmla="*/ 36 w 74"/>
                    <a:gd name="T33" fmla="*/ 57 h 95"/>
                    <a:gd name="T34" fmla="*/ 25 w 74"/>
                    <a:gd name="T35" fmla="*/ 71 h 95"/>
                    <a:gd name="T36" fmla="*/ 21 w 74"/>
                    <a:gd name="T37" fmla="*/ 71 h 95"/>
                    <a:gd name="T38" fmla="*/ 16 w 74"/>
                    <a:gd name="T39" fmla="*/ 64 h 95"/>
                    <a:gd name="T40" fmla="*/ 11 w 74"/>
                    <a:gd name="T41" fmla="*/ 70 h 95"/>
                    <a:gd name="T42" fmla="*/ 5 w 74"/>
                    <a:gd name="T43" fmla="*/ 70 h 95"/>
                    <a:gd name="T44" fmla="*/ 6 w 74"/>
                    <a:gd name="T45" fmla="*/ 74 h 95"/>
                    <a:gd name="T46" fmla="*/ 2 w 74"/>
                    <a:gd name="T47" fmla="*/ 84 h 95"/>
                    <a:gd name="T48" fmla="*/ 1 w 74"/>
                    <a:gd name="T49" fmla="*/ 84 h 95"/>
                    <a:gd name="T50" fmla="*/ 0 w 74"/>
                    <a:gd name="T51" fmla="*/ 85 h 95"/>
                    <a:gd name="T52" fmla="*/ 9 w 74"/>
                    <a:gd name="T53" fmla="*/ 94 h 95"/>
                    <a:gd name="T54" fmla="*/ 12 w 74"/>
                    <a:gd name="T55" fmla="*/ 93 h 95"/>
                    <a:gd name="T56" fmla="*/ 13 w 74"/>
                    <a:gd name="T57" fmla="*/ 92 h 95"/>
                    <a:gd name="T58" fmla="*/ 15 w 74"/>
                    <a:gd name="T59" fmla="*/ 91 h 95"/>
                    <a:gd name="T60" fmla="*/ 16 w 74"/>
                    <a:gd name="T61" fmla="*/ 91 h 95"/>
                    <a:gd name="T62" fmla="*/ 17 w 74"/>
                    <a:gd name="T63" fmla="*/ 90 h 95"/>
                    <a:gd name="T64" fmla="*/ 18 w 74"/>
                    <a:gd name="T65" fmla="*/ 90 h 95"/>
                    <a:gd name="T66" fmla="*/ 18 w 74"/>
                    <a:gd name="T67" fmla="*/ 90 h 95"/>
                    <a:gd name="T68" fmla="*/ 21 w 74"/>
                    <a:gd name="T69" fmla="*/ 92 h 95"/>
                    <a:gd name="T70" fmla="*/ 32 w 74"/>
                    <a:gd name="T71" fmla="*/ 89 h 95"/>
                    <a:gd name="T72" fmla="*/ 38 w 74"/>
                    <a:gd name="T73" fmla="*/ 91 h 95"/>
                    <a:gd name="T74" fmla="*/ 45 w 74"/>
                    <a:gd name="T75" fmla="*/ 89 h 95"/>
                    <a:gd name="T76" fmla="*/ 45 w 74"/>
                    <a:gd name="T77" fmla="*/ 87 h 95"/>
                    <a:gd name="T78" fmla="*/ 49 w 74"/>
                    <a:gd name="T79" fmla="*/ 81 h 95"/>
                    <a:gd name="T80" fmla="*/ 50 w 74"/>
                    <a:gd name="T81" fmla="*/ 65 h 95"/>
                    <a:gd name="T82" fmla="*/ 55 w 74"/>
                    <a:gd name="T83" fmla="*/ 53 h 95"/>
                    <a:gd name="T84" fmla="*/ 64 w 74"/>
                    <a:gd name="T85" fmla="*/ 35 h 95"/>
                    <a:gd name="T86" fmla="*/ 71 w 74"/>
                    <a:gd name="T87" fmla="*/ 12 h 95"/>
                    <a:gd name="T88" fmla="*/ 73 w 74"/>
                    <a:gd name="T89" fmla="*/ 9 h 95"/>
                    <a:gd name="T90" fmla="*/ 74 w 74"/>
                    <a:gd name="T91" fmla="*/ 6 h 95"/>
                    <a:gd name="T92" fmla="*/ 74 w 74"/>
                    <a:gd name="T93" fmla="*/ 4 h 95"/>
                    <a:gd name="T94" fmla="*/ 74 w 74"/>
                    <a:gd name="T95" fmla="*/ 2 h 95"/>
                    <a:gd name="T96" fmla="*/ 66 w 74"/>
                    <a:gd name="T97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4" h="95">
                      <a:moveTo>
                        <a:pt x="66" y="0"/>
                      </a:moveTo>
                      <a:quadBezTo>
                        <a:pt x="62" y="2"/>
                        <a:pt x="62" y="2"/>
                      </a:quadBezTo>
                      <a:quadBezTo>
                        <a:pt x="57" y="3"/>
                        <a:pt x="57" y="3"/>
                      </a:quadBezTo>
                      <a:cubicBezTo>
                        <a:pt x="57" y="5"/>
                        <a:pt x="56" y="8"/>
                        <a:pt x="54" y="11"/>
                      </a:cubicBezTo>
                      <a:quadBezTo>
                        <a:pt x="54" y="11"/>
                        <a:pt x="54" y="11"/>
                      </a:quadBezTo>
                      <a:quadBezTo>
                        <a:pt x="54" y="11"/>
                        <a:pt x="54" y="11"/>
                      </a:quadBezTo>
                      <a:quadBezTo>
                        <a:pt x="54" y="12"/>
                        <a:pt x="54" y="12"/>
                      </a:quadBezTo>
                      <a:cubicBezTo>
                        <a:pt x="52" y="14"/>
                        <a:pt x="51" y="19"/>
                        <a:pt x="51" y="21"/>
                      </a:cubicBezTo>
                      <a:quadBezTo>
                        <a:pt x="51" y="21"/>
                        <a:pt x="51" y="21"/>
                      </a:quadBezTo>
                      <a:quadBezTo>
                        <a:pt x="51" y="24"/>
                        <a:pt x="51" y="24"/>
                      </a:quadBezTo>
                      <a:quadBezTo>
                        <a:pt x="48" y="22"/>
                        <a:pt x="48" y="22"/>
                      </a:quadBezTo>
                      <a:cubicBezTo>
                        <a:pt x="44" y="20"/>
                        <a:pt x="37" y="17"/>
                        <a:pt x="34" y="17"/>
                      </a:cubicBezTo>
                      <a:cubicBezTo>
                        <a:pt x="33" y="17"/>
                        <a:pt x="32" y="17"/>
                        <a:pt x="29" y="17"/>
                      </a:cubicBezTo>
                      <a:quadBezTo>
                        <a:pt x="29" y="17"/>
                        <a:pt x="29" y="17"/>
                      </a:quadBezTo>
                      <a:quadBezTo>
                        <a:pt x="29" y="17"/>
                        <a:pt x="29" y="17"/>
                      </a:quadBezTo>
                      <a:cubicBezTo>
                        <a:pt x="28" y="17"/>
                        <a:pt x="27" y="17"/>
                        <a:pt x="26" y="17"/>
                      </a:cubicBezTo>
                      <a:quadBezTo>
                        <a:pt x="26" y="17"/>
                        <a:pt x="25" y="17"/>
                      </a:quadBezTo>
                      <a:cubicBezTo>
                        <a:pt x="25" y="17"/>
                        <a:pt x="24" y="17"/>
                        <a:pt x="23" y="17"/>
                      </a:cubicBezTo>
                      <a:quadBezTo>
                        <a:pt x="22" y="17"/>
                        <a:pt x="22" y="17"/>
                      </a:quadBezTo>
                      <a:cubicBezTo>
                        <a:pt x="22" y="18"/>
                        <a:pt x="22" y="19"/>
                        <a:pt x="22" y="20"/>
                      </a:cubicBezTo>
                      <a:quadBezTo>
                        <a:pt x="22" y="20"/>
                        <a:pt x="22" y="20"/>
                      </a:quadBezTo>
                      <a:cubicBezTo>
                        <a:pt x="22" y="21"/>
                        <a:pt x="21" y="21"/>
                        <a:pt x="21" y="22"/>
                      </a:cubicBezTo>
                      <a:quadBezTo>
                        <a:pt x="21" y="22"/>
                        <a:pt x="21" y="23"/>
                      </a:quadBezTo>
                      <a:cubicBezTo>
                        <a:pt x="21" y="23"/>
                        <a:pt x="21" y="24"/>
                        <a:pt x="21" y="24"/>
                      </a:cubicBezTo>
                      <a:quadBezTo>
                        <a:pt x="21" y="24"/>
                        <a:pt x="21" y="24"/>
                      </a:quadBezTo>
                      <a:quadBezTo>
                        <a:pt x="21" y="25"/>
                        <a:pt x="21" y="25"/>
                      </a:quadBezTo>
                      <a:cubicBezTo>
                        <a:pt x="21" y="25"/>
                        <a:pt x="22" y="25"/>
                        <a:pt x="22" y="25"/>
                      </a:cubicBezTo>
                      <a:cubicBezTo>
                        <a:pt x="25" y="24"/>
                        <a:pt x="29" y="23"/>
                        <a:pt x="31" y="25"/>
                      </a:cubicBezTo>
                      <a:cubicBezTo>
                        <a:pt x="34" y="27"/>
                        <a:pt x="35" y="29"/>
                        <a:pt x="34" y="31"/>
                      </a:cubicBezTo>
                      <a:cubicBezTo>
                        <a:pt x="34" y="34"/>
                        <a:pt x="32" y="36"/>
                        <a:pt x="30" y="38"/>
                      </a:cubicBezTo>
                      <a:cubicBezTo>
                        <a:pt x="29" y="38"/>
                        <a:pt x="29" y="39"/>
                        <a:pt x="29" y="39"/>
                      </a:cubicBezTo>
                      <a:cubicBezTo>
                        <a:pt x="29" y="40"/>
                        <a:pt x="30" y="42"/>
                        <a:pt x="32" y="43"/>
                      </a:cubicBezTo>
                      <a:cubicBezTo>
                        <a:pt x="36" y="45"/>
                        <a:pt x="36" y="50"/>
                        <a:pt x="36" y="54"/>
                      </a:cubicBezTo>
                      <a:cubicBezTo>
                        <a:pt x="36" y="55"/>
                        <a:pt x="36" y="56"/>
                        <a:pt x="36" y="57"/>
                      </a:cubicBezTo>
                      <a:cubicBezTo>
                        <a:pt x="36" y="63"/>
                        <a:pt x="36" y="71"/>
                        <a:pt x="31" y="72"/>
                      </a:cubicBezTo>
                      <a:cubicBezTo>
                        <a:pt x="28" y="72"/>
                        <a:pt x="26" y="72"/>
                        <a:pt x="25" y="71"/>
                      </a:cubicBezTo>
                      <a:cubicBezTo>
                        <a:pt x="24" y="71"/>
                        <a:pt x="23" y="70"/>
                        <a:pt x="22" y="70"/>
                      </a:cubicBezTo>
                      <a:quadBezTo>
                        <a:pt x="21" y="71"/>
                        <a:pt x="21" y="71"/>
                      </a:quadBezTo>
                      <a:cubicBezTo>
                        <a:pt x="19" y="71"/>
                        <a:pt x="18" y="68"/>
                        <a:pt x="17" y="66"/>
                      </a:cubicBezTo>
                      <a:cubicBezTo>
                        <a:pt x="16" y="65"/>
                        <a:pt x="16" y="64"/>
                        <a:pt x="16" y="64"/>
                      </a:cubicBezTo>
                      <a:cubicBezTo>
                        <a:pt x="16" y="64"/>
                        <a:pt x="15" y="65"/>
                        <a:pt x="15" y="65"/>
                      </a:cubicBezTo>
                      <a:cubicBezTo>
                        <a:pt x="15" y="67"/>
                        <a:pt x="14" y="70"/>
                        <a:pt x="11" y="70"/>
                      </a:cubicBezTo>
                      <a:quadBezTo>
                        <a:pt x="8" y="70"/>
                        <a:pt x="8" y="70"/>
                      </a:quadBezTo>
                      <a:cubicBezTo>
                        <a:pt x="6" y="70"/>
                        <a:pt x="5" y="70"/>
                        <a:pt x="5" y="70"/>
                      </a:cubicBezTo>
                      <a:cubicBezTo>
                        <a:pt x="5" y="70"/>
                        <a:pt x="5" y="71"/>
                        <a:pt x="6" y="72"/>
                      </a:cubicBezTo>
                      <a:quadBezTo>
                        <a:pt x="6" y="74"/>
                        <a:pt x="6" y="74"/>
                      </a:quadBezTo>
                      <a:cubicBezTo>
                        <a:pt x="8" y="77"/>
                        <a:pt x="9" y="80"/>
                        <a:pt x="7" y="82"/>
                      </a:cubicBezTo>
                      <a:cubicBezTo>
                        <a:pt x="6" y="84"/>
                        <a:pt x="4" y="84"/>
                        <a:pt x="2" y="84"/>
                      </a:cubicBezTo>
                      <a:cubicBezTo>
                        <a:pt x="2" y="84"/>
                        <a:pt x="1" y="84"/>
                        <a:pt x="1" y="84"/>
                      </a:cubicBezTo>
                      <a:quadBezTo>
                        <a:pt x="1" y="84"/>
                        <a:pt x="1" y="84"/>
                      </a:quadBezTo>
                      <a:quadBezTo>
                        <a:pt x="0" y="84"/>
                        <a:pt x="0" y="85"/>
                      </a:quadBezTo>
                      <a:quadBezTo>
                        <a:pt x="0" y="85"/>
                        <a:pt x="0" y="85"/>
                      </a:quadBezTo>
                      <a:cubicBezTo>
                        <a:pt x="3" y="88"/>
                        <a:pt x="6" y="91"/>
                        <a:pt x="8" y="95"/>
                      </a:cubicBezTo>
                      <a:quadBezTo>
                        <a:pt x="9" y="95"/>
                        <a:pt x="9" y="94"/>
                      </a:quadBezTo>
                      <a:cubicBezTo>
                        <a:pt x="9" y="94"/>
                        <a:pt x="10" y="94"/>
                        <a:pt x="10" y="94"/>
                      </a:cubicBezTo>
                      <a:cubicBezTo>
                        <a:pt x="11" y="94"/>
                        <a:pt x="11" y="93"/>
                        <a:pt x="12" y="93"/>
                      </a:cubicBezTo>
                      <a:quadBezTo>
                        <a:pt x="12" y="93"/>
                        <a:pt x="12" y="92"/>
                      </a:quadBezTo>
                      <a:quadBezTo>
                        <a:pt x="13" y="92"/>
                        <a:pt x="13" y="92"/>
                      </a:quadBezTo>
                      <a:quadBezTo>
                        <a:pt x="14" y="92"/>
                        <a:pt x="14" y="91"/>
                      </a:quadBezTo>
                      <a:cubicBezTo>
                        <a:pt x="14" y="91"/>
                        <a:pt x="15" y="91"/>
                        <a:pt x="15" y="91"/>
                      </a:cubicBezTo>
                      <a:quadBezTo>
                        <a:pt x="15" y="91"/>
                        <a:pt x="16" y="91"/>
                      </a:quadBezTo>
                      <a:quadBezTo>
                        <a:pt x="16" y="91"/>
                        <a:pt x="16" y="91"/>
                      </a:quadBezTo>
                      <a:cubicBezTo>
                        <a:pt x="16" y="91"/>
                        <a:pt x="16" y="90"/>
                        <a:pt x="17" y="90"/>
                      </a:cubicBezTo>
                      <a:quadBezTo>
                        <a:pt x="17" y="90"/>
                        <a:pt x="17" y="90"/>
                      </a:quadBezTo>
                      <a:quadBezTo>
                        <a:pt x="17" y="90"/>
                        <a:pt x="17" y="90"/>
                      </a:quadBezTo>
                      <a:quadBezTo>
                        <a:pt x="17" y="90"/>
                        <a:pt x="18" y="90"/>
                      </a:quadBezTo>
                      <a:quadBezTo>
                        <a:pt x="18" y="90"/>
                        <a:pt x="18" y="90"/>
                      </a:quadBezTo>
                      <a:quadBezTo>
                        <a:pt x="18" y="90"/>
                        <a:pt x="18" y="90"/>
                      </a:quadBezTo>
                      <a:quadBezTo>
                        <a:pt x="19" y="90"/>
                        <a:pt x="19" y="90"/>
                      </a:quadBezTo>
                      <a:quadBezTo>
                        <a:pt x="20" y="91"/>
                        <a:pt x="21" y="92"/>
                      </a:quadBezTo>
                      <a:quadBezTo>
                        <a:pt x="23" y="93"/>
                        <a:pt x="25" y="91"/>
                      </a:quadBezTo>
                      <a:cubicBezTo>
                        <a:pt x="27" y="90"/>
                        <a:pt x="29" y="89"/>
                        <a:pt x="32" y="89"/>
                      </a:cubicBezTo>
                      <a:cubicBezTo>
                        <a:pt x="35" y="89"/>
                        <a:pt x="37" y="90"/>
                        <a:pt x="37" y="93"/>
                      </a:cubicBezTo>
                      <a:cubicBezTo>
                        <a:pt x="37" y="93"/>
                        <a:pt x="38" y="92"/>
                        <a:pt x="38" y="91"/>
                      </a:cubicBezTo>
                      <a:cubicBezTo>
                        <a:pt x="40" y="90"/>
                        <a:pt x="42" y="89"/>
                        <a:pt x="44" y="89"/>
                      </a:cubicBezTo>
                      <a:quadBezTo>
                        <a:pt x="44" y="89"/>
                        <a:pt x="45" y="89"/>
                      </a:quadBezTo>
                      <a:quadBezTo>
                        <a:pt x="45" y="89"/>
                        <a:pt x="45" y="89"/>
                      </a:quadBezTo>
                      <a:quadBezTo>
                        <a:pt x="45" y="89"/>
                        <a:pt x="45" y="87"/>
                      </a:quadBezTo>
                      <a:cubicBezTo>
                        <a:pt x="45" y="83"/>
                        <a:pt x="46" y="81"/>
                        <a:pt x="48" y="81"/>
                      </a:cubicBezTo>
                      <a:quadBezTo>
                        <a:pt x="49" y="81"/>
                        <a:pt x="49" y="81"/>
                      </a:quadBezTo>
                      <a:cubicBezTo>
                        <a:pt x="49" y="81"/>
                        <a:pt x="49" y="80"/>
                        <a:pt x="49" y="78"/>
                      </a:cubicBezTo>
                      <a:cubicBezTo>
                        <a:pt x="49" y="74"/>
                        <a:pt x="49" y="69"/>
                        <a:pt x="50" y="65"/>
                      </a:cubicBezTo>
                      <a:cubicBezTo>
                        <a:pt x="50" y="63"/>
                        <a:pt x="50" y="61"/>
                        <a:pt x="50" y="59"/>
                      </a:cubicBezTo>
                      <a:cubicBezTo>
                        <a:pt x="50" y="57"/>
                        <a:pt x="52" y="55"/>
                        <a:pt x="55" y="53"/>
                      </a:cubicBezTo>
                      <a:cubicBezTo>
                        <a:pt x="57" y="51"/>
                        <a:pt x="60" y="49"/>
                        <a:pt x="60" y="47"/>
                      </a:cubicBezTo>
                      <a:cubicBezTo>
                        <a:pt x="60" y="44"/>
                        <a:pt x="61" y="40"/>
                        <a:pt x="64" y="35"/>
                      </a:cubicBezTo>
                      <a:cubicBezTo>
                        <a:pt x="66" y="31"/>
                        <a:pt x="68" y="26"/>
                        <a:pt x="68" y="23"/>
                      </a:cubicBezTo>
                      <a:cubicBezTo>
                        <a:pt x="68" y="17"/>
                        <a:pt x="69" y="15"/>
                        <a:pt x="71" y="12"/>
                      </a:cubicBezTo>
                      <a:cubicBezTo>
                        <a:pt x="72" y="12"/>
                        <a:pt x="72" y="11"/>
                        <a:pt x="72" y="10"/>
                      </a:cubicBezTo>
                      <a:cubicBezTo>
                        <a:pt x="73" y="10"/>
                        <a:pt x="73" y="9"/>
                        <a:pt x="73" y="9"/>
                      </a:cubicBezTo>
                      <a:quadBezTo>
                        <a:pt x="73" y="8"/>
                        <a:pt x="73" y="8"/>
                      </a:quadBezTo>
                      <a:cubicBezTo>
                        <a:pt x="73" y="7"/>
                        <a:pt x="74" y="7"/>
                        <a:pt x="74" y="6"/>
                      </a:cubicBezTo>
                      <a:quadBezTo>
                        <a:pt x="74" y="6"/>
                        <a:pt x="74" y="5"/>
                      </a:quadBezTo>
                      <a:cubicBezTo>
                        <a:pt x="74" y="5"/>
                        <a:pt x="74" y="4"/>
                        <a:pt x="74" y="4"/>
                      </a:cubicBezTo>
                      <a:quadBezTo>
                        <a:pt x="74" y="3"/>
                        <a:pt x="74" y="2"/>
                      </a:quadBezTo>
                      <a:quadBezTo>
                        <a:pt x="74" y="2"/>
                        <a:pt x="74" y="2"/>
                      </a:quadBezTo>
                      <a:quadBezTo>
                        <a:pt x="70" y="1"/>
                        <a:pt x="70" y="1"/>
                      </a:quadBezTo>
                      <a:lnTo>
                        <a:pt x="6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31" name="Freeform 1622"/>
                <p:cNvSpPr/>
                <p:nvPr/>
              </p:nvSpPr>
              <p:spPr>
                <a:xfrm>
                  <a:off x="1843" y="294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32" name="Freeform 1623"/>
                <p:cNvSpPr/>
                <p:nvPr/>
              </p:nvSpPr>
              <p:spPr>
                <a:xfrm>
                  <a:off x="1854" y="2935"/>
                  <a:ext cx="4" cy="1"/>
                </a:xfrm>
                <a:custGeom>
                  <a:avLst/>
                  <a:gdLst>
                    <a:gd name="T0" fmla="*/ 0 w 4"/>
                    <a:gd name="T1" fmla="*/ 0 h 1"/>
                    <a:gd name="T2" fmla="*/ 0 w 4"/>
                    <a:gd name="T3" fmla="*/ 0 h 1"/>
                    <a:gd name="T4" fmla="*/ 4 w 4"/>
                    <a:gd name="T5" fmla="*/ 1 h 1"/>
                    <a:gd name="T6" fmla="*/ 0 w 4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33" name="Freeform 1624"/>
                <p:cNvSpPr/>
                <p:nvPr/>
              </p:nvSpPr>
              <p:spPr>
                <a:xfrm>
                  <a:off x="1813" y="2951"/>
                  <a:ext cx="2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34" name="Freeform 1625"/>
                <p:cNvSpPr/>
                <p:nvPr/>
              </p:nvSpPr>
              <p:spPr>
                <a:xfrm>
                  <a:off x="1816" y="2951"/>
                  <a:ext cx="3" cy="0"/>
                </a:xfrm>
                <a:custGeom>
                  <a:avLst/>
                  <a:gdLst>
                    <a:gd name="T0" fmla="*/ 3 w 3"/>
                    <a:gd name="T1" fmla="*/ 3 w 3"/>
                    <a:gd name="T2" fmla="*/ 0 w 3"/>
                    <a:gd name="T3" fmla="*/ 3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3" y="0"/>
                      </a:moveTo>
                      <a:quadBezTo>
                        <a:pt x="3" y="0"/>
                        <a:pt x="3" y="0"/>
                      </a:quad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35" name="Freeform 1626"/>
                <p:cNvSpPr/>
                <p:nvPr/>
              </p:nvSpPr>
              <p:spPr>
                <a:xfrm>
                  <a:off x="1840" y="2945"/>
                  <a:ext cx="3" cy="10"/>
                </a:xfrm>
                <a:custGeom>
                  <a:avLst/>
                  <a:gdLst>
                    <a:gd name="T0" fmla="*/ 0 w 3"/>
                    <a:gd name="T1" fmla="*/ 10 h 10"/>
                    <a:gd name="T2" fmla="*/ 0 w 3"/>
                    <a:gd name="T3" fmla="*/ 10 h 10"/>
                    <a:gd name="T4" fmla="*/ 0 w 3"/>
                    <a:gd name="T5" fmla="*/ 10 h 10"/>
                    <a:gd name="T6" fmla="*/ 3 w 3"/>
                    <a:gd name="T7" fmla="*/ 1 h 10"/>
                    <a:gd name="T8" fmla="*/ 3 w 3"/>
                    <a:gd name="T9" fmla="*/ 0 h 10"/>
                    <a:gd name="T10" fmla="*/ 3 w 3"/>
                    <a:gd name="T11" fmla="*/ 1 h 10"/>
                    <a:gd name="T12" fmla="*/ 0 w 3"/>
                    <a:gd name="T13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10">
                      <a:moveTo>
                        <a:pt x="0" y="10"/>
                      </a:moveTo>
                      <a:quadBezTo>
                        <a:pt x="0" y="10"/>
                        <a:pt x="0" y="10"/>
                      </a:quadBezTo>
                      <a:quadBezTo>
                        <a:pt x="0" y="10"/>
                        <a:pt x="0" y="10"/>
                      </a:quadBezTo>
                      <a:cubicBezTo>
                        <a:pt x="0" y="8"/>
                        <a:pt x="1" y="3"/>
                        <a:pt x="3" y="1"/>
                      </a:cubicBezTo>
                      <a:quadBezTo>
                        <a:pt x="3" y="0"/>
                        <a:pt x="3" y="0"/>
                      </a:quadBezTo>
                      <a:quadBezTo>
                        <a:pt x="3" y="1"/>
                        <a:pt x="3" y="1"/>
                      </a:quadBezTo>
                      <a:cubicBezTo>
                        <a:pt x="1" y="4"/>
                        <a:pt x="0" y="8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36" name="Freeform 1627"/>
                <p:cNvSpPr/>
                <p:nvPr/>
              </p:nvSpPr>
              <p:spPr>
                <a:xfrm>
                  <a:off x="1843" y="2945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1"/>
                        <a:pt x="0" y="1"/>
                      </a:quad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37" name="Freeform 1628"/>
                <p:cNvSpPr/>
                <p:nvPr/>
              </p:nvSpPr>
              <p:spPr>
                <a:xfrm>
                  <a:off x="1812" y="295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38" name="Freeform 1629"/>
                <p:cNvSpPr/>
                <p:nvPr/>
              </p:nvSpPr>
              <p:spPr>
                <a:xfrm>
                  <a:off x="1811" y="295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839" name="Freeform 1630"/>
                <p:cNvSpPr/>
                <p:nvPr/>
              </p:nvSpPr>
              <p:spPr>
                <a:xfrm>
                  <a:off x="1792" y="301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</p:grpSp>
          <p:grpSp>
            <p:nvGrpSpPr>
              <p:cNvPr id="418" name="Group 1832"/>
              <p:cNvGrpSpPr/>
              <p:nvPr/>
            </p:nvGrpSpPr>
            <p:grpSpPr>
              <a:xfrm>
                <a:off x="1791" y="2634"/>
                <a:ext cx="411" cy="636"/>
                <a:chOff x="1791" y="2634"/>
                <a:chExt cx="411" cy="636"/>
              </a:xfrm>
              <a:grpFill/>
            </p:grpSpPr>
            <p:sp>
              <p:nvSpPr>
                <p:cNvPr id="440" name="Freeform 1632"/>
                <p:cNvSpPr/>
                <p:nvPr/>
              </p:nvSpPr>
              <p:spPr>
                <a:xfrm>
                  <a:off x="1811" y="295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41" name="Freeform 1633"/>
                <p:cNvSpPr/>
                <p:nvPr/>
              </p:nvSpPr>
              <p:spPr>
                <a:xfrm>
                  <a:off x="1791" y="301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42" name="Freeform 1634"/>
                <p:cNvSpPr/>
                <p:nvPr/>
              </p:nvSpPr>
              <p:spPr>
                <a:xfrm>
                  <a:off x="1902" y="2719"/>
                  <a:ext cx="172" cy="214"/>
                </a:xfrm>
                <a:custGeom>
                  <a:avLst/>
                  <a:gdLst>
                    <a:gd name="T0" fmla="*/ 22 w 180"/>
                    <a:gd name="T1" fmla="*/ 44 h 223"/>
                    <a:gd name="T2" fmla="*/ 19 w 180"/>
                    <a:gd name="T3" fmla="*/ 85 h 223"/>
                    <a:gd name="T4" fmla="*/ 5 w 180"/>
                    <a:gd name="T5" fmla="*/ 100 h 223"/>
                    <a:gd name="T6" fmla="*/ 1 w 180"/>
                    <a:gd name="T7" fmla="*/ 114 h 223"/>
                    <a:gd name="T8" fmla="*/ 4 w 180"/>
                    <a:gd name="T9" fmla="*/ 118 h 223"/>
                    <a:gd name="T10" fmla="*/ 9 w 180"/>
                    <a:gd name="T11" fmla="*/ 132 h 223"/>
                    <a:gd name="T12" fmla="*/ 9 w 180"/>
                    <a:gd name="T13" fmla="*/ 139 h 223"/>
                    <a:gd name="T14" fmla="*/ 12 w 180"/>
                    <a:gd name="T15" fmla="*/ 142 h 223"/>
                    <a:gd name="T16" fmla="*/ 13 w 180"/>
                    <a:gd name="T17" fmla="*/ 143 h 223"/>
                    <a:gd name="T18" fmla="*/ 17 w 180"/>
                    <a:gd name="T19" fmla="*/ 149 h 223"/>
                    <a:gd name="T20" fmla="*/ 17 w 180"/>
                    <a:gd name="T21" fmla="*/ 150 h 223"/>
                    <a:gd name="T22" fmla="*/ 17 w 180"/>
                    <a:gd name="T23" fmla="*/ 162 h 223"/>
                    <a:gd name="T24" fmla="*/ 22 w 180"/>
                    <a:gd name="T25" fmla="*/ 167 h 223"/>
                    <a:gd name="T26" fmla="*/ 37 w 180"/>
                    <a:gd name="T27" fmla="*/ 180 h 223"/>
                    <a:gd name="T28" fmla="*/ 48 w 180"/>
                    <a:gd name="T29" fmla="*/ 193 h 223"/>
                    <a:gd name="T30" fmla="*/ 58 w 180"/>
                    <a:gd name="T31" fmla="*/ 204 h 223"/>
                    <a:gd name="T32" fmla="*/ 59 w 180"/>
                    <a:gd name="T33" fmla="*/ 205 h 223"/>
                    <a:gd name="T34" fmla="*/ 60 w 180"/>
                    <a:gd name="T35" fmla="*/ 206 h 223"/>
                    <a:gd name="T36" fmla="*/ 61 w 180"/>
                    <a:gd name="T37" fmla="*/ 209 h 223"/>
                    <a:gd name="T38" fmla="*/ 65 w 180"/>
                    <a:gd name="T39" fmla="*/ 212 h 223"/>
                    <a:gd name="T40" fmla="*/ 70 w 180"/>
                    <a:gd name="T41" fmla="*/ 213 h 223"/>
                    <a:gd name="T42" fmla="*/ 85 w 180"/>
                    <a:gd name="T43" fmla="*/ 212 h 223"/>
                    <a:gd name="T44" fmla="*/ 86 w 180"/>
                    <a:gd name="T45" fmla="*/ 214 h 223"/>
                    <a:gd name="T46" fmla="*/ 89 w 180"/>
                    <a:gd name="T47" fmla="*/ 216 h 223"/>
                    <a:gd name="T48" fmla="*/ 92 w 180"/>
                    <a:gd name="T49" fmla="*/ 218 h 223"/>
                    <a:gd name="T50" fmla="*/ 95 w 180"/>
                    <a:gd name="T51" fmla="*/ 221 h 223"/>
                    <a:gd name="T52" fmla="*/ 102 w 180"/>
                    <a:gd name="T53" fmla="*/ 220 h 223"/>
                    <a:gd name="T54" fmla="*/ 104 w 180"/>
                    <a:gd name="T55" fmla="*/ 220 h 223"/>
                    <a:gd name="T56" fmla="*/ 110 w 180"/>
                    <a:gd name="T57" fmla="*/ 223 h 223"/>
                    <a:gd name="T58" fmla="*/ 123 w 180"/>
                    <a:gd name="T59" fmla="*/ 220 h 223"/>
                    <a:gd name="T60" fmla="*/ 129 w 180"/>
                    <a:gd name="T61" fmla="*/ 216 h 223"/>
                    <a:gd name="T62" fmla="*/ 143 w 180"/>
                    <a:gd name="T63" fmla="*/ 207 h 223"/>
                    <a:gd name="T64" fmla="*/ 146 w 180"/>
                    <a:gd name="T65" fmla="*/ 208 h 223"/>
                    <a:gd name="T66" fmla="*/ 149 w 180"/>
                    <a:gd name="T67" fmla="*/ 209 h 223"/>
                    <a:gd name="T68" fmla="*/ 138 w 180"/>
                    <a:gd name="T69" fmla="*/ 195 h 223"/>
                    <a:gd name="T70" fmla="*/ 128 w 180"/>
                    <a:gd name="T71" fmla="*/ 182 h 223"/>
                    <a:gd name="T72" fmla="*/ 119 w 180"/>
                    <a:gd name="T73" fmla="*/ 171 h 223"/>
                    <a:gd name="T74" fmla="*/ 129 w 180"/>
                    <a:gd name="T75" fmla="*/ 165 h 223"/>
                    <a:gd name="T76" fmla="*/ 133 w 180"/>
                    <a:gd name="T77" fmla="*/ 148 h 223"/>
                    <a:gd name="T78" fmla="*/ 137 w 180"/>
                    <a:gd name="T79" fmla="*/ 139 h 223"/>
                    <a:gd name="T80" fmla="*/ 143 w 180"/>
                    <a:gd name="T81" fmla="*/ 127 h 223"/>
                    <a:gd name="T82" fmla="*/ 154 w 180"/>
                    <a:gd name="T83" fmla="*/ 114 h 223"/>
                    <a:gd name="T84" fmla="*/ 158 w 180"/>
                    <a:gd name="T85" fmla="*/ 101 h 223"/>
                    <a:gd name="T86" fmla="*/ 163 w 180"/>
                    <a:gd name="T87" fmla="*/ 75 h 223"/>
                    <a:gd name="T88" fmla="*/ 172 w 180"/>
                    <a:gd name="T89" fmla="*/ 65 h 223"/>
                    <a:gd name="T90" fmla="*/ 176 w 180"/>
                    <a:gd name="T91" fmla="*/ 63 h 223"/>
                    <a:gd name="T92" fmla="*/ 179 w 180"/>
                    <a:gd name="T93" fmla="*/ 59 h 223"/>
                    <a:gd name="T94" fmla="*/ 166 w 180"/>
                    <a:gd name="T95" fmla="*/ 34 h 223"/>
                    <a:gd name="T96" fmla="*/ 155 w 180"/>
                    <a:gd name="T97" fmla="*/ 6 h 223"/>
                    <a:gd name="T98" fmla="*/ 149 w 180"/>
                    <a:gd name="T99" fmla="*/ 0 h 223"/>
                    <a:gd name="T100" fmla="*/ 147 w 180"/>
                    <a:gd name="T101" fmla="*/ 2 h 223"/>
                    <a:gd name="T102" fmla="*/ 143 w 180"/>
                    <a:gd name="T103" fmla="*/ 2 h 223"/>
                    <a:gd name="T104" fmla="*/ 134 w 180"/>
                    <a:gd name="T105" fmla="*/ 12 h 223"/>
                    <a:gd name="T106" fmla="*/ 108 w 180"/>
                    <a:gd name="T107" fmla="*/ 12 h 223"/>
                    <a:gd name="T108" fmla="*/ 100 w 180"/>
                    <a:gd name="T109" fmla="*/ 13 h 223"/>
                    <a:gd name="T110" fmla="*/ 22 w 180"/>
                    <a:gd name="T111" fmla="*/ 36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80" h="223">
                      <a:moveTo>
                        <a:pt x="22" y="36"/>
                      </a:moveTo>
                      <a:quadBezTo>
                        <a:pt x="22" y="39"/>
                        <a:pt x="22" y="39"/>
                      </a:quadBezTo>
                      <a:quadBezTo>
                        <a:pt x="22" y="44"/>
                        <a:pt x="22" y="44"/>
                      </a:quadBezTo>
                      <a:quadBezTo>
                        <a:pt x="22" y="71"/>
                        <a:pt x="22" y="71"/>
                      </a:quadBezTo>
                      <a:cubicBezTo>
                        <a:pt x="23" y="84"/>
                        <a:pt x="20" y="85"/>
                        <a:pt x="19" y="85"/>
                      </a:cubicBezTo>
                      <a:quadBezTo>
                        <a:pt x="19" y="85"/>
                        <a:pt x="19" y="85"/>
                      </a:quadBezTo>
                      <a:cubicBezTo>
                        <a:pt x="12" y="87"/>
                        <a:pt x="11" y="89"/>
                        <a:pt x="11" y="89"/>
                      </a:cubicBezTo>
                      <a:cubicBezTo>
                        <a:pt x="11" y="91"/>
                        <a:pt x="11" y="97"/>
                        <a:pt x="5" y="98"/>
                      </a:cubicBezTo>
                      <a:cubicBezTo>
                        <a:pt x="5" y="98"/>
                        <a:pt x="5" y="100"/>
                        <a:pt x="5" y="100"/>
                      </a:cubicBezTo>
                      <a:cubicBezTo>
                        <a:pt x="5" y="102"/>
                        <a:pt x="5" y="106"/>
                        <a:pt x="1" y="106"/>
                      </a:cubicBezTo>
                      <a:quadBezTo>
                        <a:pt x="1" y="107"/>
                        <a:pt x="1" y="107"/>
                      </a:quadBezTo>
                      <a:cubicBezTo>
                        <a:pt x="2" y="109"/>
                        <a:pt x="3" y="112"/>
                        <a:pt x="1" y="114"/>
                      </a:cubicBezTo>
                      <a:cubicBezTo>
                        <a:pt x="0" y="115"/>
                        <a:pt x="0" y="116"/>
                        <a:pt x="0" y="117"/>
                      </a:cubicBezTo>
                      <a:quadBezTo>
                        <a:pt x="0" y="117"/>
                        <a:pt x="1" y="117"/>
                      </a:quadBezTo>
                      <a:cubicBezTo>
                        <a:pt x="2" y="117"/>
                        <a:pt x="3" y="118"/>
                        <a:pt x="4" y="118"/>
                      </a:cubicBezTo>
                      <a:cubicBezTo>
                        <a:pt x="5" y="120"/>
                        <a:pt x="5" y="122"/>
                        <a:pt x="5" y="125"/>
                      </a:cubicBezTo>
                      <a:cubicBezTo>
                        <a:pt x="5" y="126"/>
                        <a:pt x="5" y="127"/>
                        <a:pt x="5" y="127"/>
                      </a:cubicBezTo>
                      <a:cubicBezTo>
                        <a:pt x="5" y="130"/>
                        <a:pt x="8" y="132"/>
                        <a:pt x="9" y="132"/>
                      </a:cubicBezTo>
                      <a:cubicBezTo>
                        <a:pt x="9" y="132"/>
                        <a:pt x="9" y="133"/>
                        <a:pt x="9" y="133"/>
                      </a:cubicBezTo>
                      <a:quadBezTo>
                        <a:pt x="11" y="133"/>
                        <a:pt x="11" y="133"/>
                      </a:quadBezTo>
                      <a:quadBezTo>
                        <a:pt x="9" y="139"/>
                        <a:pt x="9" y="139"/>
                      </a:quadBezTo>
                      <a:cubicBezTo>
                        <a:pt x="10" y="140"/>
                        <a:pt x="11" y="140"/>
                        <a:pt x="11" y="142"/>
                      </a:cubicBezTo>
                      <a:quadBezTo>
                        <a:pt x="12" y="142"/>
                        <a:pt x="12" y="142"/>
                      </a:quadBezTo>
                      <a:quadBezTo>
                        <a:pt x="12" y="142"/>
                        <a:pt x="12" y="142"/>
                      </a:quadBezTo>
                      <a:quadBezTo>
                        <a:pt x="12" y="142"/>
                        <a:pt x="12" y="142"/>
                      </a:quadBezTo>
                      <a:quadBezTo>
                        <a:pt x="12" y="142"/>
                        <a:pt x="12" y="142"/>
                      </a:quadBezTo>
                      <a:quadBezTo>
                        <a:pt x="12" y="143"/>
                        <a:pt x="13" y="143"/>
                      </a:quadBezTo>
                      <a:cubicBezTo>
                        <a:pt x="14" y="145"/>
                        <a:pt x="15" y="146"/>
                        <a:pt x="16" y="148"/>
                      </a:cubicBezTo>
                      <a:quadBezTo>
                        <a:pt x="16" y="148"/>
                        <a:pt x="16" y="148"/>
                      </a:quadBezTo>
                      <a:cubicBezTo>
                        <a:pt x="16" y="148"/>
                        <a:pt x="17" y="148"/>
                        <a:pt x="17" y="149"/>
                      </a:cubicBezTo>
                      <a:quadBezTo>
                        <a:pt x="17" y="149"/>
                        <a:pt x="17" y="149"/>
                      </a:quadBezTo>
                      <a:quadBezTo>
                        <a:pt x="17" y="149"/>
                        <a:pt x="17" y="150"/>
                      </a:quadBezTo>
                      <a:quadBezTo>
                        <a:pt x="17" y="150"/>
                        <a:pt x="17" y="150"/>
                      </a:quadBezTo>
                      <a:cubicBezTo>
                        <a:pt x="17" y="150"/>
                        <a:pt x="18" y="151"/>
                        <a:pt x="18" y="151"/>
                      </a:cubicBezTo>
                      <a:cubicBezTo>
                        <a:pt x="19" y="153"/>
                        <a:pt x="20" y="156"/>
                        <a:pt x="20" y="159"/>
                      </a:cubicBezTo>
                      <a:cubicBezTo>
                        <a:pt x="19" y="160"/>
                        <a:pt x="18" y="161"/>
                        <a:pt x="17" y="162"/>
                      </a:cubicBezTo>
                      <a:quadBezTo>
                        <a:pt x="16" y="162"/>
                        <a:pt x="16" y="162"/>
                      </a:quadBezTo>
                      <a:quadBezTo>
                        <a:pt x="21" y="163"/>
                        <a:pt x="21" y="163"/>
                      </a:quadBezTo>
                      <a:quadBezTo>
                        <a:pt x="22" y="167"/>
                        <a:pt x="22" y="167"/>
                      </a:quadBezTo>
                      <a:cubicBezTo>
                        <a:pt x="24" y="167"/>
                        <a:pt x="29" y="168"/>
                        <a:pt x="31" y="171"/>
                      </a:cubicBezTo>
                      <a:cubicBezTo>
                        <a:pt x="32" y="173"/>
                        <a:pt x="33" y="173"/>
                        <a:pt x="34" y="174"/>
                      </a:cubicBezTo>
                      <a:cubicBezTo>
                        <a:pt x="36" y="176"/>
                        <a:pt x="37" y="177"/>
                        <a:pt x="37" y="180"/>
                      </a:cubicBezTo>
                      <a:cubicBezTo>
                        <a:pt x="37" y="180"/>
                        <a:pt x="38" y="181"/>
                        <a:pt x="39" y="181"/>
                      </a:cubicBezTo>
                      <a:cubicBezTo>
                        <a:pt x="40" y="182"/>
                        <a:pt x="41" y="183"/>
                        <a:pt x="43" y="184"/>
                      </a:cubicBezTo>
                      <a:cubicBezTo>
                        <a:pt x="48" y="188"/>
                        <a:pt x="48" y="191"/>
                        <a:pt x="48" y="193"/>
                      </a:cubicBezTo>
                      <a:cubicBezTo>
                        <a:pt x="48" y="194"/>
                        <a:pt x="51" y="196"/>
                        <a:pt x="54" y="197"/>
                      </a:cubicBezTo>
                      <a:quadBezTo>
                        <a:pt x="55" y="198"/>
                        <a:pt x="55" y="198"/>
                      </a:quadBezTo>
                      <a:quadBezTo>
                        <a:pt x="58" y="204"/>
                        <a:pt x="58" y="204"/>
                      </a:quadBezTo>
                      <a:quadBezTo>
                        <a:pt x="58" y="204"/>
                        <a:pt x="58" y="204"/>
                      </a:quadBezTo>
                      <a:quadBezTo>
                        <a:pt x="58" y="204"/>
                        <a:pt x="58" y="204"/>
                      </a:quadBezTo>
                      <a:quadBezTo>
                        <a:pt x="59" y="205"/>
                        <a:pt x="59" y="205"/>
                      </a:quadBezTo>
                      <a:quadBezTo>
                        <a:pt x="59" y="205"/>
                        <a:pt x="59" y="205"/>
                      </a:quadBezTo>
                      <a:quadBezTo>
                        <a:pt x="60" y="206"/>
                        <a:pt x="60" y="206"/>
                      </a:quadBezTo>
                      <a:quadBezTo>
                        <a:pt x="60" y="206"/>
                        <a:pt x="60" y="206"/>
                      </a:quadBezTo>
                      <a:cubicBezTo>
                        <a:pt x="60" y="207"/>
                        <a:pt x="61" y="207"/>
                        <a:pt x="61" y="208"/>
                      </a:cubicBezTo>
                      <a:quadBezTo>
                        <a:pt x="61" y="208"/>
                        <a:pt x="61" y="209"/>
                      </a:quadBezTo>
                      <a:quadBezTo>
                        <a:pt x="61" y="209"/>
                        <a:pt x="61" y="209"/>
                      </a:quadBezTo>
                      <a:quadBezTo>
                        <a:pt x="62" y="209"/>
                        <a:pt x="62" y="210"/>
                      </a:quadBezTo>
                      <a:quadBezTo>
                        <a:pt x="62" y="210"/>
                        <a:pt x="62" y="210"/>
                      </a:quadBezTo>
                      <a:cubicBezTo>
                        <a:pt x="63" y="211"/>
                        <a:pt x="65" y="212"/>
                        <a:pt x="65" y="212"/>
                      </a:cubicBezTo>
                      <a:quadBezTo>
                        <a:pt x="65" y="212"/>
                        <a:pt x="65" y="212"/>
                      </a:quadBezTo>
                      <a:cubicBezTo>
                        <a:pt x="66" y="213"/>
                        <a:pt x="67" y="213"/>
                        <a:pt x="68" y="213"/>
                      </a:cubicBezTo>
                      <a:quadBezTo>
                        <a:pt x="69" y="213"/>
                        <a:pt x="70" y="213"/>
                      </a:quadBezTo>
                      <a:cubicBezTo>
                        <a:pt x="72" y="210"/>
                        <a:pt x="75" y="211"/>
                        <a:pt x="77" y="212"/>
                      </a:cubicBezTo>
                      <a:cubicBezTo>
                        <a:pt x="79" y="211"/>
                        <a:pt x="82" y="210"/>
                        <a:pt x="84" y="212"/>
                      </a:cubicBezTo>
                      <a:quadBezTo>
                        <a:pt x="84" y="212"/>
                        <a:pt x="85" y="212"/>
                      </a:quadBezTo>
                      <a:quadBezTo>
                        <a:pt x="85" y="212"/>
                        <a:pt x="85" y="212"/>
                      </a:quadBezTo>
                      <a:quadBezTo>
                        <a:pt x="85" y="213"/>
                        <a:pt x="86" y="213"/>
                      </a:quadBezTo>
                      <a:quadBezTo>
                        <a:pt x="86" y="213"/>
                        <a:pt x="86" y="214"/>
                      </a:quadBezTo>
                      <a:quadBezTo>
                        <a:pt x="87" y="214"/>
                        <a:pt x="87" y="214"/>
                      </a:quadBezTo>
                      <a:cubicBezTo>
                        <a:pt x="87" y="214"/>
                        <a:pt x="88" y="215"/>
                        <a:pt x="88" y="215"/>
                      </a:cubicBezTo>
                      <a:cubicBezTo>
                        <a:pt x="88" y="215"/>
                        <a:pt x="89" y="215"/>
                        <a:pt x="89" y="216"/>
                      </a:cubicBezTo>
                      <a:cubicBezTo>
                        <a:pt x="89" y="216"/>
                        <a:pt x="90" y="216"/>
                        <a:pt x="90" y="216"/>
                      </a:cubicBezTo>
                      <a:quadBezTo>
                        <a:pt x="90" y="217"/>
                        <a:pt x="91" y="217"/>
                      </a:quadBezTo>
                      <a:cubicBezTo>
                        <a:pt x="91" y="217"/>
                        <a:pt x="91" y="218"/>
                        <a:pt x="92" y="218"/>
                      </a:cubicBezTo>
                      <a:cubicBezTo>
                        <a:pt x="92" y="218"/>
                        <a:pt x="92" y="219"/>
                        <a:pt x="93" y="219"/>
                      </a:cubicBezTo>
                      <a:quadBezTo>
                        <a:pt x="93" y="219"/>
                        <a:pt x="94" y="220"/>
                      </a:quadBezTo>
                      <a:quadBezTo>
                        <a:pt x="94" y="220"/>
                        <a:pt x="95" y="221"/>
                      </a:quadBezTo>
                      <a:quadBezTo>
                        <a:pt x="95" y="221"/>
                        <a:pt x="96" y="222"/>
                      </a:quadBezTo>
                      <a:quadBezTo>
                        <a:pt x="96" y="222"/>
                        <a:pt x="96" y="222"/>
                      </a:quadBezTo>
                      <a:cubicBezTo>
                        <a:pt x="98" y="222"/>
                        <a:pt x="100" y="221"/>
                        <a:pt x="102" y="220"/>
                      </a:cubicBezTo>
                      <a:quadBezTo>
                        <a:pt x="102" y="220"/>
                        <a:pt x="102" y="220"/>
                      </a:quadBezTo>
                      <a:quadBezTo>
                        <a:pt x="103" y="220"/>
                        <a:pt x="104" y="220"/>
                      </a:quadBezTo>
                      <a:quadBezTo>
                        <a:pt x="104" y="220"/>
                        <a:pt x="104" y="220"/>
                      </a:quadBezTo>
                      <a:quadBezTo>
                        <a:pt x="104" y="220"/>
                        <a:pt x="104" y="220"/>
                      </a:quadBezTo>
                      <a:cubicBezTo>
                        <a:pt x="106" y="220"/>
                        <a:pt x="108" y="221"/>
                        <a:pt x="109" y="222"/>
                      </a:cubicBezTo>
                      <a:cubicBezTo>
                        <a:pt x="109" y="222"/>
                        <a:pt x="110" y="222"/>
                        <a:pt x="110" y="223"/>
                      </a:cubicBezTo>
                      <a:cubicBezTo>
                        <a:pt x="112" y="221"/>
                        <a:pt x="116" y="219"/>
                        <a:pt x="118" y="219"/>
                      </a:cubicBezTo>
                      <a:cubicBezTo>
                        <a:pt x="119" y="219"/>
                        <a:pt x="120" y="220"/>
                        <a:pt x="120" y="220"/>
                      </a:cubicBezTo>
                      <a:cubicBezTo>
                        <a:pt x="121" y="220"/>
                        <a:pt x="122" y="220"/>
                        <a:pt x="123" y="220"/>
                      </a:cubicBezTo>
                      <a:quadBezTo>
                        <a:pt x="124" y="220"/>
                        <a:pt x="125" y="220"/>
                      </a:quadBezTo>
                      <a:cubicBezTo>
                        <a:pt x="125" y="219"/>
                        <a:pt x="126" y="218"/>
                        <a:pt x="128" y="217"/>
                      </a:cubicBezTo>
                      <a:cubicBezTo>
                        <a:pt x="128" y="217"/>
                        <a:pt x="129" y="216"/>
                        <a:pt x="129" y="216"/>
                      </a:cubicBezTo>
                      <a:quadBezTo>
                        <a:pt x="130" y="215"/>
                        <a:pt x="130" y="215"/>
                      </a:quadBezTo>
                      <a:cubicBezTo>
                        <a:pt x="131" y="212"/>
                        <a:pt x="138" y="208"/>
                        <a:pt x="140" y="208"/>
                      </a:cubicBezTo>
                      <a:cubicBezTo>
                        <a:pt x="141" y="207"/>
                        <a:pt x="142" y="207"/>
                        <a:pt x="143" y="207"/>
                      </a:cubicBezTo>
                      <a:cubicBezTo>
                        <a:pt x="143" y="207"/>
                        <a:pt x="144" y="207"/>
                        <a:pt x="144" y="207"/>
                      </a:cubicBezTo>
                      <a:quadBezTo>
                        <a:pt x="145" y="207"/>
                        <a:pt x="146" y="207"/>
                      </a:quadBezTo>
                      <a:cubicBezTo>
                        <a:pt x="146" y="207"/>
                        <a:pt x="146" y="208"/>
                        <a:pt x="146" y="208"/>
                      </a:cubicBezTo>
                      <a:quadBezTo>
                        <a:pt x="147" y="208"/>
                        <a:pt x="147" y="208"/>
                      </a:quadBezTo>
                      <a:quadBezTo>
                        <a:pt x="148" y="208"/>
                        <a:pt x="148" y="208"/>
                      </a:quadBezTo>
                      <a:cubicBezTo>
                        <a:pt x="148" y="209"/>
                        <a:pt x="149" y="209"/>
                        <a:pt x="149" y="209"/>
                      </a:cubicBezTo>
                      <a:quadBezTo>
                        <a:pt x="149" y="208"/>
                        <a:pt x="149" y="207"/>
                      </a:quadBezTo>
                      <a:cubicBezTo>
                        <a:pt x="149" y="206"/>
                        <a:pt x="149" y="205"/>
                        <a:pt x="149" y="204"/>
                      </a:cubicBezTo>
                      <a:cubicBezTo>
                        <a:pt x="146" y="204"/>
                        <a:pt x="140" y="200"/>
                        <a:pt x="138" y="195"/>
                      </a:cubicBezTo>
                      <a:cubicBezTo>
                        <a:pt x="138" y="194"/>
                        <a:pt x="137" y="193"/>
                        <a:pt x="137" y="193"/>
                      </a:cubicBezTo>
                      <a:cubicBezTo>
                        <a:pt x="136" y="191"/>
                        <a:pt x="134" y="189"/>
                        <a:pt x="133" y="187"/>
                      </a:cubicBezTo>
                      <a:cubicBezTo>
                        <a:pt x="131" y="186"/>
                        <a:pt x="129" y="184"/>
                        <a:pt x="128" y="182"/>
                      </a:cubicBezTo>
                      <a:cubicBezTo>
                        <a:pt x="128" y="181"/>
                        <a:pt x="126" y="181"/>
                        <a:pt x="124" y="180"/>
                      </a:cubicBezTo>
                      <a:cubicBezTo>
                        <a:pt x="122" y="179"/>
                        <a:pt x="119" y="179"/>
                        <a:pt x="118" y="177"/>
                      </a:cubicBezTo>
                      <a:cubicBezTo>
                        <a:pt x="117" y="174"/>
                        <a:pt x="118" y="172"/>
                        <a:pt x="119" y="171"/>
                      </a:cubicBezTo>
                      <a:cubicBezTo>
                        <a:pt x="120" y="171"/>
                        <a:pt x="120" y="170"/>
                        <a:pt x="120" y="169"/>
                      </a:cubicBezTo>
                      <a:cubicBezTo>
                        <a:pt x="120" y="168"/>
                        <a:pt x="121" y="165"/>
                        <a:pt x="126" y="165"/>
                      </a:cubicBezTo>
                      <a:cubicBezTo>
                        <a:pt x="127" y="165"/>
                        <a:pt x="128" y="165"/>
                        <a:pt x="129" y="165"/>
                      </a:cubicBezTo>
                      <a:quadBezTo>
                        <a:pt x="129" y="165"/>
                        <a:pt x="129" y="166"/>
                      </a:quadBezTo>
                      <a:cubicBezTo>
                        <a:pt x="130" y="163"/>
                        <a:pt x="130" y="158"/>
                        <a:pt x="130" y="155"/>
                      </a:cubicBezTo>
                      <a:cubicBezTo>
                        <a:pt x="130" y="152"/>
                        <a:pt x="132" y="150"/>
                        <a:pt x="133" y="148"/>
                      </a:cubicBezTo>
                      <a:cubicBezTo>
                        <a:pt x="133" y="147"/>
                        <a:pt x="134" y="146"/>
                        <a:pt x="134" y="146"/>
                      </a:cubicBezTo>
                      <a:cubicBezTo>
                        <a:pt x="133" y="145"/>
                        <a:pt x="133" y="144"/>
                        <a:pt x="133" y="143"/>
                      </a:cubicBezTo>
                      <a:cubicBezTo>
                        <a:pt x="134" y="141"/>
                        <a:pt x="135" y="140"/>
                        <a:pt x="137" y="139"/>
                      </a:cubicBezTo>
                      <a:cubicBezTo>
                        <a:pt x="138" y="139"/>
                        <a:pt x="139" y="138"/>
                        <a:pt x="139" y="138"/>
                      </a:cubicBezTo>
                      <a:cubicBezTo>
                        <a:pt x="140" y="137"/>
                        <a:pt x="140" y="136"/>
                        <a:pt x="140" y="134"/>
                      </a:cubicBezTo>
                      <a:cubicBezTo>
                        <a:pt x="141" y="132"/>
                        <a:pt x="141" y="129"/>
                        <a:pt x="143" y="127"/>
                      </a:cubicBezTo>
                      <a:cubicBezTo>
                        <a:pt x="144" y="126"/>
                        <a:pt x="145" y="124"/>
                        <a:pt x="146" y="123"/>
                      </a:cubicBezTo>
                      <a:cubicBezTo>
                        <a:pt x="147" y="120"/>
                        <a:pt x="149" y="118"/>
                        <a:pt x="151" y="118"/>
                      </a:cubicBezTo>
                      <a:cubicBezTo>
                        <a:pt x="152" y="118"/>
                        <a:pt x="154" y="116"/>
                        <a:pt x="154" y="114"/>
                      </a:cubicBezTo>
                      <a:cubicBezTo>
                        <a:pt x="154" y="113"/>
                        <a:pt x="155" y="111"/>
                        <a:pt x="156" y="109"/>
                      </a:cubicBezTo>
                      <a:cubicBezTo>
                        <a:pt x="157" y="107"/>
                        <a:pt x="158" y="104"/>
                        <a:pt x="158" y="101"/>
                      </a:cubicBezTo>
                      <a:quadBezTo>
                        <a:pt x="158" y="101"/>
                        <a:pt x="158" y="101"/>
                      </a:quadBezTo>
                      <a:cubicBezTo>
                        <a:pt x="158" y="101"/>
                        <a:pt x="158" y="100"/>
                        <a:pt x="158" y="99"/>
                      </a:cubicBezTo>
                      <a:cubicBezTo>
                        <a:pt x="157" y="94"/>
                        <a:pt x="156" y="89"/>
                        <a:pt x="159" y="85"/>
                      </a:cubicBezTo>
                      <a:cubicBezTo>
                        <a:pt x="162" y="81"/>
                        <a:pt x="164" y="78"/>
                        <a:pt x="163" y="75"/>
                      </a:cubicBezTo>
                      <a:cubicBezTo>
                        <a:pt x="162" y="71"/>
                        <a:pt x="166" y="70"/>
                        <a:pt x="168" y="68"/>
                      </a:cubicBezTo>
                      <a:cubicBezTo>
                        <a:pt x="169" y="68"/>
                        <a:pt x="169" y="67"/>
                        <a:pt x="170" y="67"/>
                      </a:cubicBezTo>
                      <a:cubicBezTo>
                        <a:pt x="170" y="66"/>
                        <a:pt x="171" y="66"/>
                        <a:pt x="172" y="65"/>
                      </a:cubicBezTo>
                      <a:quadBezTo>
                        <a:pt x="173" y="65"/>
                        <a:pt x="174" y="64"/>
                      </a:quadBezTo>
                      <a:quadBezTo>
                        <a:pt x="174" y="64"/>
                        <a:pt x="174" y="64"/>
                      </a:quadBezTo>
                      <a:quadBezTo>
                        <a:pt x="175" y="63"/>
                        <a:pt x="176" y="63"/>
                      </a:quadBezTo>
                      <a:quadBezTo>
                        <a:pt x="176" y="62"/>
                        <a:pt x="177" y="62"/>
                      </a:quadBezTo>
                      <a:cubicBezTo>
                        <a:pt x="177" y="61"/>
                        <a:pt x="178" y="61"/>
                        <a:pt x="178" y="61"/>
                      </a:cubicBezTo>
                      <a:quadBezTo>
                        <a:pt x="178" y="60"/>
                        <a:pt x="179" y="59"/>
                      </a:quadBezTo>
                      <a:quadBezTo>
                        <a:pt x="179" y="59"/>
                        <a:pt x="180" y="58"/>
                      </a:quadBezTo>
                      <a:cubicBezTo>
                        <a:pt x="177" y="56"/>
                        <a:pt x="175" y="54"/>
                        <a:pt x="174" y="54"/>
                      </a:cubicBezTo>
                      <a:cubicBezTo>
                        <a:pt x="169" y="52"/>
                        <a:pt x="166" y="44"/>
                        <a:pt x="166" y="34"/>
                      </a:cubicBezTo>
                      <a:cubicBezTo>
                        <a:pt x="166" y="28"/>
                        <a:pt x="165" y="23"/>
                        <a:pt x="165" y="19"/>
                      </a:cubicBezTo>
                      <a:cubicBezTo>
                        <a:pt x="164" y="18"/>
                        <a:pt x="164" y="17"/>
                        <a:pt x="164" y="16"/>
                      </a:cubicBezTo>
                      <a:cubicBezTo>
                        <a:pt x="164" y="14"/>
                        <a:pt x="160" y="8"/>
                        <a:pt x="155" y="6"/>
                      </a:cubicBezTo>
                      <a:cubicBezTo>
                        <a:pt x="152" y="4"/>
                        <a:pt x="150" y="2"/>
                        <a:pt x="149" y="0"/>
                      </a:cubicBezTo>
                      <a:quadBezTo>
                        <a:pt x="149" y="0"/>
                        <a:pt x="149" y="0"/>
                      </a:quadBezTo>
                      <a:quadBezTo>
                        <a:pt x="149" y="0"/>
                        <a:pt x="149" y="0"/>
                      </a:quadBezTo>
                      <a:cubicBezTo>
                        <a:pt x="149" y="0"/>
                        <a:pt x="148" y="1"/>
                        <a:pt x="148" y="1"/>
                      </a:cubicBezTo>
                      <a:quadBezTo>
                        <a:pt x="148" y="1"/>
                        <a:pt x="148" y="1"/>
                      </a:quadBezTo>
                      <a:quadBezTo>
                        <a:pt x="147" y="1"/>
                        <a:pt x="147" y="2"/>
                      </a:quadBezTo>
                      <a:quadBezTo>
                        <a:pt x="147" y="2"/>
                        <a:pt x="147" y="2"/>
                      </a:quadBezTo>
                      <a:quadBezTo>
                        <a:pt x="146" y="2"/>
                        <a:pt x="145" y="2"/>
                      </a:quadBezTo>
                      <a:quadBezTo>
                        <a:pt x="143" y="2"/>
                        <a:pt x="143" y="2"/>
                      </a:quadBezTo>
                      <a:cubicBezTo>
                        <a:pt x="143" y="2"/>
                        <a:pt x="143" y="3"/>
                        <a:pt x="143" y="4"/>
                      </a:cubicBezTo>
                      <a:cubicBezTo>
                        <a:pt x="142" y="6"/>
                        <a:pt x="140" y="10"/>
                        <a:pt x="136" y="10"/>
                      </a:cubicBezTo>
                      <a:quadBezTo>
                        <a:pt x="134" y="10"/>
                        <a:pt x="134" y="12"/>
                      </a:quadBezTo>
                      <a:cubicBezTo>
                        <a:pt x="133" y="13"/>
                        <a:pt x="132" y="15"/>
                        <a:pt x="129" y="15"/>
                      </a:cubicBezTo>
                      <a:cubicBezTo>
                        <a:pt x="126" y="15"/>
                        <a:pt x="124" y="13"/>
                        <a:pt x="123" y="12"/>
                      </a:cubicBezTo>
                      <a:quadBezTo>
                        <a:pt x="108" y="12"/>
                        <a:pt x="108" y="12"/>
                      </a:quadBezTo>
                      <a:quadBezTo>
                        <a:pt x="107" y="11"/>
                        <a:pt x="107" y="11"/>
                      </a:quadBezTo>
                      <a:cubicBezTo>
                        <a:pt x="107" y="11"/>
                        <a:pt x="105" y="10"/>
                        <a:pt x="104" y="10"/>
                      </a:cubicBezTo>
                      <a:quadBezTo>
                        <a:pt x="100" y="13"/>
                        <a:pt x="100" y="13"/>
                      </a:quadBezTo>
                      <a:quadBezTo>
                        <a:pt x="33" y="13"/>
                        <a:pt x="33" y="13"/>
                      </a:quadBezTo>
                      <a:quadBezTo>
                        <a:pt x="33" y="36"/>
                        <a:pt x="33" y="36"/>
                      </a:quadBezTo>
                      <a:lnTo>
                        <a:pt x="22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43" name="Freeform 1635"/>
                <p:cNvSpPr/>
                <p:nvPr/>
              </p:nvSpPr>
              <p:spPr>
                <a:xfrm>
                  <a:off x="1913" y="2855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44" name="Freeform 1636"/>
                <p:cNvSpPr/>
                <p:nvPr/>
              </p:nvSpPr>
              <p:spPr>
                <a:xfrm>
                  <a:off x="1955" y="2909"/>
                  <a:ext cx="3" cy="6"/>
                </a:xfrm>
                <a:custGeom>
                  <a:avLst/>
                  <a:gdLst>
                    <a:gd name="T0" fmla="*/ 3 w 3"/>
                    <a:gd name="T1" fmla="*/ 6 h 6"/>
                    <a:gd name="T2" fmla="*/ 0 w 3"/>
                    <a:gd name="T3" fmla="*/ 0 h 6"/>
                    <a:gd name="T4" fmla="*/ 3 w 3"/>
                    <a:gd name="T5" fmla="*/ 6 h 6"/>
                    <a:gd name="T6" fmla="*/ 3 w 3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6">
                      <a:moveTo>
                        <a:pt x="3" y="6"/>
                      </a:moveTo>
                      <a:lnTo>
                        <a:pt x="0" y="0"/>
                      </a:lnTo>
                      <a:lnTo>
                        <a:pt x="3" y="6"/>
                      </a:lnTo>
                      <a:lnTo>
                        <a:pt x="3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45" name="Freeform 1637"/>
                <p:cNvSpPr/>
                <p:nvPr/>
              </p:nvSpPr>
              <p:spPr>
                <a:xfrm>
                  <a:off x="1918" y="2862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46" name="Freeform 1638"/>
                <p:cNvSpPr/>
                <p:nvPr/>
              </p:nvSpPr>
              <p:spPr>
                <a:xfrm>
                  <a:off x="1914" y="285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47" name="Freeform 1639"/>
                <p:cNvSpPr/>
                <p:nvPr/>
              </p:nvSpPr>
              <p:spPr>
                <a:xfrm>
                  <a:off x="1917" y="2861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quadBezTo>
                        <a:pt x="0" y="0"/>
                        <a:pt x="1" y="1"/>
                      </a:quad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48" name="Freeform 1640"/>
                <p:cNvSpPr/>
                <p:nvPr/>
              </p:nvSpPr>
              <p:spPr>
                <a:xfrm>
                  <a:off x="1914" y="2856"/>
                  <a:ext cx="3" cy="5"/>
                </a:xfrm>
                <a:custGeom>
                  <a:avLst/>
                  <a:gdLst>
                    <a:gd name="T0" fmla="*/ 0 w 3"/>
                    <a:gd name="T1" fmla="*/ 0 h 5"/>
                    <a:gd name="T2" fmla="*/ 3 w 3"/>
                    <a:gd name="T3" fmla="*/ 5 h 5"/>
                    <a:gd name="T4" fmla="*/ 0 w 3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5">
                      <a:moveTo>
                        <a:pt x="0" y="0"/>
                      </a:moveTo>
                      <a:cubicBezTo>
                        <a:pt x="1" y="2"/>
                        <a:pt x="2" y="3"/>
                        <a:pt x="3" y="5"/>
                      </a:cubicBezTo>
                      <a:cubicBezTo>
                        <a:pt x="2" y="3"/>
                        <a:pt x="1" y="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49" name="Freeform 1641"/>
                <p:cNvSpPr/>
                <p:nvPr/>
              </p:nvSpPr>
              <p:spPr>
                <a:xfrm>
                  <a:off x="1911" y="2846"/>
                  <a:ext cx="2" cy="6"/>
                </a:xfrm>
                <a:custGeom>
                  <a:avLst/>
                  <a:gdLst>
                    <a:gd name="T0" fmla="*/ 2 w 2"/>
                    <a:gd name="T1" fmla="*/ 1 h 7"/>
                    <a:gd name="T2" fmla="*/ 0 w 2"/>
                    <a:gd name="T3" fmla="*/ 7 h 7"/>
                    <a:gd name="T4" fmla="*/ 0 w 2"/>
                    <a:gd name="T5" fmla="*/ 7 h 7"/>
                    <a:gd name="T6" fmla="*/ 2 w 2"/>
                    <a:gd name="T7" fmla="*/ 1 h 7"/>
                    <a:gd name="T8" fmla="*/ 0 w 2"/>
                    <a:gd name="T9" fmla="*/ 1 h 7"/>
                    <a:gd name="T10" fmla="*/ 0 w 2"/>
                    <a:gd name="T11" fmla="*/ 0 h 7"/>
                    <a:gd name="T12" fmla="*/ 0 w 2"/>
                    <a:gd name="T13" fmla="*/ 1 h 7"/>
                    <a:gd name="T14" fmla="*/ 2 w 2"/>
                    <a:gd name="T15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7">
                      <a:moveTo>
                        <a:pt x="2" y="1"/>
                      </a:moveTo>
                      <a:quadBezTo>
                        <a:pt x="0" y="7"/>
                        <a:pt x="0" y="7"/>
                      </a:quadBezTo>
                      <a:quadBezTo>
                        <a:pt x="0" y="7"/>
                        <a:pt x="0" y="7"/>
                      </a:quadBezTo>
                      <a:quadBezTo>
                        <a:pt x="2" y="1"/>
                        <a:pt x="2" y="1"/>
                      </a:quadBezTo>
                      <a:quadBezTo>
                        <a:pt x="0" y="1"/>
                        <a:pt x="0" y="1"/>
                      </a:quad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50" name="Freeform 1642"/>
                <p:cNvSpPr/>
                <p:nvPr/>
              </p:nvSpPr>
              <p:spPr>
                <a:xfrm>
                  <a:off x="1914" y="285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51" name="Oval 1643"/>
                <p:cNvSpPr>
                  <a:spLocks noChangeArrowheads="1"/>
                </p:cNvSpPr>
                <p:nvPr/>
              </p:nvSpPr>
              <p:spPr>
                <a:xfrm>
                  <a:off x="1914" y="2855"/>
                  <a:ext cx="1" cy="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52" name="Freeform 1644"/>
                <p:cNvSpPr/>
                <p:nvPr/>
              </p:nvSpPr>
              <p:spPr>
                <a:xfrm>
                  <a:off x="2043" y="272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53" name="Freeform 1645"/>
                <p:cNvSpPr/>
                <p:nvPr/>
              </p:nvSpPr>
              <p:spPr>
                <a:xfrm>
                  <a:off x="2044" y="272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54" name="Freeform 1646"/>
                <p:cNvSpPr/>
                <p:nvPr/>
              </p:nvSpPr>
              <p:spPr>
                <a:xfrm>
                  <a:off x="2045" y="271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55" name="Freeform 1647"/>
                <p:cNvSpPr/>
                <p:nvPr/>
              </p:nvSpPr>
              <p:spPr>
                <a:xfrm>
                  <a:off x="2112" y="2837"/>
                  <a:ext cx="16" cy="15"/>
                </a:xfrm>
                <a:custGeom>
                  <a:avLst/>
                  <a:gdLst>
                    <a:gd name="T0" fmla="*/ 4 w 16"/>
                    <a:gd name="T1" fmla="*/ 5 h 16"/>
                    <a:gd name="T2" fmla="*/ 4 w 16"/>
                    <a:gd name="T3" fmla="*/ 6 h 16"/>
                    <a:gd name="T4" fmla="*/ 3 w 16"/>
                    <a:gd name="T5" fmla="*/ 7 h 16"/>
                    <a:gd name="T6" fmla="*/ 3 w 16"/>
                    <a:gd name="T7" fmla="*/ 8 h 16"/>
                    <a:gd name="T8" fmla="*/ 1 w 16"/>
                    <a:gd name="T9" fmla="*/ 9 h 16"/>
                    <a:gd name="T10" fmla="*/ 1 w 16"/>
                    <a:gd name="T11" fmla="*/ 16 h 16"/>
                    <a:gd name="T12" fmla="*/ 2 w 16"/>
                    <a:gd name="T13" fmla="*/ 16 h 16"/>
                    <a:gd name="T14" fmla="*/ 5 w 16"/>
                    <a:gd name="T15" fmla="*/ 15 h 16"/>
                    <a:gd name="T16" fmla="*/ 6 w 16"/>
                    <a:gd name="T17" fmla="*/ 15 h 16"/>
                    <a:gd name="T18" fmla="*/ 6 w 16"/>
                    <a:gd name="T19" fmla="*/ 14 h 16"/>
                    <a:gd name="T20" fmla="*/ 8 w 16"/>
                    <a:gd name="T21" fmla="*/ 14 h 16"/>
                    <a:gd name="T22" fmla="*/ 8 w 16"/>
                    <a:gd name="T23" fmla="*/ 14 h 16"/>
                    <a:gd name="T24" fmla="*/ 9 w 16"/>
                    <a:gd name="T25" fmla="*/ 15 h 16"/>
                    <a:gd name="T26" fmla="*/ 10 w 16"/>
                    <a:gd name="T27" fmla="*/ 15 h 16"/>
                    <a:gd name="T28" fmla="*/ 10 w 16"/>
                    <a:gd name="T29" fmla="*/ 16 h 16"/>
                    <a:gd name="T30" fmla="*/ 11 w 16"/>
                    <a:gd name="T31" fmla="*/ 16 h 16"/>
                    <a:gd name="T32" fmla="*/ 12 w 16"/>
                    <a:gd name="T33" fmla="*/ 14 h 16"/>
                    <a:gd name="T34" fmla="*/ 11 w 16"/>
                    <a:gd name="T35" fmla="*/ 13 h 16"/>
                    <a:gd name="T36" fmla="*/ 8 w 16"/>
                    <a:gd name="T37" fmla="*/ 12 h 16"/>
                    <a:gd name="T38" fmla="*/ 8 w 16"/>
                    <a:gd name="T39" fmla="*/ 9 h 16"/>
                    <a:gd name="T40" fmla="*/ 16 w 16"/>
                    <a:gd name="T41" fmla="*/ 3 h 16"/>
                    <a:gd name="T42" fmla="*/ 14 w 16"/>
                    <a:gd name="T43" fmla="*/ 0 h 16"/>
                    <a:gd name="T44" fmla="*/ 13 w 16"/>
                    <a:gd name="T45" fmla="*/ 0 h 16"/>
                    <a:gd name="T46" fmla="*/ 13 w 16"/>
                    <a:gd name="T47" fmla="*/ 0 h 16"/>
                    <a:gd name="T48" fmla="*/ 13 w 16"/>
                    <a:gd name="T49" fmla="*/ 0 h 16"/>
                    <a:gd name="T50" fmla="*/ 12 w 16"/>
                    <a:gd name="T51" fmla="*/ 1 h 16"/>
                    <a:gd name="T52" fmla="*/ 12 w 16"/>
                    <a:gd name="T53" fmla="*/ 1 h 16"/>
                    <a:gd name="T54" fmla="*/ 12 w 16"/>
                    <a:gd name="T55" fmla="*/ 1 h 16"/>
                    <a:gd name="T56" fmla="*/ 12 w 16"/>
                    <a:gd name="T57" fmla="*/ 1 h 16"/>
                    <a:gd name="T58" fmla="*/ 9 w 16"/>
                    <a:gd name="T59" fmla="*/ 2 h 16"/>
                    <a:gd name="T60" fmla="*/ 9 w 16"/>
                    <a:gd name="T61" fmla="*/ 2 h 16"/>
                    <a:gd name="T62" fmla="*/ 6 w 16"/>
                    <a:gd name="T63" fmla="*/ 2 h 16"/>
                    <a:gd name="T64" fmla="*/ 4 w 16"/>
                    <a:gd name="T65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" h="16">
                      <a:moveTo>
                        <a:pt x="4" y="5"/>
                      </a:move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4" y="6"/>
                        <a:pt x="3" y="7"/>
                        <a:pt x="3" y="7"/>
                      </a:cubicBezTo>
                      <a:quadBezTo>
                        <a:pt x="3" y="7"/>
                        <a:pt x="3" y="8"/>
                      </a:quadBezTo>
                      <a:cubicBezTo>
                        <a:pt x="2" y="8"/>
                        <a:pt x="2" y="9"/>
                        <a:pt x="1" y="9"/>
                      </a:cubicBezTo>
                      <a:cubicBezTo>
                        <a:pt x="0" y="11"/>
                        <a:pt x="1" y="15"/>
                        <a:pt x="1" y="16"/>
                      </a:cubicBezTo>
                      <a:quadBezTo>
                        <a:pt x="1" y="16"/>
                        <a:pt x="2" y="16"/>
                      </a:quadBezTo>
                      <a:cubicBezTo>
                        <a:pt x="3" y="16"/>
                        <a:pt x="4" y="16"/>
                        <a:pt x="5" y="15"/>
                      </a:cubicBezTo>
                      <a:cubicBezTo>
                        <a:pt x="5" y="15"/>
                        <a:pt x="6" y="15"/>
                        <a:pt x="6" y="15"/>
                      </a:cubicBezTo>
                      <a:quadBezTo>
                        <a:pt x="6" y="15"/>
                        <a:pt x="6" y="14"/>
                      </a:quadBezTo>
                      <a:quadBezTo>
                        <a:pt x="7" y="14"/>
                        <a:pt x="8" y="14"/>
                      </a:quadBezTo>
                      <a:quadBezTo>
                        <a:pt x="8" y="14"/>
                        <a:pt x="8" y="14"/>
                      </a:quadBezTo>
                      <a:cubicBezTo>
                        <a:pt x="8" y="15"/>
                        <a:pt x="9" y="15"/>
                        <a:pt x="9" y="15"/>
                      </a:cubicBezTo>
                      <a:cubicBezTo>
                        <a:pt x="9" y="15"/>
                        <a:pt x="10" y="15"/>
                        <a:pt x="10" y="15"/>
                      </a:cubicBezTo>
                      <a:quadBezTo>
                        <a:pt x="10" y="15"/>
                        <a:pt x="10" y="16"/>
                      </a:quadBezTo>
                      <a:quadBezTo>
                        <a:pt x="11" y="16"/>
                        <a:pt x="11" y="16"/>
                      </a:quadBezTo>
                      <a:cubicBezTo>
                        <a:pt x="11" y="15"/>
                        <a:pt x="12" y="14"/>
                        <a:pt x="12" y="14"/>
                      </a:cubicBezTo>
                      <a:cubicBezTo>
                        <a:pt x="12" y="14"/>
                        <a:pt x="11" y="13"/>
                        <a:pt x="11" y="13"/>
                      </a:cubicBezTo>
                      <a:cubicBezTo>
                        <a:pt x="10" y="13"/>
                        <a:pt x="9" y="13"/>
                        <a:pt x="8" y="12"/>
                      </a:cubicBezTo>
                      <a:cubicBezTo>
                        <a:pt x="8" y="11"/>
                        <a:pt x="7" y="10"/>
                        <a:pt x="8" y="9"/>
                      </a:cubicBezTo>
                      <a:cubicBezTo>
                        <a:pt x="8" y="7"/>
                        <a:pt x="13" y="4"/>
                        <a:pt x="16" y="3"/>
                      </a:cubicBezTo>
                      <a:cubicBezTo>
                        <a:pt x="16" y="3"/>
                        <a:pt x="16" y="2"/>
                        <a:pt x="14" y="0"/>
                      </a:cubicBezTo>
                      <a:quadBezTo>
                        <a:pt x="14" y="0"/>
                        <a:pt x="13" y="0"/>
                      </a:quadBezTo>
                      <a:quadBezTo>
                        <a:pt x="13" y="0"/>
                        <a:pt x="13" y="0"/>
                      </a:quadBezTo>
                      <a:quadBezTo>
                        <a:pt x="13" y="0"/>
                        <a:pt x="13" y="0"/>
                      </a:quadBezTo>
                      <a:cubicBezTo>
                        <a:pt x="13" y="0"/>
                        <a:pt x="12" y="1"/>
                        <a:pt x="12" y="1"/>
                      </a:cubicBezTo>
                      <a:quadBezTo>
                        <a:pt x="12" y="1"/>
                        <a:pt x="12" y="1"/>
                      </a:quadBezTo>
                      <a:quadBezTo>
                        <a:pt x="12" y="1"/>
                        <a:pt x="12" y="1"/>
                      </a:quadBezTo>
                      <a:quadBezTo>
                        <a:pt x="12" y="1"/>
                        <a:pt x="12" y="1"/>
                      </a:quadBezTo>
                      <a:cubicBezTo>
                        <a:pt x="11" y="2"/>
                        <a:pt x="10" y="2"/>
                        <a:pt x="9" y="2"/>
                      </a:cubicBezTo>
                      <a:quadBezTo>
                        <a:pt x="9" y="2"/>
                        <a:pt x="9" y="2"/>
                      </a:quadBezTo>
                      <a:cubicBezTo>
                        <a:pt x="8" y="2"/>
                        <a:pt x="7" y="2"/>
                        <a:pt x="6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56" name="Freeform 1648"/>
                <p:cNvSpPr/>
                <p:nvPr/>
              </p:nvSpPr>
              <p:spPr>
                <a:xfrm>
                  <a:off x="2123" y="2850"/>
                  <a:ext cx="1" cy="2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0 h 2"/>
                    <a:gd name="T4" fmla="*/ 1 w 1"/>
                    <a:gd name="T5" fmla="*/ 0 h 2"/>
                    <a:gd name="T6" fmla="*/ 0 w 1"/>
                    <a:gd name="T7" fmla="*/ 2 h 2"/>
                    <a:gd name="T8" fmla="*/ 0 w 1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0" y="1"/>
                        <a:pt x="1" y="0"/>
                        <a:pt x="1" y="0"/>
                      </a:cubicBezTo>
                      <a:quadBezTo>
                        <a:pt x="1" y="0"/>
                        <a:pt x="1" y="0"/>
                      </a:quadBezTo>
                      <a:cubicBezTo>
                        <a:pt x="1" y="0"/>
                        <a:pt x="0" y="1"/>
                        <a:pt x="0" y="2"/>
                      </a:cubicBezTo>
                      <a:quadBezTo>
                        <a:pt x="0" y="2"/>
                        <a:pt x="0" y="2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57" name="Freeform 1649"/>
                <p:cNvSpPr/>
                <p:nvPr/>
              </p:nvSpPr>
              <p:spPr>
                <a:xfrm>
                  <a:off x="2055" y="2779"/>
                  <a:ext cx="68" cy="56"/>
                </a:xfrm>
                <a:custGeom>
                  <a:avLst/>
                  <a:gdLst>
                    <a:gd name="T0" fmla="*/ 2 w 71"/>
                    <a:gd name="T1" fmla="*/ 37 h 59"/>
                    <a:gd name="T2" fmla="*/ 5 w 71"/>
                    <a:gd name="T3" fmla="*/ 37 h 59"/>
                    <a:gd name="T4" fmla="*/ 10 w 71"/>
                    <a:gd name="T5" fmla="*/ 38 h 59"/>
                    <a:gd name="T6" fmla="*/ 11 w 71"/>
                    <a:gd name="T7" fmla="*/ 35 h 59"/>
                    <a:gd name="T8" fmla="*/ 16 w 71"/>
                    <a:gd name="T9" fmla="*/ 31 h 59"/>
                    <a:gd name="T10" fmla="*/ 20 w 71"/>
                    <a:gd name="T11" fmla="*/ 33 h 59"/>
                    <a:gd name="T12" fmla="*/ 21 w 71"/>
                    <a:gd name="T13" fmla="*/ 34 h 59"/>
                    <a:gd name="T14" fmla="*/ 24 w 71"/>
                    <a:gd name="T15" fmla="*/ 36 h 59"/>
                    <a:gd name="T16" fmla="*/ 30 w 71"/>
                    <a:gd name="T17" fmla="*/ 35 h 59"/>
                    <a:gd name="T18" fmla="*/ 31 w 71"/>
                    <a:gd name="T19" fmla="*/ 36 h 59"/>
                    <a:gd name="T20" fmla="*/ 33 w 71"/>
                    <a:gd name="T21" fmla="*/ 36 h 59"/>
                    <a:gd name="T22" fmla="*/ 36 w 71"/>
                    <a:gd name="T23" fmla="*/ 36 h 59"/>
                    <a:gd name="T24" fmla="*/ 42 w 71"/>
                    <a:gd name="T25" fmla="*/ 35 h 59"/>
                    <a:gd name="T26" fmla="*/ 67 w 71"/>
                    <a:gd name="T27" fmla="*/ 59 h 59"/>
                    <a:gd name="T28" fmla="*/ 67 w 71"/>
                    <a:gd name="T29" fmla="*/ 59 h 59"/>
                    <a:gd name="T30" fmla="*/ 68 w 71"/>
                    <a:gd name="T31" fmla="*/ 59 h 59"/>
                    <a:gd name="T32" fmla="*/ 68 w 71"/>
                    <a:gd name="T33" fmla="*/ 59 h 59"/>
                    <a:gd name="T34" fmla="*/ 69 w 71"/>
                    <a:gd name="T35" fmla="*/ 59 h 59"/>
                    <a:gd name="T36" fmla="*/ 70 w 71"/>
                    <a:gd name="T37" fmla="*/ 59 h 59"/>
                    <a:gd name="T38" fmla="*/ 70 w 71"/>
                    <a:gd name="T39" fmla="*/ 59 h 59"/>
                    <a:gd name="T40" fmla="*/ 70 w 71"/>
                    <a:gd name="T41" fmla="*/ 58 h 59"/>
                    <a:gd name="T42" fmla="*/ 71 w 71"/>
                    <a:gd name="T43" fmla="*/ 58 h 59"/>
                    <a:gd name="T44" fmla="*/ 60 w 71"/>
                    <a:gd name="T45" fmla="*/ 46 h 59"/>
                    <a:gd name="T46" fmla="*/ 44 w 71"/>
                    <a:gd name="T47" fmla="*/ 35 h 59"/>
                    <a:gd name="T48" fmla="*/ 38 w 71"/>
                    <a:gd name="T49" fmla="*/ 29 h 59"/>
                    <a:gd name="T50" fmla="*/ 36 w 71"/>
                    <a:gd name="T51" fmla="*/ 27 h 59"/>
                    <a:gd name="T52" fmla="*/ 26 w 71"/>
                    <a:gd name="T53" fmla="*/ 9 h 59"/>
                    <a:gd name="T54" fmla="*/ 22 w 71"/>
                    <a:gd name="T55" fmla="*/ 0 h 59"/>
                    <a:gd name="T56" fmla="*/ 22 w 71"/>
                    <a:gd name="T57" fmla="*/ 0 h 59"/>
                    <a:gd name="T58" fmla="*/ 21 w 71"/>
                    <a:gd name="T59" fmla="*/ 1 h 59"/>
                    <a:gd name="T60" fmla="*/ 19 w 71"/>
                    <a:gd name="T61" fmla="*/ 3 h 59"/>
                    <a:gd name="T62" fmla="*/ 18 w 71"/>
                    <a:gd name="T63" fmla="*/ 4 h 59"/>
                    <a:gd name="T64" fmla="*/ 17 w 71"/>
                    <a:gd name="T65" fmla="*/ 5 h 59"/>
                    <a:gd name="T66" fmla="*/ 16 w 71"/>
                    <a:gd name="T67" fmla="*/ 5 h 59"/>
                    <a:gd name="T68" fmla="*/ 14 w 71"/>
                    <a:gd name="T69" fmla="*/ 7 h 59"/>
                    <a:gd name="T70" fmla="*/ 13 w 71"/>
                    <a:gd name="T71" fmla="*/ 8 h 59"/>
                    <a:gd name="T72" fmla="*/ 10 w 71"/>
                    <a:gd name="T73" fmla="*/ 10 h 59"/>
                    <a:gd name="T74" fmla="*/ 7 w 71"/>
                    <a:gd name="T75" fmla="*/ 12 h 59"/>
                    <a:gd name="T76" fmla="*/ 2 w 71"/>
                    <a:gd name="T77" fmla="*/ 25 h 59"/>
                    <a:gd name="T78" fmla="*/ 2 w 71"/>
                    <a:gd name="T79" fmla="*/ 36 h 59"/>
                    <a:gd name="T80" fmla="*/ 2 w 71"/>
                    <a:gd name="T81" fmla="*/ 36 h 59"/>
                    <a:gd name="T82" fmla="*/ 2 w 71"/>
                    <a:gd name="T83" fmla="*/ 37 h 59"/>
                    <a:gd name="T84" fmla="*/ 2 w 71"/>
                    <a:gd name="T85" fmla="*/ 37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1" h="59">
                      <a:moveTo>
                        <a:pt x="2" y="37"/>
                      </a:moveTo>
                      <a:cubicBezTo>
                        <a:pt x="3" y="37"/>
                        <a:pt x="4" y="37"/>
                        <a:pt x="5" y="37"/>
                      </a:cubicBezTo>
                      <a:cubicBezTo>
                        <a:pt x="8" y="37"/>
                        <a:pt x="10" y="37"/>
                        <a:pt x="10" y="38"/>
                      </a:cubicBezTo>
                      <a:cubicBezTo>
                        <a:pt x="11" y="37"/>
                        <a:pt x="11" y="36"/>
                        <a:pt x="11" y="35"/>
                      </a:cubicBezTo>
                      <a:cubicBezTo>
                        <a:pt x="12" y="32"/>
                        <a:pt x="14" y="31"/>
                        <a:pt x="16" y="31"/>
                      </a:cubicBezTo>
                      <a:cubicBezTo>
                        <a:pt x="17" y="31"/>
                        <a:pt x="18" y="32"/>
                        <a:pt x="20" y="33"/>
                      </a:cubicBezTo>
                      <a:cubicBezTo>
                        <a:pt x="20" y="34"/>
                        <a:pt x="21" y="34"/>
                        <a:pt x="21" y="34"/>
                      </a:cubicBezTo>
                      <a:cubicBezTo>
                        <a:pt x="22" y="36"/>
                        <a:pt x="23" y="36"/>
                        <a:pt x="24" y="36"/>
                      </a:cubicBezTo>
                      <a:cubicBezTo>
                        <a:pt x="28" y="34"/>
                        <a:pt x="30" y="35"/>
                        <a:pt x="30" y="35"/>
                      </a:cubicBezTo>
                      <a:quadBezTo>
                        <a:pt x="31" y="35"/>
                        <a:pt x="31" y="36"/>
                      </a:quadBezTo>
                      <a:quadBezTo>
                        <a:pt x="31" y="36"/>
                        <a:pt x="33" y="36"/>
                      </a:quadBezTo>
                      <a:cubicBezTo>
                        <a:pt x="34" y="36"/>
                        <a:pt x="35" y="36"/>
                        <a:pt x="36" y="36"/>
                      </a:cubicBezTo>
                      <a:cubicBezTo>
                        <a:pt x="39" y="35"/>
                        <a:pt x="41" y="35"/>
                        <a:pt x="42" y="35"/>
                      </a:cubicBezTo>
                      <a:cubicBezTo>
                        <a:pt x="43" y="36"/>
                        <a:pt x="45" y="36"/>
                        <a:pt x="67" y="59"/>
                      </a:cubicBezTo>
                      <a:quadBezTo>
                        <a:pt x="67" y="59"/>
                        <a:pt x="67" y="59"/>
                      </a:quadBezTo>
                      <a:quadBezTo>
                        <a:pt x="67" y="59"/>
                        <a:pt x="68" y="59"/>
                      </a:quadBezTo>
                      <a:quadBezTo>
                        <a:pt x="68" y="59"/>
                        <a:pt x="68" y="59"/>
                      </a:quadBezTo>
                      <a:quadBezTo>
                        <a:pt x="69" y="59"/>
                        <a:pt x="69" y="59"/>
                      </a:quadBezTo>
                      <a:quadBezTo>
                        <a:pt x="69" y="59"/>
                        <a:pt x="70" y="59"/>
                      </a:quadBezTo>
                      <a:quadBezTo>
                        <a:pt x="70" y="59"/>
                        <a:pt x="70" y="59"/>
                      </a:quadBezTo>
                      <a:quadBezTo>
                        <a:pt x="70" y="58"/>
                        <a:pt x="70" y="58"/>
                      </a:quadBezTo>
                      <a:quadBezTo>
                        <a:pt x="70" y="58"/>
                        <a:pt x="71" y="58"/>
                      </a:quadBezTo>
                      <a:cubicBezTo>
                        <a:pt x="67" y="55"/>
                        <a:pt x="64" y="51"/>
                        <a:pt x="60" y="46"/>
                      </a:cubicBezTo>
                      <a:cubicBezTo>
                        <a:pt x="54" y="38"/>
                        <a:pt x="47" y="35"/>
                        <a:pt x="44" y="35"/>
                      </a:cubicBezTo>
                      <a:cubicBezTo>
                        <a:pt x="40" y="35"/>
                        <a:pt x="39" y="32"/>
                        <a:pt x="38" y="29"/>
                      </a:cubicBezTo>
                      <a:cubicBezTo>
                        <a:pt x="37" y="29"/>
                        <a:pt x="37" y="28"/>
                        <a:pt x="36" y="27"/>
                      </a:cubicBezTo>
                      <a:cubicBezTo>
                        <a:pt x="32" y="27"/>
                        <a:pt x="27" y="15"/>
                        <a:pt x="26" y="9"/>
                      </a:cubicBezTo>
                      <a:cubicBezTo>
                        <a:pt x="26" y="7"/>
                        <a:pt x="25" y="3"/>
                        <a:pt x="22" y="0"/>
                      </a:cubicBezTo>
                      <a:quadBezTo>
                        <a:pt x="22" y="0"/>
                        <a:pt x="22" y="0"/>
                      </a:quadBezTo>
                      <a:quadBezTo>
                        <a:pt x="21" y="1"/>
                        <a:pt x="21" y="1"/>
                      </a:quadBezTo>
                      <a:quadBezTo>
                        <a:pt x="20" y="2"/>
                        <a:pt x="19" y="3"/>
                      </a:quadBezTo>
                      <a:quadBezTo>
                        <a:pt x="19" y="3"/>
                        <a:pt x="18" y="4"/>
                      </a:quadBezTo>
                      <a:cubicBezTo>
                        <a:pt x="18" y="4"/>
                        <a:pt x="17" y="5"/>
                        <a:pt x="17" y="5"/>
                      </a:cubicBezTo>
                      <a:cubicBezTo>
                        <a:pt x="17" y="5"/>
                        <a:pt x="16" y="5"/>
                        <a:pt x="16" y="5"/>
                      </a:cubicBezTo>
                      <a:cubicBezTo>
                        <a:pt x="16" y="6"/>
                        <a:pt x="15" y="6"/>
                        <a:pt x="14" y="7"/>
                      </a:cubicBezTo>
                      <a:cubicBezTo>
                        <a:pt x="14" y="7"/>
                        <a:pt x="13" y="7"/>
                        <a:pt x="13" y="8"/>
                      </a:cubicBezTo>
                      <a:cubicBezTo>
                        <a:pt x="12" y="9"/>
                        <a:pt x="11" y="9"/>
                        <a:pt x="10" y="10"/>
                      </a:cubicBezTo>
                      <a:cubicBezTo>
                        <a:pt x="7" y="11"/>
                        <a:pt x="7" y="12"/>
                        <a:pt x="7" y="12"/>
                      </a:cubicBezTo>
                      <a:cubicBezTo>
                        <a:pt x="8" y="16"/>
                        <a:pt x="6" y="20"/>
                        <a:pt x="2" y="25"/>
                      </a:cubicBezTo>
                      <a:cubicBezTo>
                        <a:pt x="0" y="28"/>
                        <a:pt x="1" y="32"/>
                        <a:pt x="2" y="36"/>
                      </a:cubicBezTo>
                      <a:quadBezTo>
                        <a:pt x="2" y="36"/>
                        <a:pt x="2" y="36"/>
                      </a:quadBezTo>
                      <a:quadBezTo>
                        <a:pt x="2" y="37"/>
                        <a:pt x="2" y="37"/>
                      </a:quadBezTo>
                      <a:quadBezTo>
                        <a:pt x="2" y="37"/>
                        <a:pt x="2" y="37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58" name="Freeform 1650"/>
                <p:cNvSpPr/>
                <p:nvPr/>
              </p:nvSpPr>
              <p:spPr>
                <a:xfrm>
                  <a:off x="2072" y="2782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quadBezTo>
                        <a:pt x="1" y="0"/>
                        <a:pt x="0" y="1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59" name="Freeform 1651"/>
                <p:cNvSpPr/>
                <p:nvPr/>
              </p:nvSpPr>
              <p:spPr>
                <a:xfrm>
                  <a:off x="2070" y="2783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60" name="Freeform 1652"/>
                <p:cNvSpPr/>
                <p:nvPr/>
              </p:nvSpPr>
              <p:spPr>
                <a:xfrm>
                  <a:off x="2075" y="2779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quadBezTo>
                        <a:pt x="0" y="1"/>
                        <a:pt x="1" y="0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61" name="Freeform 1653"/>
                <p:cNvSpPr/>
                <p:nvPr/>
              </p:nvSpPr>
              <p:spPr>
                <a:xfrm>
                  <a:off x="2055" y="2803"/>
                  <a:ext cx="2" cy="10"/>
                </a:xfrm>
                <a:custGeom>
                  <a:avLst/>
                  <a:gdLst>
                    <a:gd name="T0" fmla="*/ 2 w 2"/>
                    <a:gd name="T1" fmla="*/ 0 h 11"/>
                    <a:gd name="T2" fmla="*/ 2 w 2"/>
                    <a:gd name="T3" fmla="*/ 11 h 11"/>
                    <a:gd name="T4" fmla="*/ 2 w 2"/>
                    <a:gd name="T5" fmla="*/ 11 h 11"/>
                    <a:gd name="T6" fmla="*/ 2 w 2"/>
                    <a:gd name="T7" fmla="*/ 11 h 11"/>
                    <a:gd name="T8" fmla="*/ 2 w 2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1">
                      <a:moveTo>
                        <a:pt x="2" y="0"/>
                      </a:moveTo>
                      <a:cubicBezTo>
                        <a:pt x="0" y="3"/>
                        <a:pt x="1" y="7"/>
                        <a:pt x="2" y="11"/>
                      </a:cubicBezTo>
                      <a:quadBezTo>
                        <a:pt x="2" y="11"/>
                        <a:pt x="2" y="11"/>
                      </a:quadBezTo>
                      <a:quadBezTo>
                        <a:pt x="2" y="11"/>
                        <a:pt x="2" y="11"/>
                      </a:quadBezTo>
                      <a:cubicBezTo>
                        <a:pt x="1" y="7"/>
                        <a:pt x="0" y="3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62" name="Freeform 1654"/>
                <p:cNvSpPr/>
                <p:nvPr/>
              </p:nvSpPr>
              <p:spPr>
                <a:xfrm>
                  <a:off x="2121" y="2835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63" name="Freeform 1655"/>
                <p:cNvSpPr/>
                <p:nvPr/>
              </p:nvSpPr>
              <p:spPr>
                <a:xfrm>
                  <a:off x="2122" y="2834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64" name="Freeform 1656"/>
                <p:cNvSpPr/>
                <p:nvPr/>
              </p:nvSpPr>
              <p:spPr>
                <a:xfrm>
                  <a:off x="2119" y="283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65" name="Freeform 1657"/>
                <p:cNvSpPr/>
                <p:nvPr/>
              </p:nvSpPr>
              <p:spPr>
                <a:xfrm>
                  <a:off x="2120" y="283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66" name="Freeform 1658"/>
                <p:cNvSpPr/>
                <p:nvPr/>
              </p:nvSpPr>
              <p:spPr>
                <a:xfrm>
                  <a:off x="2018" y="2812"/>
                  <a:ext cx="156" cy="122"/>
                </a:xfrm>
                <a:custGeom>
                  <a:avLst/>
                  <a:gdLst>
                    <a:gd name="T0" fmla="*/ 41 w 163"/>
                    <a:gd name="T1" fmla="*/ 8 h 127"/>
                    <a:gd name="T2" fmla="*/ 40 w 163"/>
                    <a:gd name="T3" fmla="*/ 11 h 127"/>
                    <a:gd name="T4" fmla="*/ 38 w 163"/>
                    <a:gd name="T5" fmla="*/ 14 h 127"/>
                    <a:gd name="T6" fmla="*/ 30 w 163"/>
                    <a:gd name="T7" fmla="*/ 25 h 127"/>
                    <a:gd name="T8" fmla="*/ 25 w 163"/>
                    <a:gd name="T9" fmla="*/ 33 h 127"/>
                    <a:gd name="T10" fmla="*/ 21 w 163"/>
                    <a:gd name="T11" fmla="*/ 44 h 127"/>
                    <a:gd name="T12" fmla="*/ 17 w 163"/>
                    <a:gd name="T13" fmla="*/ 47 h 127"/>
                    <a:gd name="T14" fmla="*/ 13 w 163"/>
                    <a:gd name="T15" fmla="*/ 58 h 127"/>
                    <a:gd name="T16" fmla="*/ 7 w 163"/>
                    <a:gd name="T17" fmla="*/ 72 h 127"/>
                    <a:gd name="T18" fmla="*/ 3 w 163"/>
                    <a:gd name="T19" fmla="*/ 73 h 127"/>
                    <a:gd name="T20" fmla="*/ 0 w 163"/>
                    <a:gd name="T21" fmla="*/ 78 h 127"/>
                    <a:gd name="T22" fmla="*/ 11 w 163"/>
                    <a:gd name="T23" fmla="*/ 84 h 127"/>
                    <a:gd name="T24" fmla="*/ 21 w 163"/>
                    <a:gd name="T25" fmla="*/ 96 h 127"/>
                    <a:gd name="T26" fmla="*/ 32 w 163"/>
                    <a:gd name="T27" fmla="*/ 104 h 127"/>
                    <a:gd name="T28" fmla="*/ 32 w 163"/>
                    <a:gd name="T29" fmla="*/ 111 h 127"/>
                    <a:gd name="T30" fmla="*/ 31 w 163"/>
                    <a:gd name="T31" fmla="*/ 114 h 127"/>
                    <a:gd name="T32" fmla="*/ 33 w 163"/>
                    <a:gd name="T33" fmla="*/ 114 h 127"/>
                    <a:gd name="T34" fmla="*/ 34 w 163"/>
                    <a:gd name="T35" fmla="*/ 115 h 127"/>
                    <a:gd name="T36" fmla="*/ 46 w 163"/>
                    <a:gd name="T37" fmla="*/ 117 h 127"/>
                    <a:gd name="T38" fmla="*/ 71 w 163"/>
                    <a:gd name="T39" fmla="*/ 127 h 127"/>
                    <a:gd name="T40" fmla="*/ 77 w 163"/>
                    <a:gd name="T41" fmla="*/ 121 h 127"/>
                    <a:gd name="T42" fmla="*/ 89 w 163"/>
                    <a:gd name="T43" fmla="*/ 120 h 127"/>
                    <a:gd name="T44" fmla="*/ 98 w 163"/>
                    <a:gd name="T45" fmla="*/ 120 h 127"/>
                    <a:gd name="T46" fmla="*/ 98 w 163"/>
                    <a:gd name="T47" fmla="*/ 119 h 127"/>
                    <a:gd name="T48" fmla="*/ 103 w 163"/>
                    <a:gd name="T49" fmla="*/ 118 h 127"/>
                    <a:gd name="T50" fmla="*/ 106 w 163"/>
                    <a:gd name="T51" fmla="*/ 118 h 127"/>
                    <a:gd name="T52" fmla="*/ 108 w 163"/>
                    <a:gd name="T53" fmla="*/ 118 h 127"/>
                    <a:gd name="T54" fmla="*/ 123 w 163"/>
                    <a:gd name="T55" fmla="*/ 110 h 127"/>
                    <a:gd name="T56" fmla="*/ 134 w 163"/>
                    <a:gd name="T57" fmla="*/ 109 h 127"/>
                    <a:gd name="T58" fmla="*/ 161 w 163"/>
                    <a:gd name="T59" fmla="*/ 79 h 127"/>
                    <a:gd name="T60" fmla="*/ 122 w 163"/>
                    <a:gd name="T61" fmla="*/ 68 h 127"/>
                    <a:gd name="T62" fmla="*/ 115 w 163"/>
                    <a:gd name="T63" fmla="*/ 61 h 127"/>
                    <a:gd name="T64" fmla="*/ 106 w 163"/>
                    <a:gd name="T65" fmla="*/ 49 h 127"/>
                    <a:gd name="T66" fmla="*/ 107 w 163"/>
                    <a:gd name="T67" fmla="*/ 47 h 127"/>
                    <a:gd name="T68" fmla="*/ 107 w 163"/>
                    <a:gd name="T69" fmla="*/ 46 h 127"/>
                    <a:gd name="T70" fmla="*/ 108 w 163"/>
                    <a:gd name="T71" fmla="*/ 45 h 127"/>
                    <a:gd name="T72" fmla="*/ 107 w 163"/>
                    <a:gd name="T73" fmla="*/ 45 h 127"/>
                    <a:gd name="T74" fmla="*/ 106 w 163"/>
                    <a:gd name="T75" fmla="*/ 44 h 127"/>
                    <a:gd name="T76" fmla="*/ 101 w 163"/>
                    <a:gd name="T77" fmla="*/ 46 h 127"/>
                    <a:gd name="T78" fmla="*/ 97 w 163"/>
                    <a:gd name="T79" fmla="*/ 32 h 127"/>
                    <a:gd name="T80" fmla="*/ 99 w 163"/>
                    <a:gd name="T81" fmla="*/ 31 h 127"/>
                    <a:gd name="T82" fmla="*/ 100 w 163"/>
                    <a:gd name="T83" fmla="*/ 29 h 127"/>
                    <a:gd name="T84" fmla="*/ 102 w 163"/>
                    <a:gd name="T85" fmla="*/ 27 h 127"/>
                    <a:gd name="T86" fmla="*/ 91 w 163"/>
                    <a:gd name="T87" fmla="*/ 15 h 127"/>
                    <a:gd name="T88" fmla="*/ 88 w 163"/>
                    <a:gd name="T89" fmla="*/ 12 h 127"/>
                    <a:gd name="T90" fmla="*/ 85 w 163"/>
                    <a:gd name="T91" fmla="*/ 9 h 127"/>
                    <a:gd name="T92" fmla="*/ 83 w 163"/>
                    <a:gd name="T93" fmla="*/ 7 h 127"/>
                    <a:gd name="T94" fmla="*/ 80 w 163"/>
                    <a:gd name="T95" fmla="*/ 4 h 127"/>
                    <a:gd name="T96" fmla="*/ 76 w 163"/>
                    <a:gd name="T97" fmla="*/ 5 h 127"/>
                    <a:gd name="T98" fmla="*/ 69 w 163"/>
                    <a:gd name="T99" fmla="*/ 4 h 127"/>
                    <a:gd name="T100" fmla="*/ 65 w 163"/>
                    <a:gd name="T101" fmla="*/ 4 h 127"/>
                    <a:gd name="T102" fmla="*/ 57 w 163"/>
                    <a:gd name="T103" fmla="*/ 2 h 127"/>
                    <a:gd name="T104" fmla="*/ 55 w 163"/>
                    <a:gd name="T105" fmla="*/ 0 h 127"/>
                    <a:gd name="T106" fmla="*/ 54 w 163"/>
                    <a:gd name="T107" fmla="*/ 3 h 127"/>
                    <a:gd name="T108" fmla="*/ 47 w 163"/>
                    <a:gd name="T109" fmla="*/ 6 h 127"/>
                    <a:gd name="T110" fmla="*/ 41 w 163"/>
                    <a:gd name="T111" fmla="*/ 6 h 127"/>
                    <a:gd name="T112" fmla="*/ 41 w 163"/>
                    <a:gd name="T113" fmla="*/ 6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63" h="127">
                      <a:moveTo>
                        <a:pt x="41" y="8"/>
                      </a:moveTo>
                      <a:quadBezTo>
                        <a:pt x="41" y="8"/>
                        <a:pt x="41" y="8"/>
                      </a:quadBezTo>
                      <a:cubicBezTo>
                        <a:pt x="41" y="9"/>
                        <a:pt x="40" y="9"/>
                        <a:pt x="40" y="10"/>
                      </a:cubicBezTo>
                      <a:cubicBezTo>
                        <a:pt x="40" y="10"/>
                        <a:pt x="40" y="11"/>
                        <a:pt x="40" y="11"/>
                      </a:cubicBezTo>
                      <a:cubicBezTo>
                        <a:pt x="40" y="11"/>
                        <a:pt x="40" y="12"/>
                        <a:pt x="39" y="12"/>
                      </a:cubicBezTo>
                      <a:quadBezTo>
                        <a:pt x="39" y="13"/>
                        <a:pt x="38" y="14"/>
                      </a:quadBezTo>
                      <a:cubicBezTo>
                        <a:pt x="38" y="15"/>
                        <a:pt x="37" y="17"/>
                        <a:pt x="37" y="17"/>
                      </a:cubicBezTo>
                      <a:cubicBezTo>
                        <a:pt x="37" y="21"/>
                        <a:pt x="33" y="25"/>
                        <a:pt x="30" y="25"/>
                      </a:cubicBezTo>
                      <a:cubicBezTo>
                        <a:pt x="30" y="25"/>
                        <a:pt x="29" y="27"/>
                        <a:pt x="28" y="28"/>
                      </a:cubicBezTo>
                      <a:cubicBezTo>
                        <a:pt x="27" y="30"/>
                        <a:pt x="26" y="31"/>
                        <a:pt x="25" y="33"/>
                      </a:cubicBezTo>
                      <a:cubicBezTo>
                        <a:pt x="24" y="34"/>
                        <a:pt x="24" y="35"/>
                        <a:pt x="23" y="37"/>
                      </a:cubicBezTo>
                      <a:cubicBezTo>
                        <a:pt x="23" y="40"/>
                        <a:pt x="23" y="42"/>
                        <a:pt x="21" y="44"/>
                      </a:cubicBezTo>
                      <a:cubicBezTo>
                        <a:pt x="20" y="45"/>
                        <a:pt x="19" y="45"/>
                        <a:pt x="18" y="46"/>
                      </a:cubicBezTo>
                      <a:quadBezTo>
                        <a:pt x="17" y="46"/>
                        <a:pt x="17" y="47"/>
                      </a:quadBezTo>
                      <a:cubicBezTo>
                        <a:pt x="18" y="49"/>
                        <a:pt x="17" y="51"/>
                        <a:pt x="15" y="53"/>
                      </a:cubicBezTo>
                      <a:cubicBezTo>
                        <a:pt x="14" y="55"/>
                        <a:pt x="13" y="56"/>
                        <a:pt x="13" y="58"/>
                      </a:cubicBezTo>
                      <a:cubicBezTo>
                        <a:pt x="13" y="58"/>
                        <a:pt x="13" y="70"/>
                        <a:pt x="11" y="72"/>
                      </a:cubicBezTo>
                      <a:cubicBezTo>
                        <a:pt x="10" y="73"/>
                        <a:pt x="9" y="73"/>
                        <a:pt x="7" y="72"/>
                      </a:cubicBezTo>
                      <a:cubicBezTo>
                        <a:pt x="7" y="72"/>
                        <a:pt x="6" y="72"/>
                        <a:pt x="5" y="72"/>
                      </a:cubicBezTo>
                      <a:cubicBezTo>
                        <a:pt x="3" y="72"/>
                        <a:pt x="3" y="73"/>
                        <a:pt x="3" y="73"/>
                      </a:cubicBezTo>
                      <a:cubicBezTo>
                        <a:pt x="3" y="75"/>
                        <a:pt x="2" y="76"/>
                        <a:pt x="1" y="77"/>
                      </a:cubicBezTo>
                      <a:cubicBezTo>
                        <a:pt x="1" y="77"/>
                        <a:pt x="0" y="78"/>
                        <a:pt x="0" y="78"/>
                      </a:cubicBezTo>
                      <a:cubicBezTo>
                        <a:pt x="1" y="78"/>
                        <a:pt x="3" y="79"/>
                        <a:pt x="4" y="79"/>
                      </a:cubicBezTo>
                      <a:cubicBezTo>
                        <a:pt x="7" y="80"/>
                        <a:pt x="10" y="81"/>
                        <a:pt x="11" y="84"/>
                      </a:cubicBezTo>
                      <a:cubicBezTo>
                        <a:pt x="12" y="85"/>
                        <a:pt x="13" y="86"/>
                        <a:pt x="14" y="88"/>
                      </a:cubicBezTo>
                      <a:cubicBezTo>
                        <a:pt x="17" y="90"/>
                        <a:pt x="19" y="93"/>
                        <a:pt x="21" y="96"/>
                      </a:cubicBezTo>
                      <a:cubicBezTo>
                        <a:pt x="23" y="101"/>
                        <a:pt x="27" y="103"/>
                        <a:pt x="29" y="103"/>
                      </a:cubicBezTo>
                      <a:cubicBezTo>
                        <a:pt x="30" y="103"/>
                        <a:pt x="31" y="104"/>
                        <a:pt x="32" y="104"/>
                      </a:cubicBezTo>
                      <a:cubicBezTo>
                        <a:pt x="32" y="105"/>
                        <a:pt x="32" y="106"/>
                        <a:pt x="32" y="107"/>
                      </a:cubicBezTo>
                      <a:cubicBezTo>
                        <a:pt x="32" y="108"/>
                        <a:pt x="32" y="109"/>
                        <a:pt x="32" y="111"/>
                      </a:cubicBezTo>
                      <a:quadBezTo>
                        <a:pt x="32" y="112"/>
                        <a:pt x="32" y="113"/>
                      </a:quadBezTo>
                      <a:cubicBezTo>
                        <a:pt x="31" y="113"/>
                        <a:pt x="31" y="114"/>
                        <a:pt x="31" y="114"/>
                      </a:cubicBezTo>
                      <a:quadBezTo>
                        <a:pt x="32" y="114"/>
                        <a:pt x="32" y="114"/>
                      </a:quadBezTo>
                      <a:quadBezTo>
                        <a:pt x="33" y="114"/>
                        <a:pt x="33" y="114"/>
                      </a:quadBezTo>
                      <a:cubicBezTo>
                        <a:pt x="33" y="114"/>
                        <a:pt x="33" y="115"/>
                        <a:pt x="33" y="115"/>
                      </a:cubicBezTo>
                      <a:quadBezTo>
                        <a:pt x="34" y="115"/>
                        <a:pt x="34" y="115"/>
                      </a:quadBezTo>
                      <a:cubicBezTo>
                        <a:pt x="34" y="115"/>
                        <a:pt x="36" y="115"/>
                        <a:pt x="37" y="115"/>
                      </a:cubicBezTo>
                      <a:cubicBezTo>
                        <a:pt x="40" y="115"/>
                        <a:pt x="44" y="116"/>
                        <a:pt x="46" y="117"/>
                      </a:cubicBezTo>
                      <a:cubicBezTo>
                        <a:pt x="48" y="120"/>
                        <a:pt x="56" y="124"/>
                        <a:pt x="57" y="124"/>
                      </a:cubicBezTo>
                      <a:cubicBezTo>
                        <a:pt x="59" y="124"/>
                        <a:pt x="68" y="125"/>
                        <a:pt x="71" y="127"/>
                      </a:cubicBezTo>
                      <a:cubicBezTo>
                        <a:pt x="71" y="126"/>
                        <a:pt x="72" y="126"/>
                        <a:pt x="72" y="125"/>
                      </a:cubicBezTo>
                      <a:cubicBezTo>
                        <a:pt x="73" y="124"/>
                        <a:pt x="75" y="122"/>
                        <a:pt x="77" y="121"/>
                      </a:cubicBezTo>
                      <a:cubicBezTo>
                        <a:pt x="80" y="119"/>
                        <a:pt x="83" y="118"/>
                        <a:pt x="86" y="118"/>
                      </a:cubicBezTo>
                      <a:cubicBezTo>
                        <a:pt x="88" y="118"/>
                        <a:pt x="89" y="119"/>
                        <a:pt x="89" y="120"/>
                      </a:cubicBezTo>
                      <a:cubicBezTo>
                        <a:pt x="90" y="121"/>
                        <a:pt x="91" y="122"/>
                        <a:pt x="92" y="121"/>
                      </a:cubicBezTo>
                      <a:cubicBezTo>
                        <a:pt x="93" y="121"/>
                        <a:pt x="96" y="120"/>
                        <a:pt x="98" y="120"/>
                      </a:cubicBezTo>
                      <a:quadBezTo>
                        <a:pt x="98" y="120"/>
                        <a:pt x="98" y="120"/>
                      </a:quadBezTo>
                      <a:quadBezTo>
                        <a:pt x="98" y="119"/>
                        <a:pt x="98" y="119"/>
                      </a:quadBezTo>
                      <a:quadBezTo>
                        <a:pt x="98" y="119"/>
                        <a:pt x="98" y="119"/>
                      </a:quadBezTo>
                      <a:quadBezTo>
                        <a:pt x="103" y="118"/>
                        <a:pt x="103" y="118"/>
                      </a:quadBezTo>
                      <a:quadBezTo>
                        <a:pt x="103" y="118"/>
                        <a:pt x="103" y="118"/>
                      </a:quadBezTo>
                      <a:cubicBezTo>
                        <a:pt x="104" y="118"/>
                        <a:pt x="105" y="118"/>
                        <a:pt x="106" y="118"/>
                      </a:cubicBezTo>
                      <a:cubicBezTo>
                        <a:pt x="106" y="118"/>
                        <a:pt x="107" y="118"/>
                        <a:pt x="108" y="118"/>
                      </a:cubicBezTo>
                      <a:quadBezTo>
                        <a:pt x="108" y="118"/>
                        <a:pt x="108" y="118"/>
                      </a:quadBezTo>
                      <a:cubicBezTo>
                        <a:pt x="108" y="118"/>
                        <a:pt x="109" y="117"/>
                        <a:pt x="110" y="116"/>
                      </a:cubicBezTo>
                      <a:cubicBezTo>
                        <a:pt x="113" y="114"/>
                        <a:pt x="117" y="110"/>
                        <a:pt x="123" y="110"/>
                      </a:cubicBezTo>
                      <a:cubicBezTo>
                        <a:pt x="124" y="110"/>
                        <a:pt x="126" y="110"/>
                        <a:pt x="127" y="110"/>
                      </a:cubicBezTo>
                      <a:cubicBezTo>
                        <a:pt x="130" y="110"/>
                        <a:pt x="132" y="111"/>
                        <a:pt x="134" y="109"/>
                      </a:cubicBezTo>
                      <a:cubicBezTo>
                        <a:pt x="136" y="106"/>
                        <a:pt x="157" y="85"/>
                        <a:pt x="163" y="79"/>
                      </a:cubicBezTo>
                      <a:quadBezTo>
                        <a:pt x="162" y="79"/>
                        <a:pt x="161" y="79"/>
                      </a:quadBezTo>
                      <a:cubicBezTo>
                        <a:pt x="159" y="79"/>
                        <a:pt x="154" y="79"/>
                        <a:pt x="145" y="76"/>
                      </a:cubicBezTo>
                      <a:cubicBezTo>
                        <a:pt x="137" y="73"/>
                        <a:pt x="125" y="68"/>
                        <a:pt x="122" y="68"/>
                      </a:cubicBezTo>
                      <a:cubicBezTo>
                        <a:pt x="121" y="67"/>
                        <a:pt x="119" y="66"/>
                        <a:pt x="117" y="64"/>
                      </a:cubicBezTo>
                      <a:cubicBezTo>
                        <a:pt x="116" y="63"/>
                        <a:pt x="115" y="61"/>
                        <a:pt x="115" y="61"/>
                      </a:cubicBezTo>
                      <a:cubicBezTo>
                        <a:pt x="111" y="59"/>
                        <a:pt x="107" y="51"/>
                        <a:pt x="107" y="50"/>
                      </a:cubicBezTo>
                      <a:quadBezTo>
                        <a:pt x="106" y="49"/>
                        <a:pt x="106" y="49"/>
                      </a:quadBezTo>
                      <a:quadBezTo>
                        <a:pt x="106" y="49"/>
                        <a:pt x="106" y="49"/>
                      </a:quadBezTo>
                      <a:quadBezTo>
                        <a:pt x="106" y="48"/>
                        <a:pt x="107" y="47"/>
                      </a:quadBezTo>
                      <a:quadBezTo>
                        <a:pt x="107" y="47"/>
                        <a:pt x="107" y="47"/>
                      </a:quadBezTo>
                      <a:cubicBezTo>
                        <a:pt x="107" y="47"/>
                        <a:pt x="107" y="46"/>
                        <a:pt x="107" y="46"/>
                      </a:cubicBezTo>
                      <a:cubicBezTo>
                        <a:pt x="107" y="46"/>
                        <a:pt x="107" y="45"/>
                        <a:pt x="107" y="45"/>
                      </a:cubicBezTo>
                      <a:quadBezTo>
                        <a:pt x="107" y="45"/>
                        <a:pt x="108" y="45"/>
                      </a:quadBezTo>
                      <a:quadBezTo>
                        <a:pt x="107" y="45"/>
                        <a:pt x="107" y="45"/>
                      </a:quadBezTo>
                      <a:quadBezTo>
                        <a:pt x="107" y="45"/>
                        <a:pt x="107" y="45"/>
                      </a:quadBezTo>
                      <a:cubicBezTo>
                        <a:pt x="107" y="45"/>
                        <a:pt x="107" y="44"/>
                        <a:pt x="107" y="44"/>
                      </a:cubicBezTo>
                      <a:quadBezTo>
                        <a:pt x="106" y="44"/>
                        <a:pt x="106" y="44"/>
                      </a:quadBezTo>
                      <a:quadBezTo>
                        <a:pt x="106" y="44"/>
                        <a:pt x="106" y="45"/>
                      </a:quadBezTo>
                      <a:cubicBezTo>
                        <a:pt x="104" y="46"/>
                        <a:pt x="102" y="46"/>
                        <a:pt x="101" y="46"/>
                      </a:cubicBezTo>
                      <a:cubicBezTo>
                        <a:pt x="98" y="46"/>
                        <a:pt x="97" y="45"/>
                        <a:pt x="97" y="44"/>
                      </a:cubicBezTo>
                      <a:cubicBezTo>
                        <a:pt x="96" y="43"/>
                        <a:pt x="94" y="36"/>
                        <a:pt x="97" y="32"/>
                      </a:cubicBezTo>
                      <a:cubicBezTo>
                        <a:pt x="98" y="32"/>
                        <a:pt x="98" y="31"/>
                        <a:pt x="99" y="31"/>
                      </a:cubicBezTo>
                      <a:quadBezTo>
                        <a:pt x="99" y="31"/>
                        <a:pt x="99" y="31"/>
                      </a:quadBezTo>
                      <a:cubicBezTo>
                        <a:pt x="99" y="30"/>
                        <a:pt x="100" y="30"/>
                        <a:pt x="100" y="29"/>
                      </a:cubicBezTo>
                      <a:quadBezTo>
                        <a:pt x="100" y="29"/>
                        <a:pt x="100" y="29"/>
                      </a:quadBezTo>
                      <a:cubicBezTo>
                        <a:pt x="101" y="28"/>
                        <a:pt x="101" y="27"/>
                        <a:pt x="101" y="27"/>
                      </a:cubicBezTo>
                      <a:quadBezTo>
                        <a:pt x="101" y="27"/>
                        <a:pt x="102" y="27"/>
                      </a:quadBezTo>
                      <a:quadBezTo>
                        <a:pt x="102" y="26"/>
                        <a:pt x="102" y="26"/>
                      </a:quadBezTo>
                      <a:cubicBezTo>
                        <a:pt x="98" y="22"/>
                        <a:pt x="95" y="18"/>
                        <a:pt x="91" y="15"/>
                      </a:cubicBezTo>
                      <a:quadBezTo>
                        <a:pt x="91" y="15"/>
                        <a:pt x="91" y="15"/>
                      </a:quadBezTo>
                      <a:cubicBezTo>
                        <a:pt x="90" y="14"/>
                        <a:pt x="89" y="13"/>
                        <a:pt x="88" y="12"/>
                      </a:cubicBezTo>
                      <a:quadBezTo>
                        <a:pt x="88" y="12"/>
                        <a:pt x="88" y="12"/>
                      </a:quadBezTo>
                      <a:cubicBezTo>
                        <a:pt x="87" y="11"/>
                        <a:pt x="86" y="10"/>
                        <a:pt x="85" y="9"/>
                      </a:cubicBezTo>
                      <a:quadBezTo>
                        <a:pt x="85" y="9"/>
                        <a:pt x="85" y="9"/>
                      </a:quadBezTo>
                      <a:cubicBezTo>
                        <a:pt x="84" y="8"/>
                        <a:pt x="84" y="7"/>
                        <a:pt x="83" y="7"/>
                      </a:cubicBezTo>
                      <a:quadBezTo>
                        <a:pt x="83" y="7"/>
                        <a:pt x="83" y="7"/>
                      </a:quadBezTo>
                      <a:cubicBezTo>
                        <a:pt x="81" y="5"/>
                        <a:pt x="80" y="5"/>
                        <a:pt x="80" y="4"/>
                      </a:cubicBezTo>
                      <a:quadBezTo>
                        <a:pt x="80" y="4"/>
                        <a:pt x="79" y="4"/>
                      </a:quadBezTo>
                      <a:cubicBezTo>
                        <a:pt x="78" y="4"/>
                        <a:pt x="77" y="4"/>
                        <a:pt x="76" y="5"/>
                      </a:cubicBezTo>
                      <a:cubicBezTo>
                        <a:pt x="74" y="5"/>
                        <a:pt x="73" y="5"/>
                        <a:pt x="72" y="5"/>
                      </a:cubicBezTo>
                      <a:cubicBezTo>
                        <a:pt x="70" y="5"/>
                        <a:pt x="69" y="5"/>
                        <a:pt x="69" y="4"/>
                      </a:cubicBezTo>
                      <a:quadBezTo>
                        <a:pt x="68" y="4"/>
                        <a:pt x="67" y="4"/>
                      </a:quadBezTo>
                      <a:quadBezTo>
                        <a:pt x="67" y="4"/>
                        <a:pt x="65" y="4"/>
                      </a:quadBezTo>
                      <a:cubicBezTo>
                        <a:pt x="64" y="5"/>
                        <a:pt x="63" y="5"/>
                        <a:pt x="62" y="5"/>
                      </a:cubicBezTo>
                      <a:cubicBezTo>
                        <a:pt x="60" y="5"/>
                        <a:pt x="58" y="3"/>
                        <a:pt x="57" y="2"/>
                      </a:cubicBezTo>
                      <a:cubicBezTo>
                        <a:pt x="57" y="2"/>
                        <a:pt x="56" y="2"/>
                        <a:pt x="56" y="1"/>
                      </a:cubicBezTo>
                      <a:quadBezTo>
                        <a:pt x="55" y="0"/>
                        <a:pt x="55" y="0"/>
                      </a:quadBezTo>
                      <a:cubicBezTo>
                        <a:pt x="55" y="0"/>
                        <a:pt x="54" y="1"/>
                        <a:pt x="54" y="2"/>
                      </a:cubicBezTo>
                      <a:quadBezTo>
                        <a:pt x="54" y="2"/>
                        <a:pt x="54" y="3"/>
                      </a:quadBezTo>
                      <a:cubicBezTo>
                        <a:pt x="53" y="5"/>
                        <a:pt x="52" y="7"/>
                        <a:pt x="50" y="7"/>
                      </a:cubicBezTo>
                      <a:cubicBezTo>
                        <a:pt x="49" y="7"/>
                        <a:pt x="48" y="7"/>
                        <a:pt x="47" y="6"/>
                      </a:cubicBezTo>
                      <a:quadBezTo>
                        <a:pt x="47" y="6"/>
                        <a:pt x="44" y="6"/>
                      </a:quadBezTo>
                      <a:cubicBezTo>
                        <a:pt x="43" y="6"/>
                        <a:pt x="42" y="6"/>
                        <a:pt x="41" y="6"/>
                      </a:cubicBezTo>
                      <a:quadBezTo>
                        <a:pt x="41" y="6"/>
                        <a:pt x="41" y="6"/>
                      </a:quadBezTo>
                      <a:quadBezTo>
                        <a:pt x="41" y="6"/>
                        <a:pt x="41" y="6"/>
                      </a:quadBezTo>
                      <a:quadBezTo>
                        <a:pt x="41" y="7"/>
                        <a:pt x="41" y="8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67" name="Freeform 1659"/>
                <p:cNvSpPr/>
                <p:nvPr/>
              </p:nvSpPr>
              <p:spPr>
                <a:xfrm>
                  <a:off x="2120" y="285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68" name="Freeform 1660"/>
                <p:cNvSpPr/>
                <p:nvPr/>
              </p:nvSpPr>
              <p:spPr>
                <a:xfrm>
                  <a:off x="2119" y="285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69" name="Freeform 1661"/>
                <p:cNvSpPr/>
                <p:nvPr/>
              </p:nvSpPr>
              <p:spPr>
                <a:xfrm>
                  <a:off x="2120" y="2855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70" name="Freeform 1662"/>
                <p:cNvSpPr/>
                <p:nvPr/>
              </p:nvSpPr>
              <p:spPr>
                <a:xfrm>
                  <a:off x="2112" y="292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71" name="Freeform 1663"/>
                <p:cNvSpPr/>
                <p:nvPr/>
              </p:nvSpPr>
              <p:spPr>
                <a:xfrm>
                  <a:off x="2056" y="2820"/>
                  <a:ext cx="1" cy="2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0 h 2"/>
                    <a:gd name="T4" fmla="*/ 0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72" name="Freeform 1664"/>
                <p:cNvSpPr/>
                <p:nvPr/>
              </p:nvSpPr>
              <p:spPr>
                <a:xfrm>
                  <a:off x="2047" y="2920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quadBezTo>
                        <a:pt x="0" y="1"/>
                        <a:pt x="0" y="1"/>
                      </a:quadBezTo>
                      <a:cubicBezTo>
                        <a:pt x="0" y="1"/>
                        <a:pt x="0" y="0"/>
                        <a:pt x="1" y="0"/>
                      </a:cubic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73" name="Freeform 1665"/>
                <p:cNvSpPr/>
                <p:nvPr/>
              </p:nvSpPr>
              <p:spPr>
                <a:xfrm>
                  <a:off x="2048" y="2915"/>
                  <a:ext cx="0" cy="3"/>
                </a:xfrm>
                <a:custGeom>
                  <a:avLst/>
                  <a:gdLst>
                    <a:gd name="T0" fmla="*/ 0 h 4"/>
                    <a:gd name="T1" fmla="*/ 4 h 4"/>
                    <a:gd name="T2" fmla="*/ 0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0"/>
                      </a:move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74" name="Freeform 1666"/>
                <p:cNvSpPr/>
                <p:nvPr/>
              </p:nvSpPr>
              <p:spPr>
                <a:xfrm>
                  <a:off x="2055" y="2823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75" name="Freeform 1667"/>
                <p:cNvSpPr/>
                <p:nvPr/>
              </p:nvSpPr>
              <p:spPr>
                <a:xfrm>
                  <a:off x="2057" y="2818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2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76" name="Freeform 1668"/>
                <p:cNvSpPr/>
                <p:nvPr/>
              </p:nvSpPr>
              <p:spPr>
                <a:xfrm>
                  <a:off x="2115" y="2837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77" name="Freeform 1669"/>
                <p:cNvSpPr/>
                <p:nvPr/>
              </p:nvSpPr>
              <p:spPr>
                <a:xfrm>
                  <a:off x="2112" y="2840"/>
                  <a:ext cx="1" cy="2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2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78" name="Freeform 1670"/>
                <p:cNvSpPr/>
                <p:nvPr/>
              </p:nvSpPr>
              <p:spPr>
                <a:xfrm>
                  <a:off x="2120" y="2855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79" name="Freeform 1671"/>
                <p:cNvSpPr/>
                <p:nvPr/>
              </p:nvSpPr>
              <p:spPr>
                <a:xfrm>
                  <a:off x="2120" y="2854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80" name="Freeform 1672"/>
                <p:cNvSpPr/>
                <p:nvPr/>
              </p:nvSpPr>
              <p:spPr>
                <a:xfrm>
                  <a:off x="2111" y="2842"/>
                  <a:ext cx="1" cy="1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81" name="Freeform 1673"/>
                <p:cNvSpPr/>
                <p:nvPr/>
              </p:nvSpPr>
              <p:spPr>
                <a:xfrm>
                  <a:off x="2113" y="2838"/>
                  <a:ext cx="1" cy="2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2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1" y="0"/>
                        <a:pt x="1" y="1"/>
                        <a:pt x="0" y="2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82" name="Freeform 1674"/>
                <p:cNvSpPr/>
                <p:nvPr/>
              </p:nvSpPr>
              <p:spPr>
                <a:xfrm>
                  <a:off x="2097" y="281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83" name="Freeform 1675"/>
                <p:cNvSpPr/>
                <p:nvPr/>
              </p:nvSpPr>
              <p:spPr>
                <a:xfrm>
                  <a:off x="2082" y="2816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quadBezTo>
                        <a:pt x="1" y="0"/>
                        <a:pt x="2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84" name="Freeform 1676"/>
                <p:cNvSpPr/>
                <p:nvPr/>
              </p:nvSpPr>
              <p:spPr>
                <a:xfrm>
                  <a:off x="2099" y="282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85" name="Freeform 1677"/>
                <p:cNvSpPr/>
                <p:nvPr/>
              </p:nvSpPr>
              <p:spPr>
                <a:xfrm>
                  <a:off x="2105" y="28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86" name="Freeform 1678"/>
                <p:cNvSpPr/>
                <p:nvPr/>
              </p:nvSpPr>
              <p:spPr>
                <a:xfrm>
                  <a:off x="2102" y="282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87" name="Freeform 1679"/>
                <p:cNvSpPr/>
                <p:nvPr/>
              </p:nvSpPr>
              <p:spPr>
                <a:xfrm>
                  <a:off x="2057" y="281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88" name="Freeform 1680"/>
                <p:cNvSpPr/>
                <p:nvPr/>
              </p:nvSpPr>
              <p:spPr>
                <a:xfrm>
                  <a:off x="2066" y="2815"/>
                  <a:ext cx="3" cy="4"/>
                </a:xfrm>
                <a:custGeom>
                  <a:avLst/>
                  <a:gdLst>
                    <a:gd name="T0" fmla="*/ 4 w 4"/>
                    <a:gd name="T1" fmla="*/ 0 h 4"/>
                    <a:gd name="T2" fmla="*/ 0 w 4"/>
                    <a:gd name="T3" fmla="*/ 4 h 4"/>
                    <a:gd name="T4" fmla="*/ 4 w 4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4" y="0"/>
                      </a:moveTo>
                      <a:cubicBezTo>
                        <a:pt x="3" y="2"/>
                        <a:pt x="2" y="4"/>
                        <a:pt x="0" y="4"/>
                      </a:cubicBezTo>
                      <a:cubicBezTo>
                        <a:pt x="2" y="4"/>
                        <a:pt x="3" y="2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89" name="Freeform 1681"/>
                <p:cNvSpPr/>
                <p:nvPr/>
              </p:nvSpPr>
              <p:spPr>
                <a:xfrm>
                  <a:off x="2041" y="2640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90" name="Freeform 1682"/>
                <p:cNvSpPr/>
                <p:nvPr/>
              </p:nvSpPr>
              <p:spPr>
                <a:xfrm>
                  <a:off x="2042" y="2634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91" name="Freeform 1683"/>
                <p:cNvSpPr/>
                <p:nvPr/>
              </p:nvSpPr>
              <p:spPr>
                <a:xfrm>
                  <a:off x="2042" y="2637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92" name="Freeform 1684"/>
                <p:cNvSpPr/>
                <p:nvPr/>
              </p:nvSpPr>
              <p:spPr>
                <a:xfrm>
                  <a:off x="2038" y="2645"/>
                  <a:ext cx="1" cy="2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0 h 2"/>
                    <a:gd name="T4" fmla="*/ 0 w 1"/>
                    <a:gd name="T5" fmla="*/ 2 h 2"/>
                    <a:gd name="T6" fmla="*/ 0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quadBezTo>
                        <a:pt x="1" y="0"/>
                        <a:pt x="1" y="0"/>
                      </a:quadBezTo>
                      <a:quadBezTo>
                        <a:pt x="0" y="2"/>
                        <a:pt x="0" y="2"/>
                      </a:quadBezTo>
                      <a:quadBezTo>
                        <a:pt x="0" y="2"/>
                        <a:pt x="0" y="2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93" name="Freeform 1685"/>
                <p:cNvSpPr/>
                <p:nvPr/>
              </p:nvSpPr>
              <p:spPr>
                <a:xfrm>
                  <a:off x="2039" y="2644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94" name="Freeform 1686"/>
                <p:cNvSpPr/>
                <p:nvPr/>
              </p:nvSpPr>
              <p:spPr>
                <a:xfrm>
                  <a:off x="2040" y="2645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  <a:gd name="T4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1" y="0"/>
                      </a:quadBezTo>
                      <a:cubicBezTo>
                        <a:pt x="1" y="0"/>
                        <a:pt x="0" y="0"/>
                        <a:pt x="0" y="0"/>
                      </a:cubic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95" name="Freeform 1687"/>
                <p:cNvSpPr/>
                <p:nvPr/>
              </p:nvSpPr>
              <p:spPr>
                <a:xfrm>
                  <a:off x="2047" y="264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96" name="Freeform 1688"/>
                <p:cNvSpPr/>
                <p:nvPr/>
              </p:nvSpPr>
              <p:spPr>
                <a:xfrm>
                  <a:off x="2046" y="264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97" name="Freeform 1689"/>
                <p:cNvSpPr/>
                <p:nvPr/>
              </p:nvSpPr>
              <p:spPr>
                <a:xfrm>
                  <a:off x="2046" y="264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98" name="Freeform 1690"/>
                <p:cNvSpPr/>
                <p:nvPr/>
              </p:nvSpPr>
              <p:spPr>
                <a:xfrm>
                  <a:off x="2043" y="264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99" name="Freeform 1691"/>
                <p:cNvSpPr/>
                <p:nvPr/>
              </p:nvSpPr>
              <p:spPr>
                <a:xfrm>
                  <a:off x="2041" y="264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00" name="Freeform 1692"/>
                <p:cNvSpPr/>
                <p:nvPr/>
              </p:nvSpPr>
              <p:spPr>
                <a:xfrm>
                  <a:off x="2044" y="2647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01" name="Freeform 1693"/>
                <p:cNvSpPr/>
                <p:nvPr/>
              </p:nvSpPr>
              <p:spPr>
                <a:xfrm>
                  <a:off x="2040" y="2645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quadBezTo>
                        <a:pt x="1" y="0"/>
                        <a:pt x="1" y="0"/>
                      </a:quad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02" name="Freeform 1694"/>
                <p:cNvSpPr/>
                <p:nvPr/>
              </p:nvSpPr>
              <p:spPr>
                <a:xfrm>
                  <a:off x="2027" y="2921"/>
                  <a:ext cx="81" cy="101"/>
                </a:xfrm>
                <a:custGeom>
                  <a:avLst/>
                  <a:gdLst>
                    <a:gd name="T0" fmla="*/ 76 w 84"/>
                    <a:gd name="T1" fmla="*/ 8 h 105"/>
                    <a:gd name="T2" fmla="*/ 65 w 84"/>
                    <a:gd name="T3" fmla="*/ 14 h 105"/>
                    <a:gd name="T4" fmla="*/ 59 w 84"/>
                    <a:gd name="T5" fmla="*/ 16 h 105"/>
                    <a:gd name="T6" fmla="*/ 33 w 84"/>
                    <a:gd name="T7" fmla="*/ 6 h 105"/>
                    <a:gd name="T8" fmla="*/ 22 w 84"/>
                    <a:gd name="T9" fmla="*/ 4 h 105"/>
                    <a:gd name="T10" fmla="*/ 21 w 84"/>
                    <a:gd name="T11" fmla="*/ 4 h 105"/>
                    <a:gd name="T12" fmla="*/ 18 w 84"/>
                    <a:gd name="T13" fmla="*/ 3 h 105"/>
                    <a:gd name="T14" fmla="*/ 17 w 84"/>
                    <a:gd name="T15" fmla="*/ 2 h 105"/>
                    <a:gd name="T16" fmla="*/ 16 w 84"/>
                    <a:gd name="T17" fmla="*/ 2 h 105"/>
                    <a:gd name="T18" fmla="*/ 10 w 84"/>
                    <a:gd name="T19" fmla="*/ 1 h 105"/>
                    <a:gd name="T20" fmla="*/ 2 w 84"/>
                    <a:gd name="T21" fmla="*/ 6 h 105"/>
                    <a:gd name="T22" fmla="*/ 6 w 84"/>
                    <a:gd name="T23" fmla="*/ 10 h 105"/>
                    <a:gd name="T24" fmla="*/ 12 w 84"/>
                    <a:gd name="T25" fmla="*/ 22 h 105"/>
                    <a:gd name="T26" fmla="*/ 12 w 84"/>
                    <a:gd name="T27" fmla="*/ 33 h 105"/>
                    <a:gd name="T28" fmla="*/ 3 w 84"/>
                    <a:gd name="T29" fmla="*/ 47 h 105"/>
                    <a:gd name="T30" fmla="*/ 3 w 84"/>
                    <a:gd name="T31" fmla="*/ 47 h 105"/>
                    <a:gd name="T32" fmla="*/ 3 w 84"/>
                    <a:gd name="T33" fmla="*/ 48 h 105"/>
                    <a:gd name="T34" fmla="*/ 3 w 84"/>
                    <a:gd name="T35" fmla="*/ 48 h 105"/>
                    <a:gd name="T36" fmla="*/ 3 w 84"/>
                    <a:gd name="T37" fmla="*/ 49 h 105"/>
                    <a:gd name="T38" fmla="*/ 2 w 84"/>
                    <a:gd name="T39" fmla="*/ 50 h 105"/>
                    <a:gd name="T40" fmla="*/ 1 w 84"/>
                    <a:gd name="T41" fmla="*/ 51 h 105"/>
                    <a:gd name="T42" fmla="*/ 4 w 84"/>
                    <a:gd name="T43" fmla="*/ 61 h 105"/>
                    <a:gd name="T44" fmla="*/ 43 w 84"/>
                    <a:gd name="T45" fmla="*/ 87 h 105"/>
                    <a:gd name="T46" fmla="*/ 46 w 84"/>
                    <a:gd name="T47" fmla="*/ 97 h 105"/>
                    <a:gd name="T48" fmla="*/ 48 w 84"/>
                    <a:gd name="T49" fmla="*/ 98 h 105"/>
                    <a:gd name="T50" fmla="*/ 50 w 84"/>
                    <a:gd name="T51" fmla="*/ 100 h 105"/>
                    <a:gd name="T52" fmla="*/ 53 w 84"/>
                    <a:gd name="T53" fmla="*/ 101 h 105"/>
                    <a:gd name="T54" fmla="*/ 55 w 84"/>
                    <a:gd name="T55" fmla="*/ 103 h 105"/>
                    <a:gd name="T56" fmla="*/ 58 w 84"/>
                    <a:gd name="T57" fmla="*/ 105 h 105"/>
                    <a:gd name="T58" fmla="*/ 68 w 84"/>
                    <a:gd name="T59" fmla="*/ 83 h 105"/>
                    <a:gd name="T60" fmla="*/ 76 w 84"/>
                    <a:gd name="T61" fmla="*/ 77 h 105"/>
                    <a:gd name="T62" fmla="*/ 80 w 84"/>
                    <a:gd name="T63" fmla="*/ 75 h 105"/>
                    <a:gd name="T64" fmla="*/ 82 w 84"/>
                    <a:gd name="T65" fmla="*/ 73 h 105"/>
                    <a:gd name="T66" fmla="*/ 77 w 84"/>
                    <a:gd name="T67" fmla="*/ 64 h 105"/>
                    <a:gd name="T68" fmla="*/ 82 w 84"/>
                    <a:gd name="T69" fmla="*/ 14 h 105"/>
                    <a:gd name="T70" fmla="*/ 84 w 84"/>
                    <a:gd name="T71" fmla="*/ 1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4" h="105">
                      <a:moveTo>
                        <a:pt x="84" y="11"/>
                      </a:moveTo>
                      <a:cubicBezTo>
                        <a:pt x="81" y="12"/>
                        <a:pt x="78" y="11"/>
                        <a:pt x="76" y="8"/>
                      </a:cubicBezTo>
                      <a:cubicBezTo>
                        <a:pt x="74" y="8"/>
                        <a:pt x="71" y="9"/>
                        <a:pt x="69" y="10"/>
                      </a:cubicBezTo>
                      <a:cubicBezTo>
                        <a:pt x="67" y="11"/>
                        <a:pt x="66" y="13"/>
                        <a:pt x="65" y="14"/>
                      </a:cubicBezTo>
                      <a:cubicBezTo>
                        <a:pt x="64" y="16"/>
                        <a:pt x="62" y="17"/>
                        <a:pt x="61" y="17"/>
                      </a:cubicBezTo>
                      <a:quadBezTo>
                        <a:pt x="60" y="17"/>
                        <a:pt x="59" y="16"/>
                      </a:quadBezTo>
                      <a:cubicBezTo>
                        <a:pt x="58" y="16"/>
                        <a:pt x="50" y="14"/>
                        <a:pt x="47" y="14"/>
                      </a:cubicBezTo>
                      <a:cubicBezTo>
                        <a:pt x="44" y="14"/>
                        <a:pt x="35" y="8"/>
                        <a:pt x="33" y="6"/>
                      </a:cubicBezTo>
                      <a:cubicBezTo>
                        <a:pt x="32" y="6"/>
                        <a:pt x="29" y="5"/>
                        <a:pt x="27" y="5"/>
                      </a:cubicBezTo>
                      <a:cubicBezTo>
                        <a:pt x="25" y="5"/>
                        <a:pt x="23" y="5"/>
                        <a:pt x="22" y="4"/>
                      </a:cubicBezTo>
                      <a:cubicBezTo>
                        <a:pt x="22" y="4"/>
                        <a:pt x="21" y="4"/>
                        <a:pt x="21" y="4"/>
                      </a:cubicBezTo>
                      <a:quadBezTo>
                        <a:pt x="21" y="4"/>
                        <a:pt x="21" y="4"/>
                      </a:quadBezTo>
                      <a:quadBezTo>
                        <a:pt x="19" y="3"/>
                        <a:pt x="19" y="3"/>
                      </a:quadBezTo>
                      <a:cubicBezTo>
                        <a:pt x="19" y="3"/>
                        <a:pt x="18" y="3"/>
                        <a:pt x="18" y="3"/>
                      </a:cubicBezTo>
                      <a:quadBezTo>
                        <a:pt x="17" y="2"/>
                        <a:pt x="17" y="2"/>
                      </a:quadBezTo>
                      <a:quadBezTo>
                        <a:pt x="17" y="2"/>
                        <a:pt x="17" y="2"/>
                      </a:quadBezTo>
                      <a:quadBezTo>
                        <a:pt x="17" y="2"/>
                        <a:pt x="17" y="2"/>
                      </a:quadBezTo>
                      <a:cubicBezTo>
                        <a:pt x="17" y="2"/>
                        <a:pt x="16" y="2"/>
                        <a:pt x="16" y="2"/>
                      </a:cubicBezTo>
                      <a:cubicBezTo>
                        <a:pt x="16" y="2"/>
                        <a:pt x="15" y="1"/>
                        <a:pt x="15" y="1"/>
                      </a:cubicBezTo>
                      <a:cubicBezTo>
                        <a:pt x="15" y="0"/>
                        <a:pt x="13" y="0"/>
                        <a:pt x="10" y="1"/>
                      </a:cubicBezTo>
                      <a:cubicBezTo>
                        <a:pt x="8" y="1"/>
                        <a:pt x="3" y="4"/>
                        <a:pt x="3" y="5"/>
                      </a:cubicBezTo>
                      <a:quadBezTo>
                        <a:pt x="2" y="6"/>
                        <a:pt x="2" y="6"/>
                      </a:quadBezTo>
                      <a:quadBezTo>
                        <a:pt x="2" y="6"/>
                        <a:pt x="2" y="6"/>
                      </a:quadBezTo>
                      <a:quadBezTo>
                        <a:pt x="6" y="10"/>
                        <a:pt x="6" y="10"/>
                      </a:quadBezTo>
                      <a:quadBezTo>
                        <a:pt x="7" y="18"/>
                        <a:pt x="7" y="18"/>
                      </a:quadBezTo>
                      <a:quadBezTo>
                        <a:pt x="12" y="22"/>
                        <a:pt x="12" y="22"/>
                      </a:quadBezTo>
                      <a:quadBezTo>
                        <a:pt x="12" y="23"/>
                        <a:pt x="12" y="23"/>
                      </a:quadBezTo>
                      <a:cubicBezTo>
                        <a:pt x="12" y="23"/>
                        <a:pt x="12" y="28"/>
                        <a:pt x="12" y="33"/>
                      </a:cubicBezTo>
                      <a:cubicBezTo>
                        <a:pt x="11" y="38"/>
                        <a:pt x="6" y="44"/>
                        <a:pt x="3" y="47"/>
                      </a:cubicBezTo>
                      <a:quadBezTo>
                        <a:pt x="3" y="47"/>
                        <a:pt x="3" y="47"/>
                      </a:quadBezTo>
                      <a:quadBezTo>
                        <a:pt x="3" y="47"/>
                        <a:pt x="3" y="47"/>
                      </a:quadBezTo>
                      <a:quadBezTo>
                        <a:pt x="3" y="47"/>
                        <a:pt x="3" y="47"/>
                      </a:quadBezTo>
                      <a:quadBezTo>
                        <a:pt x="3" y="48"/>
                        <a:pt x="3" y="48"/>
                      </a:quadBezTo>
                      <a:quadBezTo>
                        <a:pt x="3" y="48"/>
                        <a:pt x="3" y="48"/>
                      </a:quadBezTo>
                      <a:quadBezTo>
                        <a:pt x="3" y="48"/>
                        <a:pt x="3" y="48"/>
                      </a:quadBezTo>
                      <a:quadBezTo>
                        <a:pt x="3" y="48"/>
                        <a:pt x="3" y="48"/>
                      </a:quadBezTo>
                      <a:quadBezTo>
                        <a:pt x="3" y="48"/>
                        <a:pt x="3" y="49"/>
                      </a:quadBezTo>
                      <a:quadBezTo>
                        <a:pt x="3" y="49"/>
                        <a:pt x="3" y="49"/>
                      </a:quadBezTo>
                      <a:quadBezTo>
                        <a:pt x="2" y="49"/>
                        <a:pt x="2" y="49"/>
                      </a:quadBezTo>
                      <a:quadBezTo>
                        <a:pt x="2" y="50"/>
                        <a:pt x="2" y="50"/>
                      </a:quadBezTo>
                      <a:quadBezTo>
                        <a:pt x="2" y="50"/>
                        <a:pt x="2" y="51"/>
                      </a:quadBezTo>
                      <a:cubicBezTo>
                        <a:pt x="2" y="51"/>
                        <a:pt x="1" y="51"/>
                        <a:pt x="1" y="51"/>
                      </a:cubicBezTo>
                      <a:cubicBezTo>
                        <a:pt x="5" y="53"/>
                        <a:pt x="9" y="55"/>
                        <a:pt x="8" y="57"/>
                      </a:cubicBezTo>
                      <a:cubicBezTo>
                        <a:pt x="8" y="60"/>
                        <a:pt x="6" y="60"/>
                        <a:pt x="4" y="61"/>
                      </a:cubicBezTo>
                      <a:cubicBezTo>
                        <a:pt x="1" y="62"/>
                        <a:pt x="0" y="62"/>
                        <a:pt x="0" y="64"/>
                      </a:cubicBezTo>
                      <a:quadBezTo>
                        <a:pt x="43" y="87"/>
                        <a:pt x="43" y="87"/>
                      </a:quadBezTo>
                      <a:quadBezTo>
                        <a:pt x="42" y="94"/>
                        <a:pt x="42" y="94"/>
                      </a:quadBezTo>
                      <a:cubicBezTo>
                        <a:pt x="43" y="94"/>
                        <a:pt x="44" y="96"/>
                        <a:pt x="46" y="97"/>
                      </a:cubicBezTo>
                      <a:quadBezTo>
                        <a:pt x="46" y="97"/>
                        <a:pt x="47" y="97"/>
                      </a:quadBezTo>
                      <a:cubicBezTo>
                        <a:pt x="47" y="97"/>
                        <a:pt x="48" y="98"/>
                        <a:pt x="48" y="98"/>
                      </a:cubicBezTo>
                      <a:quadBezTo>
                        <a:pt x="48" y="98"/>
                        <a:pt x="49" y="99"/>
                      </a:quadBezTo>
                      <a:cubicBezTo>
                        <a:pt x="49" y="99"/>
                        <a:pt x="50" y="99"/>
                        <a:pt x="50" y="100"/>
                      </a:cubicBezTo>
                      <a:cubicBezTo>
                        <a:pt x="50" y="100"/>
                        <a:pt x="51" y="100"/>
                        <a:pt x="51" y="100"/>
                      </a:cubicBezTo>
                      <a:quadBezTo>
                        <a:pt x="52" y="101"/>
                        <a:pt x="53" y="101"/>
                      </a:quadBezTo>
                      <a:quadBezTo>
                        <a:pt x="53" y="102"/>
                        <a:pt x="54" y="102"/>
                      </a:quadBezTo>
                      <a:cubicBezTo>
                        <a:pt x="54" y="102"/>
                        <a:pt x="55" y="103"/>
                        <a:pt x="55" y="103"/>
                      </a:cubicBezTo>
                      <a:cubicBezTo>
                        <a:pt x="55" y="103"/>
                        <a:pt x="56" y="104"/>
                        <a:pt x="56" y="104"/>
                      </a:cubicBezTo>
                      <a:cubicBezTo>
                        <a:pt x="57" y="104"/>
                        <a:pt x="57" y="105"/>
                        <a:pt x="58" y="105"/>
                      </a:cubicBezTo>
                      <a:quadBezTo>
                        <a:pt x="58" y="105"/>
                        <a:pt x="58" y="105"/>
                      </a:quadBezTo>
                      <a:cubicBezTo>
                        <a:pt x="62" y="96"/>
                        <a:pt x="67" y="85"/>
                        <a:pt x="68" y="83"/>
                      </a:cubicBezTo>
                      <a:cubicBezTo>
                        <a:pt x="70" y="80"/>
                        <a:pt x="72" y="79"/>
                        <a:pt x="73" y="78"/>
                      </a:cubicBezTo>
                      <a:cubicBezTo>
                        <a:pt x="74" y="78"/>
                        <a:pt x="75" y="77"/>
                        <a:pt x="76" y="77"/>
                      </a:cubicBezTo>
                      <a:cubicBezTo>
                        <a:pt x="77" y="75"/>
                        <a:pt x="78" y="75"/>
                        <a:pt x="79" y="75"/>
                      </a:cubicBezTo>
                      <a:quadBezTo>
                        <a:pt x="80" y="75"/>
                        <a:pt x="80" y="75"/>
                      </a:quadBezTo>
                      <a:quadBezTo>
                        <a:pt x="80" y="75"/>
                        <a:pt x="80" y="75"/>
                      </a:quadBezTo>
                      <a:cubicBezTo>
                        <a:pt x="80" y="75"/>
                        <a:pt x="81" y="74"/>
                        <a:pt x="82" y="73"/>
                      </a:cubicBezTo>
                      <a:quadBezTo>
                        <a:pt x="82" y="73"/>
                        <a:pt x="82" y="72"/>
                      </a:quadBezTo>
                      <a:quadBezTo>
                        <a:pt x="77" y="64"/>
                        <a:pt x="77" y="64"/>
                      </a:quadBezTo>
                      <a:quadBezTo>
                        <a:pt x="76" y="23"/>
                        <a:pt x="76" y="23"/>
                      </a:quadBezTo>
                      <a:quadBezTo>
                        <a:pt x="82" y="14"/>
                        <a:pt x="82" y="14"/>
                      </a:quadBezTo>
                      <a:quadBezTo>
                        <a:pt x="84" y="11"/>
                        <a:pt x="84" y="11"/>
                      </a:quadBezTo>
                      <a:quadBezTo>
                        <a:pt x="84" y="11"/>
                        <a:pt x="84" y="1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03" name="Freeform 1695"/>
                <p:cNvSpPr/>
                <p:nvPr/>
              </p:nvSpPr>
              <p:spPr>
                <a:xfrm>
                  <a:off x="2100" y="2932"/>
                  <a:ext cx="8" cy="11"/>
                </a:xfrm>
                <a:custGeom>
                  <a:avLst/>
                  <a:gdLst>
                    <a:gd name="T0" fmla="*/ 0 w 8"/>
                    <a:gd name="T1" fmla="*/ 11 h 11"/>
                    <a:gd name="T2" fmla="*/ 8 w 8"/>
                    <a:gd name="T3" fmla="*/ 0 h 11"/>
                    <a:gd name="T4" fmla="*/ 6 w 8"/>
                    <a:gd name="T5" fmla="*/ 3 h 11"/>
                    <a:gd name="T6" fmla="*/ 0 w 8"/>
                    <a:gd name="T7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1">
                      <a:moveTo>
                        <a:pt x="0" y="11"/>
                      </a:moveTo>
                      <a:lnTo>
                        <a:pt x="8" y="0"/>
                      </a:lnTo>
                      <a:lnTo>
                        <a:pt x="6" y="3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04" name="Freeform 1696"/>
                <p:cNvSpPr/>
                <p:nvPr/>
              </p:nvSpPr>
              <p:spPr>
                <a:xfrm>
                  <a:off x="2101" y="2982"/>
                  <a:ext cx="5" cy="8"/>
                </a:xfrm>
                <a:custGeom>
                  <a:avLst/>
                  <a:gdLst>
                    <a:gd name="T0" fmla="*/ 5 w 5"/>
                    <a:gd name="T1" fmla="*/ 8 h 8"/>
                    <a:gd name="T2" fmla="*/ 0 w 5"/>
                    <a:gd name="T3" fmla="*/ 0 h 8"/>
                    <a:gd name="T4" fmla="*/ 5 w 5"/>
                    <a:gd name="T5" fmla="*/ 8 h 8"/>
                    <a:gd name="T6" fmla="*/ 5 w 5"/>
                    <a:gd name="T7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8">
                      <a:moveTo>
                        <a:pt x="5" y="8"/>
                      </a:moveTo>
                      <a:lnTo>
                        <a:pt x="0" y="0"/>
                      </a:lnTo>
                      <a:lnTo>
                        <a:pt x="5" y="8"/>
                      </a:lnTo>
                      <a:lnTo>
                        <a:pt x="5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05" name="Freeform 1697"/>
                <p:cNvSpPr/>
                <p:nvPr/>
              </p:nvSpPr>
              <p:spPr>
                <a:xfrm>
                  <a:off x="2046" y="2924"/>
                  <a:ext cx="1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2 w 2"/>
                    <a:gd name="T5" fmla="*/ 1 h 1"/>
                    <a:gd name="T6" fmla="*/ 1 w 2"/>
                    <a:gd name="T7" fmla="*/ 0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quadBezTo>
                        <a:pt x="2" y="1"/>
                        <a:pt x="2" y="1"/>
                      </a:quadBezTo>
                      <a:quadBezTo>
                        <a:pt x="2" y="1"/>
                        <a:pt x="2" y="1"/>
                      </a:quadBezTo>
                      <a:cubicBezTo>
                        <a:pt x="2" y="1"/>
                        <a:pt x="1" y="1"/>
                        <a:pt x="1" y="0"/>
                      </a:cubic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06" name="Freeform 1698"/>
                <p:cNvSpPr/>
                <p:nvPr/>
              </p:nvSpPr>
              <p:spPr>
                <a:xfrm>
                  <a:off x="2029" y="2926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07" name="Freeform 1699"/>
                <p:cNvSpPr/>
                <p:nvPr/>
              </p:nvSpPr>
              <p:spPr>
                <a:xfrm>
                  <a:off x="2043" y="2923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08" name="Freeform 1700"/>
                <p:cNvSpPr/>
                <p:nvPr/>
              </p:nvSpPr>
              <p:spPr>
                <a:xfrm>
                  <a:off x="2108" y="293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09" name="Freeform 1701"/>
                <p:cNvSpPr/>
                <p:nvPr/>
              </p:nvSpPr>
              <p:spPr>
                <a:xfrm>
                  <a:off x="2044" y="2923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quadBezTo>
                        <a:pt x="1" y="1"/>
                        <a:pt x="1" y="1"/>
                      </a:quadBezTo>
                      <a:cubicBezTo>
                        <a:pt x="1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10" name="Freeform 1702"/>
                <p:cNvSpPr/>
                <p:nvPr/>
              </p:nvSpPr>
              <p:spPr>
                <a:xfrm>
                  <a:off x="1981" y="2930"/>
                  <a:ext cx="54" cy="56"/>
                </a:xfrm>
                <a:custGeom>
                  <a:avLst/>
                  <a:gdLst>
                    <a:gd name="T0" fmla="*/ 45 w 56"/>
                    <a:gd name="T1" fmla="*/ 2 h 59"/>
                    <a:gd name="T2" fmla="*/ 36 w 56"/>
                    <a:gd name="T3" fmla="*/ 3 h 59"/>
                    <a:gd name="T4" fmla="*/ 34 w 56"/>
                    <a:gd name="T5" fmla="*/ 3 h 59"/>
                    <a:gd name="T6" fmla="*/ 28 w 56"/>
                    <a:gd name="T7" fmla="*/ 7 h 59"/>
                    <a:gd name="T8" fmla="*/ 21 w 56"/>
                    <a:gd name="T9" fmla="*/ 4 h 59"/>
                    <a:gd name="T10" fmla="*/ 19 w 56"/>
                    <a:gd name="T11" fmla="*/ 4 h 59"/>
                    <a:gd name="T12" fmla="*/ 17 w 56"/>
                    <a:gd name="T13" fmla="*/ 5 h 59"/>
                    <a:gd name="T14" fmla="*/ 14 w 56"/>
                    <a:gd name="T15" fmla="*/ 14 h 59"/>
                    <a:gd name="T16" fmla="*/ 17 w 56"/>
                    <a:gd name="T17" fmla="*/ 20 h 59"/>
                    <a:gd name="T18" fmla="*/ 14 w 56"/>
                    <a:gd name="T19" fmla="*/ 26 h 59"/>
                    <a:gd name="T20" fmla="*/ 7 w 56"/>
                    <a:gd name="T21" fmla="*/ 33 h 59"/>
                    <a:gd name="T22" fmla="*/ 3 w 56"/>
                    <a:gd name="T23" fmla="*/ 40 h 59"/>
                    <a:gd name="T24" fmla="*/ 0 w 56"/>
                    <a:gd name="T25" fmla="*/ 53 h 59"/>
                    <a:gd name="T26" fmla="*/ 0 w 56"/>
                    <a:gd name="T27" fmla="*/ 56 h 59"/>
                    <a:gd name="T28" fmla="*/ 0 w 56"/>
                    <a:gd name="T29" fmla="*/ 59 h 59"/>
                    <a:gd name="T30" fmla="*/ 0 w 56"/>
                    <a:gd name="T31" fmla="*/ 59 h 59"/>
                    <a:gd name="T32" fmla="*/ 6 w 56"/>
                    <a:gd name="T33" fmla="*/ 57 h 59"/>
                    <a:gd name="T34" fmla="*/ 8 w 56"/>
                    <a:gd name="T35" fmla="*/ 56 h 59"/>
                    <a:gd name="T36" fmla="*/ 10 w 56"/>
                    <a:gd name="T37" fmla="*/ 55 h 59"/>
                    <a:gd name="T38" fmla="*/ 11 w 56"/>
                    <a:gd name="T39" fmla="*/ 55 h 59"/>
                    <a:gd name="T40" fmla="*/ 12 w 56"/>
                    <a:gd name="T41" fmla="*/ 55 h 59"/>
                    <a:gd name="T42" fmla="*/ 13 w 56"/>
                    <a:gd name="T43" fmla="*/ 54 h 59"/>
                    <a:gd name="T44" fmla="*/ 22 w 56"/>
                    <a:gd name="T45" fmla="*/ 54 h 59"/>
                    <a:gd name="T46" fmla="*/ 45 w 56"/>
                    <a:gd name="T47" fmla="*/ 41 h 59"/>
                    <a:gd name="T48" fmla="*/ 46 w 56"/>
                    <a:gd name="T49" fmla="*/ 41 h 59"/>
                    <a:gd name="T50" fmla="*/ 46 w 56"/>
                    <a:gd name="T51" fmla="*/ 39 h 59"/>
                    <a:gd name="T52" fmla="*/ 47 w 56"/>
                    <a:gd name="T53" fmla="*/ 38 h 59"/>
                    <a:gd name="T54" fmla="*/ 47 w 56"/>
                    <a:gd name="T55" fmla="*/ 37 h 59"/>
                    <a:gd name="T56" fmla="*/ 48 w 56"/>
                    <a:gd name="T57" fmla="*/ 37 h 59"/>
                    <a:gd name="T58" fmla="*/ 48 w 56"/>
                    <a:gd name="T59" fmla="*/ 36 h 59"/>
                    <a:gd name="T60" fmla="*/ 48 w 56"/>
                    <a:gd name="T61" fmla="*/ 36 h 59"/>
                    <a:gd name="T62" fmla="*/ 56 w 56"/>
                    <a:gd name="T63" fmla="*/ 23 h 59"/>
                    <a:gd name="T64" fmla="*/ 56 w 56"/>
                    <a:gd name="T65" fmla="*/ 15 h 59"/>
                    <a:gd name="T66" fmla="*/ 50 w 56"/>
                    <a:gd name="T67" fmla="*/ 3 h 59"/>
                    <a:gd name="T68" fmla="*/ 47 w 56"/>
                    <a:gd name="T69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6" h="59">
                      <a:moveTo>
                        <a:pt x="47" y="0"/>
                      </a:moveTo>
                      <a:cubicBezTo>
                        <a:pt x="47" y="1"/>
                        <a:pt x="46" y="1"/>
                        <a:pt x="45" y="2"/>
                      </a:cubicBezTo>
                      <a:cubicBezTo>
                        <a:pt x="45" y="2"/>
                        <a:pt x="45" y="4"/>
                        <a:pt x="40" y="4"/>
                      </a:cubicBezTo>
                      <a:cubicBezTo>
                        <a:pt x="39" y="4"/>
                        <a:pt x="37" y="4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quadBezTo>
                        <a:pt x="35" y="3"/>
                        <a:pt x="34" y="3"/>
                      </a:quadBezTo>
                      <a:cubicBezTo>
                        <a:pt x="33" y="4"/>
                        <a:pt x="30" y="5"/>
                        <a:pt x="30" y="6"/>
                      </a:cubicBezTo>
                      <a:cubicBezTo>
                        <a:pt x="29" y="6"/>
                        <a:pt x="28" y="7"/>
                        <a:pt x="28" y="7"/>
                      </a:cubicBezTo>
                      <a:cubicBezTo>
                        <a:pt x="26" y="7"/>
                        <a:pt x="25" y="6"/>
                        <a:pt x="24" y="5"/>
                      </a:cubicBezTo>
                      <a:cubicBezTo>
                        <a:pt x="23" y="5"/>
                        <a:pt x="22" y="4"/>
                        <a:pt x="21" y="4"/>
                      </a:cubicBezTo>
                      <a:cubicBezTo>
                        <a:pt x="21" y="4"/>
                        <a:pt x="20" y="4"/>
                        <a:pt x="20" y="4"/>
                      </a:cubicBezTo>
                      <a:quadBezTo>
                        <a:pt x="20" y="4"/>
                        <a:pt x="19" y="4"/>
                      </a:quadBezTo>
                      <a:cubicBezTo>
                        <a:pt x="19" y="4"/>
                        <a:pt x="18" y="5"/>
                        <a:pt x="18" y="5"/>
                      </a:cubicBezTo>
                      <a:quadBezTo>
                        <a:pt x="18" y="5"/>
                        <a:pt x="17" y="5"/>
                      </a:quadBezTo>
                      <a:cubicBezTo>
                        <a:pt x="16" y="5"/>
                        <a:pt x="15" y="6"/>
                        <a:pt x="14" y="6"/>
                      </a:cubicBezTo>
                      <a:cubicBezTo>
                        <a:pt x="14" y="8"/>
                        <a:pt x="14" y="12"/>
                        <a:pt x="14" y="14"/>
                      </a:cubicBezTo>
                      <a:quadBezTo>
                        <a:pt x="14" y="15"/>
                        <a:pt x="15" y="16"/>
                      </a:quadBezTo>
                      <a:cubicBezTo>
                        <a:pt x="16" y="16"/>
                        <a:pt x="17" y="18"/>
                        <a:pt x="17" y="20"/>
                      </a:cubicBezTo>
                      <a:cubicBezTo>
                        <a:pt x="17" y="22"/>
                        <a:pt x="16" y="23"/>
                        <a:pt x="15" y="25"/>
                      </a:cubicBezTo>
                      <a:cubicBezTo>
                        <a:pt x="15" y="25"/>
                        <a:pt x="14" y="26"/>
                        <a:pt x="14" y="26"/>
                      </a:cubicBezTo>
                      <a:cubicBezTo>
                        <a:pt x="14" y="29"/>
                        <a:pt x="10" y="30"/>
                        <a:pt x="8" y="31"/>
                      </a:cubicBezTo>
                      <a:cubicBezTo>
                        <a:pt x="8" y="31"/>
                        <a:pt x="7" y="32"/>
                        <a:pt x="7" y="33"/>
                      </a:cubicBezTo>
                      <a:cubicBezTo>
                        <a:pt x="6" y="34"/>
                        <a:pt x="6" y="35"/>
                        <a:pt x="4" y="37"/>
                      </a:cubicBezTo>
                      <a:cubicBezTo>
                        <a:pt x="4" y="37"/>
                        <a:pt x="4" y="38"/>
                        <a:pt x="3" y="40"/>
                      </a:cubicBezTo>
                      <a:cubicBezTo>
                        <a:pt x="3" y="41"/>
                        <a:pt x="3" y="42"/>
                        <a:pt x="2" y="44"/>
                      </a:cubicBezTo>
                      <a:cubicBezTo>
                        <a:pt x="1" y="46"/>
                        <a:pt x="0" y="50"/>
                        <a:pt x="0" y="53"/>
                      </a:cubicBezTo>
                      <a:cubicBezTo>
                        <a:pt x="0" y="53"/>
                        <a:pt x="0" y="54"/>
                        <a:pt x="0" y="55"/>
                      </a:cubicBezTo>
                      <a:quadBezTo>
                        <a:pt x="0" y="56"/>
                        <a:pt x="0" y="56"/>
                      </a:quadBezTo>
                      <a:cubicBezTo>
                        <a:pt x="0" y="57"/>
                        <a:pt x="0" y="58"/>
                        <a:pt x="0" y="58"/>
                      </a:cubicBezTo>
                      <a:cubicBezTo>
                        <a:pt x="0" y="58"/>
                        <a:pt x="0" y="59"/>
                        <a:pt x="0" y="59"/>
                      </a:cubicBezTo>
                      <a:quadBezTo>
                        <a:pt x="0" y="59"/>
                        <a:pt x="0" y="59"/>
                      </a:quadBezTo>
                      <a:quadBezTo>
                        <a:pt x="0" y="59"/>
                        <a:pt x="0" y="59"/>
                      </a:quadBezTo>
                      <a:cubicBezTo>
                        <a:pt x="0" y="58"/>
                        <a:pt x="1" y="58"/>
                        <a:pt x="1" y="58"/>
                      </a:cubicBezTo>
                      <a:cubicBezTo>
                        <a:pt x="2" y="58"/>
                        <a:pt x="2" y="57"/>
                        <a:pt x="6" y="57"/>
                      </a:cubicBezTo>
                      <a:quadBezTo>
                        <a:pt x="6" y="56"/>
                        <a:pt x="6" y="56"/>
                      </a:quadBezTo>
                      <a:quadBezTo>
                        <a:pt x="8" y="56"/>
                        <a:pt x="8" y="56"/>
                      </a:quadBezTo>
                      <a:quadBezTo>
                        <a:pt x="10" y="55"/>
                        <a:pt x="10" y="55"/>
                      </a:quadBezTo>
                      <a:quadBezTo>
                        <a:pt x="10" y="55"/>
                        <a:pt x="10" y="55"/>
                      </a:quadBezTo>
                      <a:quadBezTo>
                        <a:pt x="10" y="55"/>
                        <a:pt x="10" y="55"/>
                      </a:quadBezTo>
                      <a:cubicBezTo>
                        <a:pt x="10" y="55"/>
                        <a:pt x="11" y="55"/>
                        <a:pt x="11" y="55"/>
                      </a:cubicBezTo>
                      <a:cubicBezTo>
                        <a:pt x="11" y="55"/>
                        <a:pt x="12" y="55"/>
                        <a:pt x="12" y="55"/>
                      </a:cubicBezTo>
                      <a:quadBezTo>
                        <a:pt x="12" y="55"/>
                        <a:pt x="12" y="55"/>
                      </a:quadBezTo>
                      <a:cubicBezTo>
                        <a:pt x="12" y="55"/>
                        <a:pt x="13" y="55"/>
                        <a:pt x="13" y="55"/>
                      </a:cubicBezTo>
                      <a:cubicBezTo>
                        <a:pt x="13" y="55"/>
                        <a:pt x="13" y="54"/>
                        <a:pt x="13" y="54"/>
                      </a:cubicBezTo>
                      <a:quadBezTo>
                        <a:pt x="14" y="54"/>
                        <a:pt x="14" y="54"/>
                      </a:quadBezTo>
                      <a:quadBezTo>
                        <a:pt x="22" y="54"/>
                        <a:pt x="22" y="54"/>
                      </a:quadBezTo>
                      <a:cubicBezTo>
                        <a:pt x="23" y="49"/>
                        <a:pt x="27" y="43"/>
                        <a:pt x="31" y="41"/>
                      </a:cubicBezTo>
                      <a:cubicBezTo>
                        <a:pt x="35" y="40"/>
                        <a:pt x="40" y="40"/>
                        <a:pt x="45" y="41"/>
                      </a:cubicBezTo>
                      <a:quadBezTo>
                        <a:pt x="45" y="41"/>
                        <a:pt x="46" y="41"/>
                      </a:quadBezTo>
                      <a:quadBezTo>
                        <a:pt x="46" y="41"/>
                        <a:pt x="46" y="41"/>
                      </a:quadBezTo>
                      <a:quadBezTo>
                        <a:pt x="46" y="40"/>
                        <a:pt x="46" y="40"/>
                      </a:quadBezTo>
                      <a:cubicBezTo>
                        <a:pt x="46" y="40"/>
                        <a:pt x="46" y="39"/>
                        <a:pt x="46" y="39"/>
                      </a:cubicBezTo>
                      <a:cubicBezTo>
                        <a:pt x="46" y="39"/>
                        <a:pt x="47" y="39"/>
                        <a:pt x="47" y="39"/>
                      </a:cubicBezTo>
                      <a:quadBezTo>
                        <a:pt x="47" y="38"/>
                        <a:pt x="47" y="38"/>
                      </a:quadBezTo>
                      <a:quadBezTo>
                        <a:pt x="47" y="38"/>
                        <a:pt x="47" y="38"/>
                      </a:quadBezTo>
                      <a:cubicBezTo>
                        <a:pt x="47" y="38"/>
                        <a:pt x="47" y="37"/>
                        <a:pt x="47" y="37"/>
                      </a:cubicBezTo>
                      <a:quadBezTo>
                        <a:pt x="47" y="37"/>
                        <a:pt x="48" y="37"/>
                      </a:quadBezTo>
                      <a:quadBezTo>
                        <a:pt x="48" y="37"/>
                        <a:pt x="48" y="37"/>
                      </a:quadBezTo>
                      <a:quadBezTo>
                        <a:pt x="48" y="36"/>
                        <a:pt x="48" y="36"/>
                      </a:quadBezTo>
                      <a:quadBezTo>
                        <a:pt x="48" y="36"/>
                        <a:pt x="48" y="36"/>
                      </a:quadBezTo>
                      <a:quadBezTo>
                        <a:pt x="48" y="36"/>
                        <a:pt x="48" y="36"/>
                      </a:quadBezTo>
                      <a:quadBezTo>
                        <a:pt x="48" y="36"/>
                        <a:pt x="48" y="36"/>
                      </a:quadBezTo>
                      <a:cubicBezTo>
                        <a:pt x="48" y="36"/>
                        <a:pt x="49" y="35"/>
                        <a:pt x="49" y="35"/>
                      </a:cubicBezTo>
                      <a:cubicBezTo>
                        <a:pt x="51" y="33"/>
                        <a:pt x="55" y="27"/>
                        <a:pt x="56" y="23"/>
                      </a:cubicBezTo>
                      <a:quadBezTo>
                        <a:pt x="56" y="22"/>
                        <a:pt x="56" y="21"/>
                      </a:quadBezTo>
                      <a:cubicBezTo>
                        <a:pt x="56" y="18"/>
                        <a:pt x="56" y="16"/>
                        <a:pt x="56" y="15"/>
                      </a:cubicBezTo>
                      <a:quadBezTo>
                        <a:pt x="52" y="11"/>
                        <a:pt x="52" y="11"/>
                      </a:quadBezTo>
                      <a:quadBezTo>
                        <a:pt x="50" y="3"/>
                        <a:pt x="50" y="3"/>
                      </a:quadBezTo>
                      <a:quadBezTo>
                        <a:pt x="47" y="0"/>
                        <a:pt x="47" y="0"/>
                      </a:quadBezTo>
                      <a:quadBezTo>
                        <a:pt x="47" y="0"/>
                        <a:pt x="47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11" name="Freeform 1703"/>
                <p:cNvSpPr/>
                <p:nvPr/>
              </p:nvSpPr>
              <p:spPr>
                <a:xfrm>
                  <a:off x="1982" y="2984"/>
                  <a:ext cx="5" cy="1"/>
                </a:xfrm>
                <a:custGeom>
                  <a:avLst/>
                  <a:gdLst>
                    <a:gd name="T0" fmla="*/ 5 w 5"/>
                    <a:gd name="T1" fmla="*/ 0 h 1"/>
                    <a:gd name="T2" fmla="*/ 0 w 5"/>
                    <a:gd name="T3" fmla="*/ 1 h 1"/>
                    <a:gd name="T4" fmla="*/ 5 w 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12" name="Freeform 1704"/>
                <p:cNvSpPr/>
                <p:nvPr/>
              </p:nvSpPr>
              <p:spPr>
                <a:xfrm>
                  <a:off x="1981" y="2985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13" name="Freeform 1705"/>
                <p:cNvSpPr/>
                <p:nvPr/>
              </p:nvSpPr>
              <p:spPr>
                <a:xfrm>
                  <a:off x="1989" y="2982"/>
                  <a:ext cx="2" cy="1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0 w 2"/>
                    <a:gd name="T5" fmla="*/ 1 h 1"/>
                    <a:gd name="T6" fmla="*/ 1 w 2"/>
                    <a:gd name="T7" fmla="*/ 0 h 1"/>
                    <a:gd name="T8" fmla="*/ 2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quadBezTo>
                        <a:pt x="2" y="0"/>
                        <a:pt x="2" y="0"/>
                      </a:quadBezTo>
                      <a:quadBezTo>
                        <a:pt x="0" y="1"/>
                        <a:pt x="0" y="1"/>
                      </a:quadBez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14" name="Freeform 1706"/>
                <p:cNvSpPr/>
                <p:nvPr/>
              </p:nvSpPr>
              <p:spPr>
                <a:xfrm>
                  <a:off x="1981" y="298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15" name="Freeform 1707"/>
                <p:cNvSpPr/>
                <p:nvPr/>
              </p:nvSpPr>
              <p:spPr>
                <a:xfrm>
                  <a:off x="1995" y="2935"/>
                  <a:ext cx="3" cy="1"/>
                </a:xfrm>
                <a:custGeom>
                  <a:avLst/>
                  <a:gdLst>
                    <a:gd name="T0" fmla="*/ 0 w 3"/>
                    <a:gd name="T1" fmla="*/ 1 h 1"/>
                    <a:gd name="T2" fmla="*/ 0 w 3"/>
                    <a:gd name="T3" fmla="*/ 1 h 1"/>
                    <a:gd name="T4" fmla="*/ 3 w 3"/>
                    <a:gd name="T5" fmla="*/ 0 h 1"/>
                    <a:gd name="T6" fmla="*/ 0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0" y="1"/>
                      </a:moveTo>
                      <a:quadBezTo>
                        <a:pt x="0" y="1"/>
                        <a:pt x="0" y="1"/>
                      </a:quadBez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2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16" name="Freeform 1708"/>
                <p:cNvSpPr/>
                <p:nvPr/>
              </p:nvSpPr>
              <p:spPr>
                <a:xfrm>
                  <a:off x="2001" y="293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17" name="Freeform 1709"/>
                <p:cNvSpPr/>
                <p:nvPr/>
              </p:nvSpPr>
              <p:spPr>
                <a:xfrm>
                  <a:off x="1999" y="2934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18" name="Freeform 1710"/>
                <p:cNvSpPr/>
                <p:nvPr/>
              </p:nvSpPr>
              <p:spPr>
                <a:xfrm>
                  <a:off x="2025" y="296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19" name="Freeform 1711"/>
                <p:cNvSpPr/>
                <p:nvPr/>
              </p:nvSpPr>
              <p:spPr>
                <a:xfrm>
                  <a:off x="2027" y="296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20" name="Freeform 1712"/>
                <p:cNvSpPr/>
                <p:nvPr/>
              </p:nvSpPr>
              <p:spPr>
                <a:xfrm>
                  <a:off x="2026" y="2966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21" name="Freeform 1713"/>
                <p:cNvSpPr/>
                <p:nvPr/>
              </p:nvSpPr>
              <p:spPr>
                <a:xfrm>
                  <a:off x="2027" y="296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22" name="Freeform 1714"/>
                <p:cNvSpPr/>
                <p:nvPr/>
              </p:nvSpPr>
              <p:spPr>
                <a:xfrm>
                  <a:off x="2027" y="296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23" name="Freeform 1715"/>
                <p:cNvSpPr/>
                <p:nvPr/>
              </p:nvSpPr>
              <p:spPr>
                <a:xfrm>
                  <a:off x="2035" y="2944"/>
                  <a:ext cx="0" cy="6"/>
                </a:xfrm>
                <a:custGeom>
                  <a:avLst/>
                  <a:gdLst>
                    <a:gd name="T0" fmla="*/ 0 h 6"/>
                    <a:gd name="T1" fmla="*/ 0 h 6"/>
                    <a:gd name="T2" fmla="*/ 6 h 6"/>
                    <a:gd name="T3" fmla="*/ 0 h 6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6"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cubicBezTo>
                        <a:pt x="0" y="1"/>
                        <a:pt x="0" y="3"/>
                        <a:pt x="0" y="6"/>
                      </a:cubicBezTo>
                      <a:cubicBezTo>
                        <a:pt x="0" y="3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24" name="Freeform 1716"/>
                <p:cNvSpPr/>
                <p:nvPr/>
              </p:nvSpPr>
              <p:spPr>
                <a:xfrm>
                  <a:off x="2026" y="2965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25" name="Freeform 1717"/>
                <p:cNvSpPr/>
                <p:nvPr/>
              </p:nvSpPr>
              <p:spPr>
                <a:xfrm>
                  <a:off x="2025" y="2967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26" name="Freeform 1718"/>
                <p:cNvSpPr/>
                <p:nvPr/>
              </p:nvSpPr>
              <p:spPr>
                <a:xfrm>
                  <a:off x="2127" y="3108"/>
                  <a:ext cx="75" cy="147"/>
                </a:xfrm>
                <a:custGeom>
                  <a:avLst/>
                  <a:gdLst>
                    <a:gd name="T0" fmla="*/ 69 w 79"/>
                    <a:gd name="T1" fmla="*/ 4 h 154"/>
                    <a:gd name="T2" fmla="*/ 67 w 79"/>
                    <a:gd name="T3" fmla="*/ 0 h 154"/>
                    <a:gd name="T4" fmla="*/ 65 w 79"/>
                    <a:gd name="T5" fmla="*/ 2 h 154"/>
                    <a:gd name="T6" fmla="*/ 64 w 79"/>
                    <a:gd name="T7" fmla="*/ 9 h 154"/>
                    <a:gd name="T8" fmla="*/ 63 w 79"/>
                    <a:gd name="T9" fmla="*/ 13 h 154"/>
                    <a:gd name="T10" fmla="*/ 55 w 79"/>
                    <a:gd name="T11" fmla="*/ 16 h 154"/>
                    <a:gd name="T12" fmla="*/ 52 w 79"/>
                    <a:gd name="T13" fmla="*/ 17 h 154"/>
                    <a:gd name="T14" fmla="*/ 52 w 79"/>
                    <a:gd name="T15" fmla="*/ 18 h 154"/>
                    <a:gd name="T16" fmla="*/ 51 w 79"/>
                    <a:gd name="T17" fmla="*/ 23 h 154"/>
                    <a:gd name="T18" fmla="*/ 51 w 79"/>
                    <a:gd name="T19" fmla="*/ 24 h 154"/>
                    <a:gd name="T20" fmla="*/ 51 w 79"/>
                    <a:gd name="T21" fmla="*/ 28 h 154"/>
                    <a:gd name="T22" fmla="*/ 42 w 79"/>
                    <a:gd name="T23" fmla="*/ 34 h 154"/>
                    <a:gd name="T24" fmla="*/ 36 w 79"/>
                    <a:gd name="T25" fmla="*/ 37 h 154"/>
                    <a:gd name="T26" fmla="*/ 25 w 79"/>
                    <a:gd name="T27" fmla="*/ 42 h 154"/>
                    <a:gd name="T28" fmla="*/ 19 w 79"/>
                    <a:gd name="T29" fmla="*/ 43 h 154"/>
                    <a:gd name="T30" fmla="*/ 11 w 79"/>
                    <a:gd name="T31" fmla="*/ 45 h 154"/>
                    <a:gd name="T32" fmla="*/ 11 w 79"/>
                    <a:gd name="T33" fmla="*/ 49 h 154"/>
                    <a:gd name="T34" fmla="*/ 8 w 79"/>
                    <a:gd name="T35" fmla="*/ 59 h 154"/>
                    <a:gd name="T36" fmla="*/ 10 w 79"/>
                    <a:gd name="T37" fmla="*/ 77 h 154"/>
                    <a:gd name="T38" fmla="*/ 7 w 79"/>
                    <a:gd name="T39" fmla="*/ 102 h 154"/>
                    <a:gd name="T40" fmla="*/ 3 w 79"/>
                    <a:gd name="T41" fmla="*/ 127 h 154"/>
                    <a:gd name="T42" fmla="*/ 6 w 79"/>
                    <a:gd name="T43" fmla="*/ 137 h 154"/>
                    <a:gd name="T44" fmla="*/ 10 w 79"/>
                    <a:gd name="T45" fmla="*/ 148 h 154"/>
                    <a:gd name="T46" fmla="*/ 24 w 79"/>
                    <a:gd name="T47" fmla="*/ 154 h 154"/>
                    <a:gd name="T48" fmla="*/ 27 w 79"/>
                    <a:gd name="T49" fmla="*/ 153 h 154"/>
                    <a:gd name="T50" fmla="*/ 34 w 79"/>
                    <a:gd name="T51" fmla="*/ 151 h 154"/>
                    <a:gd name="T52" fmla="*/ 39 w 79"/>
                    <a:gd name="T53" fmla="*/ 149 h 154"/>
                    <a:gd name="T54" fmla="*/ 49 w 79"/>
                    <a:gd name="T55" fmla="*/ 119 h 154"/>
                    <a:gd name="T56" fmla="*/ 55 w 79"/>
                    <a:gd name="T57" fmla="*/ 102 h 154"/>
                    <a:gd name="T58" fmla="*/ 67 w 79"/>
                    <a:gd name="T59" fmla="*/ 59 h 154"/>
                    <a:gd name="T60" fmla="*/ 68 w 79"/>
                    <a:gd name="T61" fmla="*/ 52 h 154"/>
                    <a:gd name="T62" fmla="*/ 69 w 79"/>
                    <a:gd name="T63" fmla="*/ 47 h 154"/>
                    <a:gd name="T64" fmla="*/ 69 w 79"/>
                    <a:gd name="T65" fmla="*/ 37 h 154"/>
                    <a:gd name="T66" fmla="*/ 72 w 79"/>
                    <a:gd name="T67" fmla="*/ 36 h 154"/>
                    <a:gd name="T68" fmla="*/ 75 w 79"/>
                    <a:gd name="T69" fmla="*/ 38 h 154"/>
                    <a:gd name="T70" fmla="*/ 77 w 79"/>
                    <a:gd name="T71" fmla="*/ 40 h 154"/>
                    <a:gd name="T72" fmla="*/ 78 w 79"/>
                    <a:gd name="T73" fmla="*/ 37 h 154"/>
                    <a:gd name="T74" fmla="*/ 77 w 79"/>
                    <a:gd name="T75" fmla="*/ 28 h 154"/>
                    <a:gd name="T76" fmla="*/ 74 w 79"/>
                    <a:gd name="T77" fmla="*/ 16 h 154"/>
                    <a:gd name="T78" fmla="*/ 69 w 79"/>
                    <a:gd name="T79" fmla="*/ 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79" h="154">
                      <a:moveTo>
                        <a:pt x="69" y="4"/>
                      </a:moveTo>
                      <a:cubicBezTo>
                        <a:pt x="68" y="2"/>
                        <a:pt x="67" y="1"/>
                        <a:pt x="67" y="0"/>
                      </a:cubicBezTo>
                      <a:cubicBezTo>
                        <a:pt x="66" y="1"/>
                        <a:pt x="66" y="2"/>
                        <a:pt x="65" y="2"/>
                      </a:cubicBezTo>
                      <a:cubicBezTo>
                        <a:pt x="65" y="3"/>
                        <a:pt x="64" y="6"/>
                        <a:pt x="64" y="9"/>
                      </a:cubicBezTo>
                      <a:cubicBezTo>
                        <a:pt x="65" y="10"/>
                        <a:pt x="64" y="11"/>
                        <a:pt x="63" y="13"/>
                      </a:cubicBezTo>
                      <a:cubicBezTo>
                        <a:pt x="61" y="15"/>
                        <a:pt x="58" y="16"/>
                        <a:pt x="55" y="16"/>
                      </a:cubicBezTo>
                      <a:cubicBezTo>
                        <a:pt x="54" y="16"/>
                        <a:pt x="53" y="16"/>
                        <a:pt x="52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3" y="21"/>
                        <a:pt x="52" y="23"/>
                        <a:pt x="51" y="23"/>
                      </a:cubicBezTo>
                      <a:cubicBezTo>
                        <a:pt x="51" y="23"/>
                        <a:pt x="51" y="24"/>
                        <a:pt x="51" y="24"/>
                      </a:cubicBezTo>
                      <a:cubicBezTo>
                        <a:pt x="52" y="25"/>
                        <a:pt x="52" y="27"/>
                        <a:pt x="51" y="28"/>
                      </a:cubicBezTo>
                      <a:cubicBezTo>
                        <a:pt x="50" y="31"/>
                        <a:pt x="46" y="34"/>
                        <a:pt x="42" y="34"/>
                      </a:cubicBezTo>
                      <a:cubicBezTo>
                        <a:pt x="40" y="34"/>
                        <a:pt x="38" y="36"/>
                        <a:pt x="36" y="37"/>
                      </a:cubicBezTo>
                      <a:cubicBezTo>
                        <a:pt x="32" y="40"/>
                        <a:pt x="29" y="42"/>
                        <a:pt x="25" y="42"/>
                      </a:cubicBezTo>
                      <a:cubicBezTo>
                        <a:pt x="23" y="42"/>
                        <a:pt x="21" y="42"/>
                        <a:pt x="19" y="43"/>
                      </a:cubicBezTo>
                      <a:cubicBezTo>
                        <a:pt x="16" y="44"/>
                        <a:pt x="14" y="45"/>
                        <a:pt x="11" y="45"/>
                      </a:cubicBezTo>
                      <a:cubicBezTo>
                        <a:pt x="11" y="45"/>
                        <a:pt x="11" y="47"/>
                        <a:pt x="11" y="49"/>
                      </a:cubicBezTo>
                      <a:cubicBezTo>
                        <a:pt x="10" y="52"/>
                        <a:pt x="10" y="55"/>
                        <a:pt x="8" y="59"/>
                      </a:cubicBezTo>
                      <a:cubicBezTo>
                        <a:pt x="6" y="63"/>
                        <a:pt x="6" y="69"/>
                        <a:pt x="10" y="77"/>
                      </a:cubicBezTo>
                      <a:cubicBezTo>
                        <a:pt x="13" y="85"/>
                        <a:pt x="16" y="92"/>
                        <a:pt x="7" y="102"/>
                      </a:cubicBezTo>
                      <a:cubicBezTo>
                        <a:pt x="0" y="111"/>
                        <a:pt x="0" y="121"/>
                        <a:pt x="3" y="127"/>
                      </a:cubicBezTo>
                      <a:cubicBezTo>
                        <a:pt x="4" y="130"/>
                        <a:pt x="5" y="133"/>
                        <a:pt x="6" y="137"/>
                      </a:cubicBezTo>
                      <a:cubicBezTo>
                        <a:pt x="7" y="141"/>
                        <a:pt x="8" y="145"/>
                        <a:pt x="10" y="148"/>
                      </a:cubicBezTo>
                      <a:cubicBezTo>
                        <a:pt x="13" y="151"/>
                        <a:pt x="19" y="154"/>
                        <a:pt x="24" y="154"/>
                      </a:cubicBezTo>
                      <a:cubicBezTo>
                        <a:pt x="25" y="154"/>
                        <a:pt x="26" y="153"/>
                        <a:pt x="27" y="153"/>
                      </a:cubicBezTo>
                      <a:cubicBezTo>
                        <a:pt x="29" y="151"/>
                        <a:pt x="32" y="151"/>
                        <a:pt x="34" y="151"/>
                      </a:cubicBezTo>
                      <a:cubicBezTo>
                        <a:pt x="36" y="151"/>
                        <a:pt x="37" y="150"/>
                        <a:pt x="39" y="149"/>
                      </a:cubicBezTo>
                      <a:cubicBezTo>
                        <a:pt x="41" y="146"/>
                        <a:pt x="45" y="132"/>
                        <a:pt x="49" y="119"/>
                      </a:cubicBezTo>
                      <a:cubicBezTo>
                        <a:pt x="51" y="113"/>
                        <a:pt x="53" y="107"/>
                        <a:pt x="55" y="102"/>
                      </a:cubicBezTo>
                      <a:cubicBezTo>
                        <a:pt x="59" y="89"/>
                        <a:pt x="67" y="63"/>
                        <a:pt x="67" y="59"/>
                      </a:cubicBezTo>
                      <a:cubicBezTo>
                        <a:pt x="66" y="56"/>
                        <a:pt x="67" y="54"/>
                        <a:pt x="68" y="52"/>
                      </a:cubicBezTo>
                      <a:cubicBezTo>
                        <a:pt x="69" y="50"/>
                        <a:pt x="70" y="49"/>
                        <a:pt x="69" y="47"/>
                      </a:cubicBezTo>
                      <a:cubicBezTo>
                        <a:pt x="67" y="43"/>
                        <a:pt x="68" y="39"/>
                        <a:pt x="69" y="37"/>
                      </a:cubicBezTo>
                      <a:cubicBezTo>
                        <a:pt x="70" y="36"/>
                        <a:pt x="72" y="36"/>
                        <a:pt x="72" y="36"/>
                      </a:cubicBezTo>
                      <a:cubicBezTo>
                        <a:pt x="73" y="36"/>
                        <a:pt x="74" y="36"/>
                        <a:pt x="75" y="38"/>
                      </a:cubicBezTo>
                      <a:cubicBezTo>
                        <a:pt x="76" y="39"/>
                        <a:pt x="77" y="40"/>
                        <a:pt x="77" y="40"/>
                      </a:cubicBezTo>
                      <a:cubicBezTo>
                        <a:pt x="77" y="40"/>
                        <a:pt x="78" y="39"/>
                        <a:pt x="78" y="37"/>
                      </a:cubicBezTo>
                      <a:cubicBezTo>
                        <a:pt x="79" y="35"/>
                        <a:pt x="78" y="31"/>
                        <a:pt x="77" y="28"/>
                      </a:cubicBezTo>
                      <a:cubicBezTo>
                        <a:pt x="76" y="24"/>
                        <a:pt x="74" y="20"/>
                        <a:pt x="74" y="16"/>
                      </a:cubicBezTo>
                      <a:cubicBezTo>
                        <a:pt x="74" y="12"/>
                        <a:pt x="71" y="7"/>
                        <a:pt x="6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27" name="Freeform 1719"/>
                <p:cNvSpPr/>
                <p:nvPr/>
              </p:nvSpPr>
              <p:spPr>
                <a:xfrm>
                  <a:off x="2124" y="2794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quadBezTo>
                        <a:pt x="0" y="1"/>
                        <a:pt x="0" y="1"/>
                      </a:quad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28" name="Freeform 1720"/>
                <p:cNvSpPr/>
                <p:nvPr/>
              </p:nvSpPr>
              <p:spPr>
                <a:xfrm>
                  <a:off x="2128" y="279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29" name="Freeform 1721"/>
                <p:cNvSpPr/>
                <p:nvPr/>
              </p:nvSpPr>
              <p:spPr>
                <a:xfrm>
                  <a:off x="2128" y="27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30" name="Freeform 1722"/>
                <p:cNvSpPr/>
                <p:nvPr/>
              </p:nvSpPr>
              <p:spPr>
                <a:xfrm>
                  <a:off x="2126" y="2793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31" name="Freeform 1723"/>
                <p:cNvSpPr/>
                <p:nvPr/>
              </p:nvSpPr>
              <p:spPr>
                <a:xfrm>
                  <a:off x="2127" y="279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32" name="Freeform 1724"/>
                <p:cNvSpPr/>
                <p:nvPr/>
              </p:nvSpPr>
              <p:spPr>
                <a:xfrm>
                  <a:off x="2128" y="27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33" name="Freeform 1725"/>
                <p:cNvSpPr/>
                <p:nvPr/>
              </p:nvSpPr>
              <p:spPr>
                <a:xfrm>
                  <a:off x="2125" y="279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34" name="Freeform 1726"/>
                <p:cNvSpPr/>
                <p:nvPr/>
              </p:nvSpPr>
              <p:spPr>
                <a:xfrm>
                  <a:off x="1970" y="3108"/>
                  <a:ext cx="10" cy="9"/>
                </a:xfrm>
                <a:custGeom>
                  <a:avLst/>
                  <a:gdLst>
                    <a:gd name="T0" fmla="*/ 4 w 10"/>
                    <a:gd name="T1" fmla="*/ 9 h 10"/>
                    <a:gd name="T2" fmla="*/ 9 w 10"/>
                    <a:gd name="T3" fmla="*/ 9 h 10"/>
                    <a:gd name="T4" fmla="*/ 10 w 10"/>
                    <a:gd name="T5" fmla="*/ 6 h 10"/>
                    <a:gd name="T6" fmla="*/ 10 w 10"/>
                    <a:gd name="T7" fmla="*/ 0 h 10"/>
                    <a:gd name="T8" fmla="*/ 10 w 10"/>
                    <a:gd name="T9" fmla="*/ 1 h 10"/>
                    <a:gd name="T10" fmla="*/ 3 w 10"/>
                    <a:gd name="T11" fmla="*/ 2 h 10"/>
                    <a:gd name="T12" fmla="*/ 0 w 10"/>
                    <a:gd name="T13" fmla="*/ 0 h 10"/>
                    <a:gd name="T14" fmla="*/ 0 w 10"/>
                    <a:gd name="T15" fmla="*/ 1 h 10"/>
                    <a:gd name="T16" fmla="*/ 4 w 10"/>
                    <a:gd name="T17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0">
                      <a:moveTo>
                        <a:pt x="4" y="9"/>
                      </a:moveTo>
                      <a:cubicBezTo>
                        <a:pt x="5" y="10"/>
                        <a:pt x="8" y="9"/>
                        <a:pt x="9" y="9"/>
                      </a:cubicBezTo>
                      <a:cubicBezTo>
                        <a:pt x="10" y="9"/>
                        <a:pt x="10" y="8"/>
                        <a:pt x="10" y="6"/>
                      </a:cubicBezTo>
                      <a:cubicBezTo>
                        <a:pt x="10" y="5"/>
                        <a:pt x="10" y="2"/>
                        <a:pt x="10" y="0"/>
                      </a:cubicBezTo>
                      <a:cubicBezTo>
                        <a:pt x="10" y="0"/>
                        <a:pt x="10" y="1"/>
                        <a:pt x="10" y="1"/>
                      </a:cubicBezTo>
                      <a:cubicBezTo>
                        <a:pt x="8" y="2"/>
                        <a:pt x="6" y="3"/>
                        <a:pt x="3" y="2"/>
                      </a:cubicBezTo>
                      <a:cubicBezTo>
                        <a:pt x="2" y="2"/>
                        <a:pt x="1" y="1"/>
                        <a:pt x="0" y="0"/>
                      </a:cubicBezTo>
                      <a:quadBezTo>
                        <a:pt x="0" y="1"/>
                        <a:pt x="0" y="1"/>
                      </a:quadBezTo>
                      <a:cubicBezTo>
                        <a:pt x="0" y="3"/>
                        <a:pt x="2" y="8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35" name="Freeform 1727"/>
                <p:cNvSpPr/>
                <p:nvPr/>
              </p:nvSpPr>
              <p:spPr>
                <a:xfrm>
                  <a:off x="1801" y="2916"/>
                  <a:ext cx="193" cy="191"/>
                </a:xfrm>
                <a:custGeom>
                  <a:avLst/>
                  <a:gdLst>
                    <a:gd name="T0" fmla="*/ 128 w 202"/>
                    <a:gd name="T1" fmla="*/ 182 h 199"/>
                    <a:gd name="T2" fmla="*/ 131 w 202"/>
                    <a:gd name="T3" fmla="*/ 186 h 199"/>
                    <a:gd name="T4" fmla="*/ 141 w 202"/>
                    <a:gd name="T5" fmla="*/ 191 h 199"/>
                    <a:gd name="T6" fmla="*/ 159 w 202"/>
                    <a:gd name="T7" fmla="*/ 190 h 199"/>
                    <a:gd name="T8" fmla="*/ 173 w 202"/>
                    <a:gd name="T9" fmla="*/ 195 h 199"/>
                    <a:gd name="T10" fmla="*/ 174 w 202"/>
                    <a:gd name="T11" fmla="*/ 176 h 199"/>
                    <a:gd name="T12" fmla="*/ 176 w 202"/>
                    <a:gd name="T13" fmla="*/ 159 h 199"/>
                    <a:gd name="T14" fmla="*/ 192 w 202"/>
                    <a:gd name="T15" fmla="*/ 152 h 199"/>
                    <a:gd name="T16" fmla="*/ 186 w 202"/>
                    <a:gd name="T17" fmla="*/ 141 h 199"/>
                    <a:gd name="T18" fmla="*/ 180 w 202"/>
                    <a:gd name="T19" fmla="*/ 91 h 199"/>
                    <a:gd name="T20" fmla="*/ 178 w 202"/>
                    <a:gd name="T21" fmla="*/ 88 h 199"/>
                    <a:gd name="T22" fmla="*/ 183 w 202"/>
                    <a:gd name="T23" fmla="*/ 74 h 199"/>
                    <a:gd name="T24" fmla="*/ 188 w 202"/>
                    <a:gd name="T25" fmla="*/ 56 h 199"/>
                    <a:gd name="T26" fmla="*/ 196 w 202"/>
                    <a:gd name="T27" fmla="*/ 41 h 199"/>
                    <a:gd name="T28" fmla="*/ 201 w 202"/>
                    <a:gd name="T29" fmla="*/ 33 h 199"/>
                    <a:gd name="T30" fmla="*/ 199 w 202"/>
                    <a:gd name="T31" fmla="*/ 26 h 199"/>
                    <a:gd name="T32" fmla="*/ 199 w 202"/>
                    <a:gd name="T33" fmla="*/ 23 h 199"/>
                    <a:gd name="T34" fmla="*/ 199 w 202"/>
                    <a:gd name="T35" fmla="*/ 20 h 199"/>
                    <a:gd name="T36" fmla="*/ 198 w 202"/>
                    <a:gd name="T37" fmla="*/ 18 h 199"/>
                    <a:gd name="T38" fmla="*/ 194 w 202"/>
                    <a:gd name="T39" fmla="*/ 14 h 199"/>
                    <a:gd name="T40" fmla="*/ 191 w 202"/>
                    <a:gd name="T41" fmla="*/ 11 h 199"/>
                    <a:gd name="T42" fmla="*/ 188 w 202"/>
                    <a:gd name="T43" fmla="*/ 10 h 199"/>
                    <a:gd name="T44" fmla="*/ 184 w 202"/>
                    <a:gd name="T45" fmla="*/ 10 h 199"/>
                    <a:gd name="T46" fmla="*/ 178 w 202"/>
                    <a:gd name="T47" fmla="*/ 9 h 199"/>
                    <a:gd name="T48" fmla="*/ 163 w 202"/>
                    <a:gd name="T49" fmla="*/ 2 h 199"/>
                    <a:gd name="T50" fmla="*/ 153 w 202"/>
                    <a:gd name="T51" fmla="*/ 3 h 199"/>
                    <a:gd name="T52" fmla="*/ 136 w 202"/>
                    <a:gd name="T53" fmla="*/ 4 h 199"/>
                    <a:gd name="T54" fmla="*/ 113 w 202"/>
                    <a:gd name="T55" fmla="*/ 7 h 199"/>
                    <a:gd name="T56" fmla="*/ 85 w 202"/>
                    <a:gd name="T57" fmla="*/ 9 h 199"/>
                    <a:gd name="T58" fmla="*/ 68 w 202"/>
                    <a:gd name="T59" fmla="*/ 20 h 199"/>
                    <a:gd name="T60" fmla="*/ 57 w 202"/>
                    <a:gd name="T61" fmla="*/ 56 h 199"/>
                    <a:gd name="T62" fmla="*/ 43 w 202"/>
                    <a:gd name="T63" fmla="*/ 85 h 199"/>
                    <a:gd name="T64" fmla="*/ 34 w 202"/>
                    <a:gd name="T65" fmla="*/ 112 h 199"/>
                    <a:gd name="T66" fmla="*/ 24 w 202"/>
                    <a:gd name="T67" fmla="*/ 116 h 199"/>
                    <a:gd name="T68" fmla="*/ 23 w 202"/>
                    <a:gd name="T69" fmla="*/ 115 h 199"/>
                    <a:gd name="T70" fmla="*/ 22 w 202"/>
                    <a:gd name="T71" fmla="*/ 112 h 199"/>
                    <a:gd name="T72" fmla="*/ 8 w 202"/>
                    <a:gd name="T73" fmla="*/ 113 h 199"/>
                    <a:gd name="T74" fmla="*/ 4 w 202"/>
                    <a:gd name="T75" fmla="*/ 115 h 199"/>
                    <a:gd name="T76" fmla="*/ 3 w 202"/>
                    <a:gd name="T77" fmla="*/ 127 h 199"/>
                    <a:gd name="T78" fmla="*/ 6 w 202"/>
                    <a:gd name="T79" fmla="*/ 125 h 199"/>
                    <a:gd name="T80" fmla="*/ 8 w 202"/>
                    <a:gd name="T81" fmla="*/ 125 h 199"/>
                    <a:gd name="T82" fmla="*/ 47 w 202"/>
                    <a:gd name="T83" fmla="*/ 126 h 199"/>
                    <a:gd name="T84" fmla="*/ 58 w 202"/>
                    <a:gd name="T85" fmla="*/ 150 h 199"/>
                    <a:gd name="T86" fmla="*/ 78 w 202"/>
                    <a:gd name="T87" fmla="*/ 138 h 199"/>
                    <a:gd name="T88" fmla="*/ 89 w 202"/>
                    <a:gd name="T89" fmla="*/ 140 h 199"/>
                    <a:gd name="T90" fmla="*/ 102 w 202"/>
                    <a:gd name="T91" fmla="*/ 144 h 199"/>
                    <a:gd name="T92" fmla="*/ 108 w 202"/>
                    <a:gd name="T93" fmla="*/ 178 h 199"/>
                    <a:gd name="T94" fmla="*/ 115 w 202"/>
                    <a:gd name="T95" fmla="*/ 182 h 199"/>
                    <a:gd name="T96" fmla="*/ 126 w 202"/>
                    <a:gd name="T97" fmla="*/ 18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2" h="199">
                      <a:moveTo>
                        <a:pt x="126" y="181"/>
                      </a:moveTo>
                      <a:quadBezTo>
                        <a:pt x="126" y="181"/>
                        <a:pt x="126" y="181"/>
                      </a:quadBezTo>
                      <a:quadBezTo>
                        <a:pt x="128" y="182"/>
                        <a:pt x="128" y="182"/>
                      </a:quadBezTo>
                      <a:quadBezTo>
                        <a:pt x="128" y="182"/>
                        <a:pt x="128" y="182"/>
                      </a:quadBezTo>
                      <a:cubicBezTo>
                        <a:pt x="129" y="183"/>
                        <a:pt x="129" y="184"/>
                        <a:pt x="130" y="184"/>
                      </a:cubicBezTo>
                      <a:quadBezTo>
                        <a:pt x="130" y="185"/>
                        <a:pt x="130" y="185"/>
                      </a:quadBezTo>
                      <a:quadBezTo>
                        <a:pt x="130" y="185"/>
                        <a:pt x="130" y="185"/>
                      </a:quadBezTo>
                      <a:cubicBezTo>
                        <a:pt x="130" y="186"/>
                        <a:pt x="131" y="186"/>
                        <a:pt x="131" y="186"/>
                      </a:cubicBezTo>
                      <a:cubicBezTo>
                        <a:pt x="132" y="186"/>
                        <a:pt x="135" y="185"/>
                        <a:pt x="137" y="185"/>
                      </a:cubicBezTo>
                      <a:cubicBezTo>
                        <a:pt x="138" y="185"/>
                        <a:pt x="139" y="185"/>
                        <a:pt x="140" y="186"/>
                      </a:cubicBezTo>
                      <a:cubicBezTo>
                        <a:pt x="140" y="187"/>
                        <a:pt x="141" y="188"/>
                        <a:pt x="140" y="188"/>
                      </a:cubicBezTo>
                      <a:cubicBezTo>
                        <a:pt x="140" y="189"/>
                        <a:pt x="141" y="191"/>
                        <a:pt x="141" y="191"/>
                      </a:cubicBezTo>
                      <a:cubicBezTo>
                        <a:pt x="143" y="191"/>
                        <a:pt x="146" y="192"/>
                        <a:pt x="148" y="193"/>
                      </a:cubicBezTo>
                      <a:cubicBezTo>
                        <a:pt x="149" y="194"/>
                        <a:pt x="151" y="194"/>
                        <a:pt x="151" y="194"/>
                      </a:cubicBezTo>
                      <a:cubicBezTo>
                        <a:pt x="152" y="194"/>
                        <a:pt x="154" y="194"/>
                        <a:pt x="154" y="194"/>
                      </a:cubicBezTo>
                      <a:cubicBezTo>
                        <a:pt x="155" y="192"/>
                        <a:pt x="157" y="190"/>
                        <a:pt x="159" y="190"/>
                      </a:cubicBezTo>
                      <a:cubicBezTo>
                        <a:pt x="161" y="190"/>
                        <a:pt x="162" y="191"/>
                        <a:pt x="162" y="192"/>
                      </a:cubicBezTo>
                      <a:cubicBezTo>
                        <a:pt x="164" y="196"/>
                        <a:pt x="166" y="197"/>
                        <a:pt x="166" y="197"/>
                      </a:cubicBezTo>
                      <a:cubicBezTo>
                        <a:pt x="169" y="197"/>
                        <a:pt x="173" y="197"/>
                        <a:pt x="175" y="199"/>
                      </a:cubicBezTo>
                      <a:cubicBezTo>
                        <a:pt x="175" y="198"/>
                        <a:pt x="174" y="196"/>
                        <a:pt x="173" y="195"/>
                      </a:cubicBezTo>
                      <a:cubicBezTo>
                        <a:pt x="173" y="194"/>
                        <a:pt x="172" y="193"/>
                        <a:pt x="172" y="193"/>
                      </a:cubicBezTo>
                      <a:cubicBezTo>
                        <a:pt x="170" y="192"/>
                        <a:pt x="171" y="189"/>
                        <a:pt x="172" y="185"/>
                      </a:cubicBezTo>
                      <a:cubicBezTo>
                        <a:pt x="173" y="184"/>
                        <a:pt x="173" y="182"/>
                        <a:pt x="173" y="181"/>
                      </a:cubicBezTo>
                      <a:cubicBezTo>
                        <a:pt x="173" y="180"/>
                        <a:pt x="174" y="178"/>
                        <a:pt x="174" y="176"/>
                      </a:cubicBezTo>
                      <a:cubicBezTo>
                        <a:pt x="174" y="174"/>
                        <a:pt x="175" y="171"/>
                        <a:pt x="175" y="170"/>
                      </a:cubicBezTo>
                      <a:cubicBezTo>
                        <a:pt x="174" y="169"/>
                        <a:pt x="173" y="168"/>
                        <a:pt x="173" y="167"/>
                      </a:cubicBezTo>
                      <a:cubicBezTo>
                        <a:pt x="173" y="165"/>
                        <a:pt x="174" y="163"/>
                        <a:pt x="176" y="161"/>
                      </a:cubicBezTo>
                      <a:cubicBezTo>
                        <a:pt x="176" y="161"/>
                        <a:pt x="176" y="159"/>
                        <a:pt x="176" y="159"/>
                      </a:cubicBezTo>
                      <a:cubicBezTo>
                        <a:pt x="176" y="157"/>
                        <a:pt x="176" y="155"/>
                        <a:pt x="177" y="154"/>
                      </a:cubicBezTo>
                      <a:cubicBezTo>
                        <a:pt x="178" y="153"/>
                        <a:pt x="179" y="153"/>
                        <a:pt x="180" y="153"/>
                      </a:cubicBezTo>
                      <a:quadBezTo>
                        <a:pt x="184" y="153"/>
                        <a:pt x="184" y="153"/>
                      </a:quadBezTo>
                      <a:cubicBezTo>
                        <a:pt x="190" y="153"/>
                        <a:pt x="192" y="152"/>
                        <a:pt x="192" y="152"/>
                      </a:cubicBezTo>
                      <a:quadBezTo>
                        <a:pt x="193" y="151"/>
                        <a:pt x="193" y="151"/>
                      </a:quadBezTo>
                      <a:quadBezTo>
                        <a:pt x="193" y="151"/>
                        <a:pt x="193" y="151"/>
                      </a:quadBezTo>
                      <a:cubicBezTo>
                        <a:pt x="192" y="150"/>
                        <a:pt x="192" y="149"/>
                        <a:pt x="192" y="149"/>
                      </a:cubicBezTo>
                      <a:cubicBezTo>
                        <a:pt x="190" y="146"/>
                        <a:pt x="188" y="142"/>
                        <a:pt x="186" y="141"/>
                      </a:cubicBezTo>
                      <a:cubicBezTo>
                        <a:pt x="180" y="138"/>
                        <a:pt x="178" y="110"/>
                        <a:pt x="179" y="101"/>
                      </a:cubicBezTo>
                      <a:cubicBezTo>
                        <a:pt x="179" y="98"/>
                        <a:pt x="179" y="97"/>
                        <a:pt x="181" y="96"/>
                      </a:cubicBezTo>
                      <a:quadBezTo>
                        <a:pt x="180" y="91"/>
                        <a:pt x="180" y="91"/>
                      </a:quadBezTo>
                      <a:quadBezTo>
                        <a:pt x="180" y="91"/>
                        <a:pt x="180" y="91"/>
                      </a:quadBezTo>
                      <a:cubicBezTo>
                        <a:pt x="180" y="91"/>
                        <a:pt x="179" y="91"/>
                        <a:pt x="179" y="91"/>
                      </a:cubicBezTo>
                      <a:quadBezTo>
                        <a:pt x="179" y="90"/>
                        <a:pt x="179" y="90"/>
                      </a:quadBezTo>
                      <a:cubicBezTo>
                        <a:pt x="179" y="90"/>
                        <a:pt x="178" y="90"/>
                        <a:pt x="178" y="89"/>
                      </a:cubicBezTo>
                      <a:quadBezTo>
                        <a:pt x="178" y="89"/>
                        <a:pt x="178" y="88"/>
                      </a:quadBezTo>
                      <a:quadBezTo>
                        <a:pt x="178" y="88"/>
                        <a:pt x="178" y="88"/>
                      </a:quadBezTo>
                      <a:cubicBezTo>
                        <a:pt x="177" y="88"/>
                        <a:pt x="177" y="87"/>
                        <a:pt x="177" y="86"/>
                      </a:cubicBezTo>
                      <a:cubicBezTo>
                        <a:pt x="177" y="84"/>
                        <a:pt x="179" y="83"/>
                        <a:pt x="180" y="82"/>
                      </a:cubicBezTo>
                      <a:cubicBezTo>
                        <a:pt x="180" y="79"/>
                        <a:pt x="180" y="75"/>
                        <a:pt x="183" y="74"/>
                      </a:cubicBezTo>
                      <a:quadBezTo>
                        <a:pt x="184" y="74"/>
                        <a:pt x="184" y="74"/>
                      </a:quadBezTo>
                      <a:quadBezTo>
                        <a:pt x="184" y="73"/>
                        <a:pt x="185" y="72"/>
                      </a:quadBezTo>
                      <a:cubicBezTo>
                        <a:pt x="185" y="71"/>
                        <a:pt x="185" y="69"/>
                        <a:pt x="185" y="67"/>
                      </a:cubicBezTo>
                      <a:cubicBezTo>
                        <a:pt x="185" y="63"/>
                        <a:pt x="186" y="59"/>
                        <a:pt x="188" y="56"/>
                      </a:cubicBezTo>
                      <a:cubicBezTo>
                        <a:pt x="188" y="55"/>
                        <a:pt x="188" y="54"/>
                        <a:pt x="188" y="53"/>
                      </a:cubicBezTo>
                      <a:cubicBezTo>
                        <a:pt x="189" y="51"/>
                        <a:pt x="189" y="49"/>
                        <a:pt x="191" y="47"/>
                      </a:cubicBezTo>
                      <a:cubicBezTo>
                        <a:pt x="191" y="47"/>
                        <a:pt x="192" y="46"/>
                        <a:pt x="192" y="45"/>
                      </a:cubicBezTo>
                      <a:cubicBezTo>
                        <a:pt x="193" y="44"/>
                        <a:pt x="194" y="41"/>
                        <a:pt x="196" y="41"/>
                      </a:cubicBezTo>
                      <a:cubicBezTo>
                        <a:pt x="199" y="40"/>
                        <a:pt x="199" y="39"/>
                        <a:pt x="199" y="39"/>
                      </a:cubicBezTo>
                      <a:cubicBezTo>
                        <a:pt x="199" y="38"/>
                        <a:pt x="200" y="37"/>
                        <a:pt x="201" y="36"/>
                      </a:cubicBezTo>
                      <a:cubicBezTo>
                        <a:pt x="202" y="35"/>
                        <a:pt x="202" y="34"/>
                        <a:pt x="202" y="34"/>
                      </a:cubicBezTo>
                      <a:quadBezTo>
                        <a:pt x="202" y="33"/>
                        <a:pt x="201" y="33"/>
                      </a:quadBezTo>
                      <a:cubicBezTo>
                        <a:pt x="200" y="32"/>
                        <a:pt x="199" y="31"/>
                        <a:pt x="199" y="28"/>
                      </a:cubicBezTo>
                      <a:cubicBezTo>
                        <a:pt x="199" y="28"/>
                        <a:pt x="199" y="27"/>
                        <a:pt x="199" y="27"/>
                      </a:cubicBezTo>
                      <a:quadBezTo>
                        <a:pt x="199" y="27"/>
                        <a:pt x="199" y="27"/>
                      </a:quadBezTo>
                      <a:quadBezTo>
                        <a:pt x="199" y="26"/>
                        <a:pt x="199" y="26"/>
                      </a:quadBezTo>
                      <a:quadBezTo>
                        <a:pt x="199" y="25"/>
                        <a:pt x="199" y="25"/>
                      </a:quadBezTo>
                      <a:quadBezTo>
                        <a:pt x="199" y="25"/>
                        <a:pt x="199" y="24"/>
                      </a:quadBezTo>
                      <a:quadBezTo>
                        <a:pt x="199" y="24"/>
                        <a:pt x="199" y="24"/>
                      </a:quadBezTo>
                      <a:quadBezTo>
                        <a:pt x="199" y="23"/>
                        <a:pt x="199" y="23"/>
                      </a:quadBezTo>
                      <a:quadBezTo>
                        <a:pt x="199" y="22"/>
                        <a:pt x="199" y="21"/>
                      </a:quadBezTo>
                      <a:quadBezTo>
                        <a:pt x="199" y="21"/>
                        <a:pt x="199" y="21"/>
                      </a:quadBezTo>
                      <a:cubicBezTo>
                        <a:pt x="199" y="21"/>
                        <a:pt x="199" y="20"/>
                        <a:pt x="199" y="20"/>
                      </a:cubicBezTo>
                      <a:quadBezTo>
                        <a:pt x="199" y="20"/>
                        <a:pt x="199" y="20"/>
                      </a:quadBezTo>
                      <a:cubicBezTo>
                        <a:pt x="199" y="20"/>
                        <a:pt x="200" y="19"/>
                        <a:pt x="200" y="19"/>
                      </a:cubicBezTo>
                      <a:quadBezTo>
                        <a:pt x="200" y="19"/>
                        <a:pt x="200" y="19"/>
                      </a:quadBezTo>
                      <a:quadBezTo>
                        <a:pt x="199" y="19"/>
                        <a:pt x="199" y="18"/>
                      </a:quadBezTo>
                      <a:cubicBezTo>
                        <a:pt x="199" y="18"/>
                        <a:pt x="198" y="18"/>
                        <a:pt x="198" y="18"/>
                      </a:cubicBezTo>
                      <a:cubicBezTo>
                        <a:pt x="198" y="17"/>
                        <a:pt x="197" y="17"/>
                        <a:pt x="197" y="17"/>
                      </a:cubicBezTo>
                      <a:cubicBezTo>
                        <a:pt x="197" y="16"/>
                        <a:pt x="196" y="16"/>
                        <a:pt x="196" y="16"/>
                      </a:cubicBezTo>
                      <a:cubicBezTo>
                        <a:pt x="196" y="16"/>
                        <a:pt x="195" y="15"/>
                        <a:pt x="195" y="15"/>
                      </a:cubicBezTo>
                      <a:cubicBezTo>
                        <a:pt x="195" y="15"/>
                        <a:pt x="194" y="14"/>
                        <a:pt x="194" y="14"/>
                      </a:cubicBezTo>
                      <a:quadBezTo>
                        <a:pt x="194" y="14"/>
                        <a:pt x="193" y="14"/>
                      </a:quadBezTo>
                      <a:quadBezTo>
                        <a:pt x="193" y="13"/>
                        <a:pt x="192" y="13"/>
                      </a:quadBezTo>
                      <a:quadBezTo>
                        <a:pt x="192" y="12"/>
                        <a:pt x="192" y="12"/>
                      </a:quadBezTo>
                      <a:quadBezTo>
                        <a:pt x="191" y="12"/>
                        <a:pt x="191" y="11"/>
                      </a:quadBezTo>
                      <a:quadBezTo>
                        <a:pt x="190" y="11"/>
                        <a:pt x="190" y="11"/>
                      </a:quadBezTo>
                      <a:cubicBezTo>
                        <a:pt x="190" y="11"/>
                        <a:pt x="190" y="10"/>
                        <a:pt x="189" y="10"/>
                      </a:cubicBezTo>
                      <a:quadBezTo>
                        <a:pt x="189" y="10"/>
                        <a:pt x="189" y="10"/>
                      </a:quadBezTo>
                      <a:cubicBezTo>
                        <a:pt x="189" y="10"/>
                        <a:pt x="188" y="10"/>
                        <a:pt x="188" y="10"/>
                      </a:cubicBezTo>
                      <a:quadBezTo>
                        <a:pt x="188" y="9"/>
                        <a:pt x="188" y="9"/>
                      </a:quadBezTo>
                      <a:cubicBezTo>
                        <a:pt x="187" y="9"/>
                        <a:pt x="185" y="10"/>
                        <a:pt x="185" y="10"/>
                      </a:cubicBezTo>
                      <a:quadBezTo>
                        <a:pt x="185" y="10"/>
                        <a:pt x="184" y="10"/>
                      </a:quadBezTo>
                      <a:quadBezTo>
                        <a:pt x="184" y="10"/>
                        <a:pt x="184" y="10"/>
                      </a:quadBezTo>
                      <a:quadBezTo>
                        <a:pt x="183" y="11"/>
                        <a:pt x="183" y="11"/>
                      </a:quadBezTo>
                      <a:quadBezTo>
                        <a:pt x="182" y="10"/>
                        <a:pt x="182" y="10"/>
                      </a:quadBezTo>
                      <a:cubicBezTo>
                        <a:pt x="181" y="10"/>
                        <a:pt x="180" y="9"/>
                        <a:pt x="179" y="9"/>
                      </a:cubicBezTo>
                      <a:quadBezTo>
                        <a:pt x="179" y="9"/>
                        <a:pt x="178" y="9"/>
                      </a:quadBezTo>
                      <a:cubicBezTo>
                        <a:pt x="177" y="11"/>
                        <a:pt x="176" y="11"/>
                        <a:pt x="174" y="11"/>
                      </a:cubicBezTo>
                      <a:cubicBezTo>
                        <a:pt x="171" y="11"/>
                        <a:pt x="169" y="10"/>
                        <a:pt x="169" y="10"/>
                      </a:cubicBezTo>
                      <a:cubicBezTo>
                        <a:pt x="169" y="10"/>
                        <a:pt x="165" y="7"/>
                        <a:pt x="163" y="3"/>
                      </a:cubicBezTo>
                      <a:quadBezTo>
                        <a:pt x="163" y="3"/>
                        <a:pt x="163" y="2"/>
                      </a:quadBezTo>
                      <a:quadBezTo>
                        <a:pt x="163" y="2"/>
                        <a:pt x="162" y="2"/>
                      </a:quadBezTo>
                      <a:quadBezTo>
                        <a:pt x="162" y="2"/>
                        <a:pt x="162" y="2"/>
                      </a:quadBezTo>
                      <a:quadBezTo>
                        <a:pt x="154" y="3"/>
                        <a:pt x="154" y="3"/>
                      </a:quadBezTo>
                      <a:quadBezTo>
                        <a:pt x="153" y="3"/>
                        <a:pt x="153" y="3"/>
                      </a:quadBezTo>
                      <a:cubicBezTo>
                        <a:pt x="152" y="2"/>
                        <a:pt x="147" y="0"/>
                        <a:pt x="145" y="0"/>
                      </a:cubicBezTo>
                      <a:cubicBezTo>
                        <a:pt x="144" y="0"/>
                        <a:pt x="143" y="1"/>
                        <a:pt x="143" y="1"/>
                      </a:cubicBezTo>
                      <a:cubicBezTo>
                        <a:pt x="143" y="2"/>
                        <a:pt x="141" y="4"/>
                        <a:pt x="139" y="4"/>
                      </a:cubicBezTo>
                      <a:cubicBezTo>
                        <a:pt x="138" y="4"/>
                        <a:pt x="137" y="4"/>
                        <a:pt x="136" y="4"/>
                      </a:cubicBezTo>
                      <a:cubicBezTo>
                        <a:pt x="135" y="4"/>
                        <a:pt x="134" y="3"/>
                        <a:pt x="132" y="3"/>
                      </a:cubicBezTo>
                      <a:cubicBezTo>
                        <a:pt x="128" y="3"/>
                        <a:pt x="124" y="5"/>
                        <a:pt x="122" y="7"/>
                      </a:cubicBezTo>
                      <a:cubicBezTo>
                        <a:pt x="120" y="8"/>
                        <a:pt x="117" y="7"/>
                        <a:pt x="115" y="7"/>
                      </a:cubicBezTo>
                      <a:cubicBezTo>
                        <a:pt x="114" y="7"/>
                        <a:pt x="113" y="7"/>
                        <a:pt x="113" y="7"/>
                      </a:cubicBezTo>
                      <a:cubicBezTo>
                        <a:pt x="112" y="7"/>
                        <a:pt x="111" y="10"/>
                        <a:pt x="110" y="13"/>
                      </a:cubicBezTo>
                      <a:quadBezTo>
                        <a:pt x="110" y="15"/>
                        <a:pt x="110" y="15"/>
                      </a:quadBezTo>
                      <a:quadBezTo>
                        <a:pt x="85" y="10"/>
                        <a:pt x="85" y="10"/>
                      </a:quadBezTo>
                      <a:quadBezTo>
                        <a:pt x="85" y="9"/>
                        <a:pt x="85" y="9"/>
                      </a:quadBezTo>
                      <a:cubicBezTo>
                        <a:pt x="84" y="8"/>
                        <a:pt x="81" y="4"/>
                        <a:pt x="78" y="4"/>
                      </a:cubicBezTo>
                      <a:cubicBezTo>
                        <a:pt x="75" y="4"/>
                        <a:pt x="70" y="8"/>
                        <a:pt x="68" y="12"/>
                      </a:cubicBezTo>
                      <a:quadBezTo>
                        <a:pt x="68" y="19"/>
                        <a:pt x="68" y="19"/>
                      </a:quadBezTo>
                      <a:cubicBezTo>
                        <a:pt x="68" y="19"/>
                        <a:pt x="68" y="20"/>
                        <a:pt x="68" y="20"/>
                      </a:cubicBezTo>
                      <a:cubicBezTo>
                        <a:pt x="68" y="25"/>
                        <a:pt x="67" y="29"/>
                        <a:pt x="66" y="31"/>
                      </a:cubicBezTo>
                      <a:cubicBezTo>
                        <a:pt x="65" y="32"/>
                        <a:pt x="65" y="33"/>
                        <a:pt x="65" y="33"/>
                      </a:cubicBezTo>
                      <a:cubicBezTo>
                        <a:pt x="63" y="36"/>
                        <a:pt x="62" y="37"/>
                        <a:pt x="62" y="42"/>
                      </a:cubicBezTo>
                      <a:cubicBezTo>
                        <a:pt x="62" y="46"/>
                        <a:pt x="59" y="51"/>
                        <a:pt x="57" y="56"/>
                      </a:cubicBezTo>
                      <a:cubicBezTo>
                        <a:pt x="55" y="60"/>
                        <a:pt x="54" y="64"/>
                        <a:pt x="54" y="66"/>
                      </a:cubicBezTo>
                      <a:cubicBezTo>
                        <a:pt x="54" y="70"/>
                        <a:pt x="50" y="73"/>
                        <a:pt x="47" y="75"/>
                      </a:cubicBezTo>
                      <a:cubicBezTo>
                        <a:pt x="46" y="76"/>
                        <a:pt x="44" y="78"/>
                        <a:pt x="44" y="78"/>
                      </a:cubicBezTo>
                      <a:cubicBezTo>
                        <a:pt x="44" y="80"/>
                        <a:pt x="44" y="82"/>
                        <a:pt x="43" y="85"/>
                      </a:cubicBezTo>
                      <a:cubicBezTo>
                        <a:pt x="43" y="88"/>
                        <a:pt x="43" y="93"/>
                        <a:pt x="43" y="97"/>
                      </a:cubicBezTo>
                      <a:cubicBezTo>
                        <a:pt x="43" y="102"/>
                        <a:pt x="42" y="103"/>
                        <a:pt x="39" y="104"/>
                      </a:cubicBezTo>
                      <a:quadBezTo>
                        <a:pt x="39" y="104"/>
                        <a:pt x="39" y="106"/>
                      </a:quadBezTo>
                      <a:cubicBezTo>
                        <a:pt x="39" y="111"/>
                        <a:pt x="37" y="112"/>
                        <a:pt x="34" y="112"/>
                      </a:cubicBezTo>
                      <a:cubicBezTo>
                        <a:pt x="33" y="112"/>
                        <a:pt x="32" y="112"/>
                        <a:pt x="31" y="113"/>
                      </a:cubicBezTo>
                      <a:cubicBezTo>
                        <a:pt x="29" y="116"/>
                        <a:pt x="27" y="117"/>
                        <a:pt x="26" y="117"/>
                      </a:cubicBezTo>
                      <a:quadBezTo>
                        <a:pt x="25" y="117"/>
                        <a:pt x="24" y="116"/>
                      </a:quadBezTo>
                      <a:quadBezTo>
                        <a:pt x="24" y="116"/>
                        <a:pt x="24" y="116"/>
                      </a:quadBezTo>
                      <a:quadBezTo>
                        <a:pt x="24" y="116"/>
                        <a:pt x="24" y="116"/>
                      </a:quadBezTo>
                      <a:quadBezTo>
                        <a:pt x="24" y="116"/>
                        <a:pt x="24" y="116"/>
                      </a:quadBezTo>
                      <a:quadBezTo>
                        <a:pt x="24" y="116"/>
                        <a:pt x="24" y="115"/>
                      </a:quadBezTo>
                      <a:cubicBezTo>
                        <a:pt x="24" y="115"/>
                        <a:pt x="23" y="115"/>
                        <a:pt x="23" y="115"/>
                      </a:cubicBezTo>
                      <a:quadBezTo>
                        <a:pt x="23" y="115"/>
                        <a:pt x="23" y="115"/>
                      </a:quadBezTo>
                      <a:quadBezTo>
                        <a:pt x="23" y="115"/>
                        <a:pt x="23" y="115"/>
                      </a:quadBezTo>
                      <a:quadBezTo>
                        <a:pt x="23" y="114"/>
                        <a:pt x="23" y="113"/>
                      </a:quadBezTo>
                      <a:quadBezTo>
                        <a:pt x="23" y="112"/>
                        <a:pt x="22" y="112"/>
                      </a:quadBezTo>
                      <a:cubicBezTo>
                        <a:pt x="20" y="112"/>
                        <a:pt x="19" y="112"/>
                        <a:pt x="17" y="113"/>
                      </a:cubicBezTo>
                      <a:cubicBezTo>
                        <a:pt x="16" y="115"/>
                        <a:pt x="14" y="115"/>
                        <a:pt x="13" y="115"/>
                      </a:cubicBezTo>
                      <a:cubicBezTo>
                        <a:pt x="11" y="115"/>
                        <a:pt x="10" y="114"/>
                        <a:pt x="9" y="114"/>
                      </a:cubicBezTo>
                      <a:cubicBezTo>
                        <a:pt x="8" y="114"/>
                        <a:pt x="8" y="113"/>
                        <a:pt x="8" y="113"/>
                      </a:cubicBezTo>
                      <a:cubicBezTo>
                        <a:pt x="8" y="113"/>
                        <a:pt x="7" y="113"/>
                        <a:pt x="7" y="114"/>
                      </a:cubicBezTo>
                      <a:cubicBezTo>
                        <a:pt x="7" y="114"/>
                        <a:pt x="6" y="114"/>
                        <a:pt x="6" y="114"/>
                      </a:cubicBezTo>
                      <a:quadBezTo>
                        <a:pt x="6" y="114"/>
                        <a:pt x="5" y="115"/>
                      </a:quadBezTo>
                      <a:cubicBezTo>
                        <a:pt x="5" y="115"/>
                        <a:pt x="4" y="115"/>
                        <a:pt x="4" y="115"/>
                      </a:cubicBezTo>
                      <a:cubicBezTo>
                        <a:pt x="4" y="115"/>
                        <a:pt x="3" y="116"/>
                        <a:pt x="3" y="116"/>
                      </a:cubicBezTo>
                      <a:cubicBezTo>
                        <a:pt x="2" y="116"/>
                        <a:pt x="2" y="117"/>
                        <a:pt x="1" y="117"/>
                      </a:cubicBezTo>
                      <a:quadBezTo>
                        <a:pt x="1" y="117"/>
                        <a:pt x="0" y="118"/>
                      </a:quadBezTo>
                      <a:cubicBezTo>
                        <a:pt x="2" y="121"/>
                        <a:pt x="3" y="124"/>
                        <a:pt x="3" y="127"/>
                      </a:cubicBezTo>
                      <a:quadBezTo>
                        <a:pt x="3" y="127"/>
                        <a:pt x="3" y="127"/>
                      </a:quadBezTo>
                      <a:cubicBezTo>
                        <a:pt x="4" y="127"/>
                        <a:pt x="5" y="126"/>
                        <a:pt x="5" y="126"/>
                      </a:cubicBezTo>
                      <a:quadBezTo>
                        <a:pt x="5" y="126"/>
                        <a:pt x="5" y="126"/>
                      </a:quadBezTo>
                      <a:quadBezTo>
                        <a:pt x="6" y="126"/>
                        <a:pt x="6" y="125"/>
                      </a:quadBezTo>
                      <a:quadBezTo>
                        <a:pt x="6" y="125"/>
                        <a:pt x="6" y="125"/>
                      </a:quadBezTo>
                      <a:quadBezTo>
                        <a:pt x="7" y="125"/>
                        <a:pt x="7" y="125"/>
                      </a:quadBezTo>
                      <a:quadBezTo>
                        <a:pt x="7" y="125"/>
                        <a:pt x="8" y="125"/>
                      </a:quadBezTo>
                      <a:quadBezTo>
                        <a:pt x="8" y="125"/>
                        <a:pt x="8" y="125"/>
                      </a:quadBezTo>
                      <a:cubicBezTo>
                        <a:pt x="9" y="125"/>
                        <a:pt x="11" y="125"/>
                        <a:pt x="19" y="125"/>
                      </a:cubicBezTo>
                      <a:cubicBezTo>
                        <a:pt x="30" y="125"/>
                        <a:pt x="45" y="125"/>
                        <a:pt x="45" y="125"/>
                      </a:cubicBezTo>
                      <a:quadBezTo>
                        <a:pt x="46" y="125"/>
                        <a:pt x="46" y="125"/>
                      </a:quadBezTo>
                      <a:quadBezTo>
                        <a:pt x="47" y="126"/>
                        <a:pt x="47" y="126"/>
                      </a:quadBezTo>
                      <a:cubicBezTo>
                        <a:pt x="47" y="126"/>
                        <a:pt x="50" y="132"/>
                        <a:pt x="49" y="137"/>
                      </a:cubicBezTo>
                      <a:quadBezTo>
                        <a:pt x="49" y="138"/>
                        <a:pt x="49" y="139"/>
                      </a:quadBezTo>
                      <a:cubicBezTo>
                        <a:pt x="50" y="140"/>
                        <a:pt x="52" y="141"/>
                        <a:pt x="53" y="144"/>
                      </a:cubicBezTo>
                      <a:cubicBezTo>
                        <a:pt x="55" y="149"/>
                        <a:pt x="57" y="150"/>
                        <a:pt x="58" y="150"/>
                      </a:cubicBezTo>
                      <a:cubicBezTo>
                        <a:pt x="59" y="150"/>
                        <a:pt x="60" y="150"/>
                        <a:pt x="60" y="150"/>
                      </a:cubicBezTo>
                      <a:cubicBezTo>
                        <a:pt x="65" y="149"/>
                        <a:pt x="71" y="148"/>
                        <a:pt x="73" y="148"/>
                      </a:cubicBezTo>
                      <a:cubicBezTo>
                        <a:pt x="73" y="147"/>
                        <a:pt x="74" y="146"/>
                        <a:pt x="74" y="146"/>
                      </a:cubicBezTo>
                      <a:cubicBezTo>
                        <a:pt x="74" y="143"/>
                        <a:pt x="75" y="139"/>
                        <a:pt x="78" y="138"/>
                      </a:cubicBezTo>
                      <a:cubicBezTo>
                        <a:pt x="79" y="138"/>
                        <a:pt x="80" y="137"/>
                        <a:pt x="82" y="137"/>
                      </a:cubicBezTo>
                      <a:cubicBezTo>
                        <a:pt x="85" y="137"/>
                        <a:pt x="88" y="138"/>
                        <a:pt x="88" y="138"/>
                      </a:cubicBezTo>
                      <a:quadBezTo>
                        <a:pt x="89" y="138"/>
                        <a:pt x="89" y="138"/>
                      </a:quadBezTo>
                      <a:quadBezTo>
                        <a:pt x="89" y="140"/>
                        <a:pt x="89" y="140"/>
                      </a:quadBezTo>
                      <a:cubicBezTo>
                        <a:pt x="89" y="140"/>
                        <a:pt x="90" y="140"/>
                        <a:pt x="93" y="140"/>
                      </a:cubicBezTo>
                      <a:cubicBezTo>
                        <a:pt x="94" y="140"/>
                        <a:pt x="96" y="140"/>
                        <a:pt x="97" y="140"/>
                      </a:cubicBezTo>
                      <a:cubicBezTo>
                        <a:pt x="97" y="140"/>
                        <a:pt x="98" y="140"/>
                        <a:pt x="99" y="140"/>
                      </a:cubicBezTo>
                      <a:cubicBezTo>
                        <a:pt x="100" y="140"/>
                        <a:pt x="102" y="140"/>
                        <a:pt x="102" y="144"/>
                      </a:cubicBezTo>
                      <a:cubicBezTo>
                        <a:pt x="102" y="148"/>
                        <a:pt x="103" y="151"/>
                        <a:pt x="104" y="151"/>
                      </a:cubicBezTo>
                      <a:cubicBezTo>
                        <a:pt x="105" y="153"/>
                        <a:pt x="105" y="156"/>
                        <a:pt x="104" y="160"/>
                      </a:cubicBezTo>
                      <a:cubicBezTo>
                        <a:pt x="103" y="162"/>
                        <a:pt x="102" y="167"/>
                        <a:pt x="102" y="168"/>
                      </a:cubicBezTo>
                      <a:cubicBezTo>
                        <a:pt x="104" y="169"/>
                        <a:pt x="109" y="174"/>
                        <a:pt x="108" y="178"/>
                      </a:cubicBezTo>
                      <a:quadBezTo>
                        <a:pt x="108" y="179"/>
                        <a:pt x="108" y="179"/>
                      </a:quadBezTo>
                      <a:cubicBezTo>
                        <a:pt x="108" y="180"/>
                        <a:pt x="107" y="183"/>
                        <a:pt x="107" y="184"/>
                      </a:cubicBezTo>
                      <a:cubicBezTo>
                        <a:pt x="108" y="183"/>
                        <a:pt x="110" y="182"/>
                        <a:pt x="112" y="182"/>
                      </a:cubicBezTo>
                      <a:cubicBezTo>
                        <a:pt x="113" y="182"/>
                        <a:pt x="114" y="182"/>
                        <a:pt x="115" y="182"/>
                      </a:cubicBezTo>
                      <a:cubicBezTo>
                        <a:pt x="117" y="182"/>
                        <a:pt x="119" y="182"/>
                        <a:pt x="122" y="181"/>
                      </a:cubicBezTo>
                      <a:cubicBezTo>
                        <a:pt x="122" y="181"/>
                        <a:pt x="123" y="181"/>
                        <a:pt x="124" y="181"/>
                      </a:cubicBezTo>
                      <a:quadBezTo>
                        <a:pt x="124" y="180"/>
                        <a:pt x="124" y="180"/>
                      </a:quadBezTo>
                      <a:lnTo>
                        <a:pt x="126" y="1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36" name="Freeform 1728"/>
                <p:cNvSpPr/>
                <p:nvPr/>
              </p:nvSpPr>
              <p:spPr>
                <a:xfrm>
                  <a:off x="1806" y="3036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37" name="Freeform 1729"/>
                <p:cNvSpPr/>
                <p:nvPr/>
              </p:nvSpPr>
              <p:spPr>
                <a:xfrm>
                  <a:off x="1805" y="3036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quadBezTo>
                        <a:pt x="1" y="1"/>
                        <a:pt x="0" y="1"/>
                      </a:quadBezTo>
                      <a:quadBezTo>
                        <a:pt x="1" y="1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38" name="Freeform 1730"/>
                <p:cNvSpPr/>
                <p:nvPr/>
              </p:nvSpPr>
              <p:spPr>
                <a:xfrm>
                  <a:off x="1921" y="3090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quadBezTo>
                        <a:pt x="0" y="0"/>
                        <a:pt x="0" y="0"/>
                      </a:quad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39" name="Freeform 1731"/>
                <p:cNvSpPr/>
                <p:nvPr/>
              </p:nvSpPr>
              <p:spPr>
                <a:xfrm>
                  <a:off x="1808" y="303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40" name="Freeform 1732"/>
                <p:cNvSpPr/>
                <p:nvPr/>
              </p:nvSpPr>
              <p:spPr>
                <a:xfrm>
                  <a:off x="1804" y="3037"/>
                  <a:ext cx="1" cy="1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1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41" name="Freeform 1733"/>
                <p:cNvSpPr/>
                <p:nvPr/>
              </p:nvSpPr>
              <p:spPr>
                <a:xfrm>
                  <a:off x="1984" y="3061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quadBezTo>
                        <a:pt x="0" y="1"/>
                        <a:pt x="0" y="1"/>
                      </a:quadBezTo>
                      <a:quadBezTo>
                        <a:pt x="1" y="0"/>
                        <a:pt x="1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42" name="Freeform 1734"/>
                <p:cNvSpPr/>
                <p:nvPr/>
              </p:nvSpPr>
              <p:spPr>
                <a:xfrm>
                  <a:off x="1923" y="3091"/>
                  <a:ext cx="2" cy="1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0 h 2"/>
                    <a:gd name="T4" fmla="*/ 0 w 2"/>
                    <a:gd name="T5" fmla="*/ 0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1" y="2"/>
                        <a:pt x="1" y="1"/>
                        <a:pt x="0" y="0"/>
                      </a:cubicBezTo>
                      <a:quadBezTo>
                        <a:pt x="0" y="0"/>
                        <a:pt x="0" y="0"/>
                      </a:quad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43" name="Freeform 1735"/>
                <p:cNvSpPr/>
                <p:nvPr/>
              </p:nvSpPr>
              <p:spPr>
                <a:xfrm>
                  <a:off x="1919" y="3089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2 w 2"/>
                    <a:gd name="T5" fmla="*/ 1 h 1"/>
                    <a:gd name="T6" fmla="*/ 0 w 2"/>
                    <a:gd name="T7" fmla="*/ 0 h 1"/>
                    <a:gd name="T8" fmla="*/ 0 w 2"/>
                    <a:gd name="T9" fmla="*/ 1 h 1"/>
                    <a:gd name="T10" fmla="*/ 2 w 2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quadBezTo>
                        <a:pt x="2" y="1"/>
                        <a:pt x="2" y="1"/>
                      </a:quadBezTo>
                      <a:quadBezTo>
                        <a:pt x="2" y="1"/>
                        <a:pt x="2" y="1"/>
                      </a:quadBezTo>
                      <a:quadBezTo>
                        <a:pt x="0" y="0"/>
                        <a:pt x="0" y="0"/>
                      </a:quadBezTo>
                      <a:quadBezTo>
                        <a:pt x="0" y="1"/>
                        <a:pt x="0" y="1"/>
                      </a:quadBezTo>
                      <a:quadBezTo>
                        <a:pt x="1" y="1"/>
                        <a:pt x="2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44" name="Freeform 1736"/>
                <p:cNvSpPr/>
                <p:nvPr/>
              </p:nvSpPr>
              <p:spPr>
                <a:xfrm>
                  <a:off x="1921" y="3090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2 w 2"/>
                    <a:gd name="T5" fmla="*/ 1 h 1"/>
                    <a:gd name="T6" fmla="*/ 2 w 2"/>
                    <a:gd name="T7" fmla="*/ 1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cubicBezTo>
                        <a:pt x="1" y="0"/>
                        <a:pt x="1" y="1"/>
                        <a:pt x="2" y="1"/>
                      </a:cubicBezTo>
                      <a:quadBezTo>
                        <a:pt x="2" y="1"/>
                        <a:pt x="2" y="1"/>
                      </a:quad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45" name="Freeform 1737"/>
                <p:cNvSpPr/>
                <p:nvPr/>
              </p:nvSpPr>
              <p:spPr>
                <a:xfrm>
                  <a:off x="1972" y="3003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46" name="Freeform 1738"/>
                <p:cNvSpPr/>
                <p:nvPr/>
              </p:nvSpPr>
              <p:spPr>
                <a:xfrm>
                  <a:off x="1971" y="30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47" name="Freeform 1739"/>
                <p:cNvSpPr/>
                <p:nvPr/>
              </p:nvSpPr>
              <p:spPr>
                <a:xfrm>
                  <a:off x="1971" y="3002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48" name="Freeform 1740"/>
                <p:cNvSpPr/>
                <p:nvPr/>
              </p:nvSpPr>
              <p:spPr>
                <a:xfrm>
                  <a:off x="1807" y="3025"/>
                  <a:ext cx="1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49" name="Freeform 1741"/>
                <p:cNvSpPr/>
                <p:nvPr/>
              </p:nvSpPr>
              <p:spPr>
                <a:xfrm>
                  <a:off x="1801" y="3028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quadBezTo>
                        <a:pt x="0" y="1"/>
                        <a:pt x="0" y="1"/>
                      </a:quadBez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50" name="Freeform 1742"/>
                <p:cNvSpPr/>
                <p:nvPr/>
              </p:nvSpPr>
              <p:spPr>
                <a:xfrm>
                  <a:off x="1823" y="302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51" name="Freeform 1743"/>
                <p:cNvSpPr/>
                <p:nvPr/>
              </p:nvSpPr>
              <p:spPr>
                <a:xfrm>
                  <a:off x="1866" y="2935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52" name="Freeform 1744"/>
                <p:cNvSpPr/>
                <p:nvPr/>
              </p:nvSpPr>
              <p:spPr>
                <a:xfrm>
                  <a:off x="1805" y="3025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53" name="Freeform 1745"/>
                <p:cNvSpPr/>
                <p:nvPr/>
              </p:nvSpPr>
              <p:spPr>
                <a:xfrm>
                  <a:off x="1824" y="302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54" name="Freeform 1746"/>
                <p:cNvSpPr/>
                <p:nvPr/>
              </p:nvSpPr>
              <p:spPr>
                <a:xfrm>
                  <a:off x="1824" y="3026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55" name="Freeform 1747"/>
                <p:cNvSpPr/>
                <p:nvPr/>
              </p:nvSpPr>
              <p:spPr>
                <a:xfrm>
                  <a:off x="1824" y="3027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quadBezTo>
                        <a:pt x="1" y="1"/>
                        <a:pt x="2" y="1"/>
                      </a:quadBezTo>
                      <a:quadBezTo>
                        <a:pt x="1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56" name="Freeform 1748"/>
                <p:cNvSpPr/>
                <p:nvPr/>
              </p:nvSpPr>
              <p:spPr>
                <a:xfrm>
                  <a:off x="1804" y="3026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57" name="Freeform 1749"/>
                <p:cNvSpPr/>
                <p:nvPr/>
              </p:nvSpPr>
              <p:spPr>
                <a:xfrm>
                  <a:off x="1985" y="2930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58" name="Freeform 1750"/>
                <p:cNvSpPr/>
                <p:nvPr/>
              </p:nvSpPr>
              <p:spPr>
                <a:xfrm>
                  <a:off x="1989" y="2933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59" name="Freeform 1751"/>
                <p:cNvSpPr/>
                <p:nvPr/>
              </p:nvSpPr>
              <p:spPr>
                <a:xfrm>
                  <a:off x="1981" y="292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60" name="Freeform 1752"/>
                <p:cNvSpPr/>
                <p:nvPr/>
              </p:nvSpPr>
              <p:spPr>
                <a:xfrm>
                  <a:off x="1991" y="2934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quadBezTo>
                        <a:pt x="0" y="1"/>
                        <a:pt x="1" y="1"/>
                      </a:quadBezTo>
                      <a:quadBezTo>
                        <a:pt x="1" y="1"/>
                        <a:pt x="1" y="1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61" name="Freeform 1753"/>
                <p:cNvSpPr/>
                <p:nvPr/>
              </p:nvSpPr>
              <p:spPr>
                <a:xfrm>
                  <a:off x="1957" y="2918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62" name="Freeform 1754"/>
                <p:cNvSpPr/>
                <p:nvPr/>
              </p:nvSpPr>
              <p:spPr>
                <a:xfrm>
                  <a:off x="1982" y="2927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63" name="Freeform 1755"/>
                <p:cNvSpPr/>
                <p:nvPr/>
              </p:nvSpPr>
              <p:spPr>
                <a:xfrm>
                  <a:off x="1984" y="2928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64" name="Freeform 1756"/>
                <p:cNvSpPr/>
                <p:nvPr/>
              </p:nvSpPr>
              <p:spPr>
                <a:xfrm>
                  <a:off x="1987" y="2931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65" name="Freeform 1757"/>
                <p:cNvSpPr/>
                <p:nvPr/>
              </p:nvSpPr>
              <p:spPr>
                <a:xfrm>
                  <a:off x="1975" y="2926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  <a:gd name="T6" fmla="*/ 1 w 2"/>
                    <a:gd name="T7" fmla="*/ 1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66" name="Freeform 1758"/>
                <p:cNvSpPr/>
                <p:nvPr/>
              </p:nvSpPr>
              <p:spPr>
                <a:xfrm>
                  <a:off x="1978" y="2925"/>
                  <a:ext cx="2" cy="1"/>
                </a:xfrm>
                <a:custGeom>
                  <a:avLst/>
                  <a:gdLst>
                    <a:gd name="T0" fmla="*/ 3 w 3"/>
                    <a:gd name="T1" fmla="*/ 0 h 1"/>
                    <a:gd name="T2" fmla="*/ 0 w 3"/>
                    <a:gd name="T3" fmla="*/ 1 h 1"/>
                    <a:gd name="T4" fmla="*/ 3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0" y="1"/>
                        <a:pt x="2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67" name="Freeform 1759"/>
                <p:cNvSpPr/>
                <p:nvPr/>
              </p:nvSpPr>
              <p:spPr>
                <a:xfrm>
                  <a:off x="1980" y="2925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68" name="Freeform 1760"/>
                <p:cNvSpPr/>
                <p:nvPr/>
              </p:nvSpPr>
              <p:spPr>
                <a:xfrm>
                  <a:off x="1956" y="291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69" name="Freeform 1761"/>
                <p:cNvSpPr/>
                <p:nvPr/>
              </p:nvSpPr>
              <p:spPr>
                <a:xfrm>
                  <a:off x="1991" y="293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70" name="Freeform 1762"/>
                <p:cNvSpPr/>
                <p:nvPr/>
              </p:nvSpPr>
              <p:spPr>
                <a:xfrm>
                  <a:off x="1991" y="2937"/>
                  <a:ext cx="0" cy="1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2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71" name="Freeform 1763"/>
                <p:cNvSpPr/>
                <p:nvPr/>
              </p:nvSpPr>
              <p:spPr>
                <a:xfrm>
                  <a:off x="1991" y="2940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72" name="Freeform 1764"/>
                <p:cNvSpPr/>
                <p:nvPr/>
              </p:nvSpPr>
              <p:spPr>
                <a:xfrm>
                  <a:off x="1991" y="293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73" name="Freeform 1765"/>
                <p:cNvSpPr/>
                <p:nvPr/>
              </p:nvSpPr>
              <p:spPr>
                <a:xfrm>
                  <a:off x="1978" y="2981"/>
                  <a:ext cx="0" cy="4"/>
                </a:xfrm>
                <a:custGeom>
                  <a:avLst/>
                  <a:gdLst>
                    <a:gd name="T0" fmla="*/ 5 h 5"/>
                    <a:gd name="T1" fmla="*/ 0 h 5"/>
                    <a:gd name="T2" fmla="*/ 5 h 5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5">
                      <a:moveTo>
                        <a:pt x="0" y="5"/>
                      </a:moveTo>
                      <a:cubicBezTo>
                        <a:pt x="0" y="4"/>
                        <a:pt x="0" y="2"/>
                        <a:pt x="0" y="0"/>
                      </a:cubicBezTo>
                      <a:cubicBezTo>
                        <a:pt x="0" y="2"/>
                        <a:pt x="0" y="4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74" name="Freeform 1766"/>
                <p:cNvSpPr/>
                <p:nvPr/>
              </p:nvSpPr>
              <p:spPr>
                <a:xfrm>
                  <a:off x="1991" y="294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75" name="Freeform 1767"/>
                <p:cNvSpPr/>
                <p:nvPr/>
              </p:nvSpPr>
              <p:spPr>
                <a:xfrm>
                  <a:off x="1991" y="2935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76" name="Freeform 1768"/>
                <p:cNvSpPr/>
                <p:nvPr/>
              </p:nvSpPr>
              <p:spPr>
                <a:xfrm>
                  <a:off x="1978" y="3002"/>
                  <a:ext cx="11" cy="17"/>
                </a:xfrm>
                <a:custGeom>
                  <a:avLst/>
                  <a:gdLst>
                    <a:gd name="T0" fmla="*/ 8 w 12"/>
                    <a:gd name="T1" fmla="*/ 0 h 18"/>
                    <a:gd name="T2" fmla="*/ 8 w 12"/>
                    <a:gd name="T3" fmla="*/ 0 h 18"/>
                    <a:gd name="T4" fmla="*/ 8 w 12"/>
                    <a:gd name="T5" fmla="*/ 0 h 18"/>
                    <a:gd name="T6" fmla="*/ 8 w 12"/>
                    <a:gd name="T7" fmla="*/ 1 h 18"/>
                    <a:gd name="T8" fmla="*/ 7 w 12"/>
                    <a:gd name="T9" fmla="*/ 1 h 18"/>
                    <a:gd name="T10" fmla="*/ 6 w 12"/>
                    <a:gd name="T11" fmla="*/ 2 h 18"/>
                    <a:gd name="T12" fmla="*/ 6 w 12"/>
                    <a:gd name="T13" fmla="*/ 2 h 18"/>
                    <a:gd name="T14" fmla="*/ 5 w 12"/>
                    <a:gd name="T15" fmla="*/ 3 h 18"/>
                    <a:gd name="T16" fmla="*/ 4 w 12"/>
                    <a:gd name="T17" fmla="*/ 3 h 18"/>
                    <a:gd name="T18" fmla="*/ 3 w 12"/>
                    <a:gd name="T19" fmla="*/ 3 h 18"/>
                    <a:gd name="T20" fmla="*/ 2 w 12"/>
                    <a:gd name="T21" fmla="*/ 3 h 18"/>
                    <a:gd name="T22" fmla="*/ 2 w 12"/>
                    <a:gd name="T23" fmla="*/ 3 h 18"/>
                    <a:gd name="T24" fmla="*/ 0 w 12"/>
                    <a:gd name="T25" fmla="*/ 3 h 18"/>
                    <a:gd name="T26" fmla="*/ 0 w 12"/>
                    <a:gd name="T27" fmla="*/ 3 h 18"/>
                    <a:gd name="T28" fmla="*/ 0 w 12"/>
                    <a:gd name="T29" fmla="*/ 9 h 18"/>
                    <a:gd name="T30" fmla="*/ 0 w 12"/>
                    <a:gd name="T31" fmla="*/ 9 h 18"/>
                    <a:gd name="T32" fmla="*/ 2 w 12"/>
                    <a:gd name="T33" fmla="*/ 18 h 18"/>
                    <a:gd name="T34" fmla="*/ 3 w 12"/>
                    <a:gd name="T35" fmla="*/ 17 h 18"/>
                    <a:gd name="T36" fmla="*/ 4 w 12"/>
                    <a:gd name="T37" fmla="*/ 17 h 18"/>
                    <a:gd name="T38" fmla="*/ 4 w 12"/>
                    <a:gd name="T39" fmla="*/ 17 h 18"/>
                    <a:gd name="T40" fmla="*/ 4 w 12"/>
                    <a:gd name="T41" fmla="*/ 17 h 18"/>
                    <a:gd name="T42" fmla="*/ 5 w 12"/>
                    <a:gd name="T43" fmla="*/ 16 h 18"/>
                    <a:gd name="T44" fmla="*/ 12 w 12"/>
                    <a:gd name="T45" fmla="*/ 6 h 18"/>
                    <a:gd name="T46" fmla="*/ 10 w 12"/>
                    <a:gd name="T47" fmla="*/ 4 h 18"/>
                    <a:gd name="T48" fmla="*/ 10 w 12"/>
                    <a:gd name="T49" fmla="*/ 3 h 18"/>
                    <a:gd name="T50" fmla="*/ 10 w 12"/>
                    <a:gd name="T51" fmla="*/ 3 h 18"/>
                    <a:gd name="T52" fmla="*/ 10 w 12"/>
                    <a:gd name="T53" fmla="*/ 3 h 18"/>
                    <a:gd name="T54" fmla="*/ 10 w 12"/>
                    <a:gd name="T55" fmla="*/ 2 h 18"/>
                    <a:gd name="T56" fmla="*/ 10 w 12"/>
                    <a:gd name="T57" fmla="*/ 1 h 18"/>
                    <a:gd name="T58" fmla="*/ 10 w 12"/>
                    <a:gd name="T59" fmla="*/ 0 h 18"/>
                    <a:gd name="T60" fmla="*/ 10 w 12"/>
                    <a:gd name="T61" fmla="*/ 0 h 18"/>
                    <a:gd name="T62" fmla="*/ 10 w 12"/>
                    <a:gd name="T63" fmla="*/ 0 h 18"/>
                    <a:gd name="T64" fmla="*/ 8 w 12"/>
                    <a:gd name="T6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" h="18">
                      <a:moveTo>
                        <a:pt x="8" y="0"/>
                      </a:moveTo>
                      <a:quadBezTo>
                        <a:pt x="8" y="0"/>
                        <a:pt x="8" y="0"/>
                      </a:quadBezTo>
                      <a:quadBezTo>
                        <a:pt x="8" y="0"/>
                        <a:pt x="8" y="0"/>
                      </a:quadBezTo>
                      <a:quadBezTo>
                        <a:pt x="8" y="0"/>
                        <a:pt x="8" y="1"/>
                      </a:quadBezTo>
                      <a:quadBezTo>
                        <a:pt x="7" y="1"/>
                        <a:pt x="7" y="1"/>
                      </a:quadBezTo>
                      <a:cubicBezTo>
                        <a:pt x="7" y="2"/>
                        <a:pt x="6" y="2"/>
                        <a:pt x="6" y="2"/>
                      </a:cubicBezTo>
                      <a:quadBezTo>
                        <a:pt x="6" y="2"/>
                        <a:pt x="6" y="2"/>
                      </a:quadBezTo>
                      <a:cubicBezTo>
                        <a:pt x="5" y="2"/>
                        <a:pt x="5" y="3"/>
                        <a:pt x="5" y="3"/>
                      </a:cubicBezTo>
                      <a:quadBezTo>
                        <a:pt x="5" y="3"/>
                        <a:pt x="4" y="3"/>
                      </a:quadBezTo>
                      <a:quadBezTo>
                        <a:pt x="4" y="3"/>
                        <a:pt x="3" y="3"/>
                      </a:quadBezTo>
                      <a:quadBezTo>
                        <a:pt x="3" y="3"/>
                        <a:pt x="2" y="3"/>
                      </a:quadBezTo>
                      <a:quadBezTo>
                        <a:pt x="2" y="3"/>
                        <a:pt x="2" y="3"/>
                      </a:quadBezTo>
                      <a:cubicBezTo>
                        <a:pt x="2" y="3"/>
                        <a:pt x="1" y="3"/>
                        <a:pt x="0" y="3"/>
                      </a:cubicBezTo>
                      <a:quadBezTo>
                        <a:pt x="0" y="3"/>
                        <a:pt x="0" y="3"/>
                      </a:quadBezTo>
                      <a:quadBezTo>
                        <a:pt x="0" y="9"/>
                        <a:pt x="0" y="9"/>
                      </a:quadBezTo>
                      <a:quadBezTo>
                        <a:pt x="0" y="9"/>
                        <a:pt x="0" y="9"/>
                      </a:quadBezTo>
                      <a:cubicBezTo>
                        <a:pt x="1" y="11"/>
                        <a:pt x="1" y="14"/>
                        <a:pt x="2" y="18"/>
                      </a:cubicBezTo>
                      <a:cubicBezTo>
                        <a:pt x="3" y="18"/>
                        <a:pt x="3" y="17"/>
                        <a:pt x="3" y="17"/>
                      </a:cubicBezTo>
                      <a:quadBezTo>
                        <a:pt x="3" y="17"/>
                        <a:pt x="4" y="17"/>
                      </a:quadBezTo>
                      <a:quadBezTo>
                        <a:pt x="4" y="17"/>
                        <a:pt x="4" y="17"/>
                      </a:quadBezTo>
                      <a:quadBezTo>
                        <a:pt x="4" y="17"/>
                        <a:pt x="4" y="17"/>
                      </a:quadBezTo>
                      <a:quadBezTo>
                        <a:pt x="5" y="17"/>
                        <a:pt x="5" y="16"/>
                      </a:quadBezTo>
                      <a:cubicBezTo>
                        <a:pt x="6" y="16"/>
                        <a:pt x="9" y="11"/>
                        <a:pt x="12" y="6"/>
                      </a:cubicBezTo>
                      <a:quadBezTo>
                        <a:pt x="10" y="4"/>
                        <a:pt x="10" y="4"/>
                      </a:quadBezTo>
                      <a:quadBezTo>
                        <a:pt x="10" y="3"/>
                        <a:pt x="10" y="3"/>
                      </a:quadBezTo>
                      <a:quadBezTo>
                        <a:pt x="10" y="3"/>
                        <a:pt x="10" y="3"/>
                      </a:quadBezTo>
                      <a:quadBezTo>
                        <a:pt x="10" y="3"/>
                        <a:pt x="10" y="3"/>
                      </a:quadBezTo>
                      <a:quadBezTo>
                        <a:pt x="10" y="2"/>
                        <a:pt x="10" y="2"/>
                      </a:quadBezTo>
                      <a:quadBezTo>
                        <a:pt x="10" y="2"/>
                        <a:pt x="10" y="1"/>
                      </a:quadBezTo>
                      <a:quadBezTo>
                        <a:pt x="10" y="1"/>
                        <a:pt x="10" y="0"/>
                      </a:quadBezTo>
                      <a:quadBezTo>
                        <a:pt x="10" y="0"/>
                        <a:pt x="10" y="0"/>
                      </a:quadBezTo>
                      <a:quadBezTo>
                        <a:pt x="10" y="0"/>
                        <a:pt x="10" y="0"/>
                      </a:quadBezTo>
                      <a:quadBezTo>
                        <a:pt x="9" y="0"/>
                        <a:pt x="8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77" name="Freeform 1769"/>
                <p:cNvSpPr/>
                <p:nvPr/>
              </p:nvSpPr>
              <p:spPr>
                <a:xfrm>
                  <a:off x="1978" y="300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78" name="Freeform 1770"/>
                <p:cNvSpPr/>
                <p:nvPr/>
              </p:nvSpPr>
              <p:spPr>
                <a:xfrm>
                  <a:off x="1985" y="3002"/>
                  <a:ext cx="2" cy="0"/>
                </a:xfrm>
                <a:custGeom>
                  <a:avLst/>
                  <a:gdLst>
                    <a:gd name="T0" fmla="*/ 0 w 2"/>
                    <a:gd name="T1" fmla="*/ 0 w 2"/>
                    <a:gd name="T2" fmla="*/ 0 w 2"/>
                    <a:gd name="T3" fmla="*/ 2 w 2"/>
                    <a:gd name="T4" fmla="*/ 2 w 2"/>
                    <a:gd name="T5" fmla="*/ 0 w 2"/>
                    <a:gd name="T6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1" y="0"/>
                        <a:pt x="2" y="0"/>
                      </a:quadBezTo>
                      <a:quadBezTo>
                        <a:pt x="2" y="0"/>
                        <a:pt x="2" y="0"/>
                      </a:quadBezTo>
                      <a:cubicBezTo>
                        <a:pt x="1" y="0"/>
                        <a:pt x="0" y="0"/>
                        <a:pt x="0" y="0"/>
                      </a:cubic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79" name="Freeform 1771"/>
                <p:cNvSpPr/>
                <p:nvPr/>
              </p:nvSpPr>
              <p:spPr>
                <a:xfrm>
                  <a:off x="1982" y="3003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80" name="Freeform 1772"/>
                <p:cNvSpPr/>
                <p:nvPr/>
              </p:nvSpPr>
              <p:spPr>
                <a:xfrm>
                  <a:off x="1978" y="3004"/>
                  <a:ext cx="2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quadBezTo>
                        <a:pt x="2" y="0"/>
                        <a:pt x="2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81" name="Freeform 1773"/>
                <p:cNvSpPr/>
                <p:nvPr/>
              </p:nvSpPr>
              <p:spPr>
                <a:xfrm>
                  <a:off x="1980" y="300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82" name="Freeform 1774"/>
                <p:cNvSpPr/>
                <p:nvPr/>
              </p:nvSpPr>
              <p:spPr>
                <a:xfrm>
                  <a:off x="1983" y="3003"/>
                  <a:ext cx="2" cy="0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0 h 1"/>
                    <a:gd name="T4" fmla="*/ 0 w 2"/>
                    <a:gd name="T5" fmla="*/ 1 h 1"/>
                    <a:gd name="T6" fmla="*/ 1 w 2"/>
                    <a:gd name="T7" fmla="*/ 0 h 1"/>
                    <a:gd name="T8" fmla="*/ 2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quadBezTo>
                        <a:pt x="1" y="0"/>
                        <a:pt x="1" y="0"/>
                      </a:quad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quadBezTo>
                        <a:pt x="1" y="0"/>
                        <a:pt x="2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83" name="Freeform 1775"/>
                <p:cNvSpPr/>
                <p:nvPr/>
              </p:nvSpPr>
              <p:spPr>
                <a:xfrm>
                  <a:off x="1978" y="301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84" name="Freeform 1776"/>
                <p:cNvSpPr/>
                <p:nvPr/>
              </p:nvSpPr>
              <p:spPr>
                <a:xfrm>
                  <a:off x="1987" y="3091"/>
                  <a:ext cx="110" cy="179"/>
                </a:xfrm>
                <a:custGeom>
                  <a:avLst/>
                  <a:gdLst>
                    <a:gd name="T0" fmla="*/ 56 w 115"/>
                    <a:gd name="T1" fmla="*/ 35 h 187"/>
                    <a:gd name="T2" fmla="*/ 59 w 115"/>
                    <a:gd name="T3" fmla="*/ 38 h 187"/>
                    <a:gd name="T4" fmla="*/ 61 w 115"/>
                    <a:gd name="T5" fmla="*/ 40 h 187"/>
                    <a:gd name="T6" fmla="*/ 63 w 115"/>
                    <a:gd name="T7" fmla="*/ 54 h 187"/>
                    <a:gd name="T8" fmla="*/ 56 w 115"/>
                    <a:gd name="T9" fmla="*/ 68 h 187"/>
                    <a:gd name="T10" fmla="*/ 54 w 115"/>
                    <a:gd name="T11" fmla="*/ 74 h 187"/>
                    <a:gd name="T12" fmla="*/ 44 w 115"/>
                    <a:gd name="T13" fmla="*/ 44 h 187"/>
                    <a:gd name="T14" fmla="*/ 37 w 115"/>
                    <a:gd name="T15" fmla="*/ 44 h 187"/>
                    <a:gd name="T16" fmla="*/ 30 w 115"/>
                    <a:gd name="T17" fmla="*/ 39 h 187"/>
                    <a:gd name="T18" fmla="*/ 0 w 115"/>
                    <a:gd name="T19" fmla="*/ 49 h 187"/>
                    <a:gd name="T20" fmla="*/ 4 w 115"/>
                    <a:gd name="T21" fmla="*/ 58 h 187"/>
                    <a:gd name="T22" fmla="*/ 7 w 115"/>
                    <a:gd name="T23" fmla="*/ 59 h 187"/>
                    <a:gd name="T24" fmla="*/ 10 w 115"/>
                    <a:gd name="T25" fmla="*/ 59 h 187"/>
                    <a:gd name="T26" fmla="*/ 13 w 115"/>
                    <a:gd name="T27" fmla="*/ 60 h 187"/>
                    <a:gd name="T28" fmla="*/ 15 w 115"/>
                    <a:gd name="T29" fmla="*/ 61 h 187"/>
                    <a:gd name="T30" fmla="*/ 30 w 115"/>
                    <a:gd name="T31" fmla="*/ 66 h 187"/>
                    <a:gd name="T32" fmla="*/ 29 w 115"/>
                    <a:gd name="T33" fmla="*/ 93 h 187"/>
                    <a:gd name="T34" fmla="*/ 31 w 115"/>
                    <a:gd name="T35" fmla="*/ 102 h 187"/>
                    <a:gd name="T36" fmla="*/ 25 w 115"/>
                    <a:gd name="T37" fmla="*/ 117 h 187"/>
                    <a:gd name="T38" fmla="*/ 12 w 115"/>
                    <a:gd name="T39" fmla="*/ 135 h 187"/>
                    <a:gd name="T40" fmla="*/ 12 w 115"/>
                    <a:gd name="T41" fmla="*/ 136 h 187"/>
                    <a:gd name="T42" fmla="*/ 13 w 115"/>
                    <a:gd name="T43" fmla="*/ 138 h 187"/>
                    <a:gd name="T44" fmla="*/ 18 w 115"/>
                    <a:gd name="T45" fmla="*/ 154 h 187"/>
                    <a:gd name="T46" fmla="*/ 20 w 115"/>
                    <a:gd name="T47" fmla="*/ 179 h 187"/>
                    <a:gd name="T48" fmla="*/ 23 w 115"/>
                    <a:gd name="T49" fmla="*/ 187 h 187"/>
                    <a:gd name="T50" fmla="*/ 26 w 115"/>
                    <a:gd name="T51" fmla="*/ 183 h 187"/>
                    <a:gd name="T52" fmla="*/ 26 w 115"/>
                    <a:gd name="T53" fmla="*/ 183 h 187"/>
                    <a:gd name="T54" fmla="*/ 53 w 115"/>
                    <a:gd name="T55" fmla="*/ 157 h 187"/>
                    <a:gd name="T56" fmla="*/ 54 w 115"/>
                    <a:gd name="T57" fmla="*/ 135 h 187"/>
                    <a:gd name="T58" fmla="*/ 47 w 115"/>
                    <a:gd name="T59" fmla="*/ 113 h 187"/>
                    <a:gd name="T60" fmla="*/ 53 w 115"/>
                    <a:gd name="T61" fmla="*/ 99 h 187"/>
                    <a:gd name="T62" fmla="*/ 64 w 115"/>
                    <a:gd name="T63" fmla="*/ 90 h 187"/>
                    <a:gd name="T64" fmla="*/ 89 w 115"/>
                    <a:gd name="T65" fmla="*/ 71 h 187"/>
                    <a:gd name="T66" fmla="*/ 112 w 115"/>
                    <a:gd name="T67" fmla="*/ 24 h 187"/>
                    <a:gd name="T68" fmla="*/ 111 w 115"/>
                    <a:gd name="T69" fmla="*/ 0 h 187"/>
                    <a:gd name="T70" fmla="*/ 108 w 115"/>
                    <a:gd name="T71" fmla="*/ 1 h 187"/>
                    <a:gd name="T72" fmla="*/ 105 w 115"/>
                    <a:gd name="T73" fmla="*/ 3 h 187"/>
                    <a:gd name="T74" fmla="*/ 104 w 115"/>
                    <a:gd name="T75" fmla="*/ 3 h 187"/>
                    <a:gd name="T76" fmla="*/ 103 w 115"/>
                    <a:gd name="T77" fmla="*/ 4 h 187"/>
                    <a:gd name="T78" fmla="*/ 99 w 115"/>
                    <a:gd name="T79" fmla="*/ 6 h 187"/>
                    <a:gd name="T80" fmla="*/ 88 w 115"/>
                    <a:gd name="T81" fmla="*/ 7 h 187"/>
                    <a:gd name="T82" fmla="*/ 81 w 115"/>
                    <a:gd name="T83" fmla="*/ 12 h 187"/>
                    <a:gd name="T84" fmla="*/ 67 w 115"/>
                    <a:gd name="T85" fmla="*/ 13 h 187"/>
                    <a:gd name="T86" fmla="*/ 59 w 115"/>
                    <a:gd name="T87" fmla="*/ 10 h 187"/>
                    <a:gd name="T88" fmla="*/ 55 w 115"/>
                    <a:gd name="T89" fmla="*/ 11 h 187"/>
                    <a:gd name="T90" fmla="*/ 52 w 115"/>
                    <a:gd name="T91" fmla="*/ 1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15" h="187">
                      <a:moveTo>
                        <a:pt x="51" y="13"/>
                      </a:moveTo>
                      <a:cubicBezTo>
                        <a:pt x="50" y="16"/>
                        <a:pt x="52" y="22"/>
                        <a:pt x="54" y="27"/>
                      </a:cubicBezTo>
                      <a:cubicBezTo>
                        <a:pt x="55" y="30"/>
                        <a:pt x="56" y="33"/>
                        <a:pt x="56" y="35"/>
                      </a:cubicBezTo>
                      <a:cubicBezTo>
                        <a:pt x="56" y="35"/>
                        <a:pt x="57" y="36"/>
                        <a:pt x="57" y="36"/>
                      </a:cubicBezTo>
                      <a:cubicBezTo>
                        <a:pt x="57" y="36"/>
                        <a:pt x="58" y="36"/>
                        <a:pt x="58" y="37"/>
                      </a:cubicBezTo>
                      <a:cubicBezTo>
                        <a:pt x="58" y="37"/>
                        <a:pt x="59" y="37"/>
                        <a:pt x="59" y="38"/>
                      </a:cubicBezTo>
                      <a:cubicBezTo>
                        <a:pt x="59" y="38"/>
                        <a:pt x="60" y="38"/>
                        <a:pt x="60" y="38"/>
                      </a:cubicBezTo>
                      <a:cubicBezTo>
                        <a:pt x="60" y="39"/>
                        <a:pt x="61" y="39"/>
                        <a:pt x="61" y="39"/>
                      </a:cubicBezTo>
                      <a:quadBezTo>
                        <a:pt x="61" y="40"/>
                        <a:pt x="61" y="40"/>
                      </a:quadBezTo>
                      <a:cubicBezTo>
                        <a:pt x="62" y="40"/>
                        <a:pt x="62" y="41"/>
                        <a:pt x="63" y="41"/>
                      </a:cubicBezTo>
                      <a:cubicBezTo>
                        <a:pt x="65" y="44"/>
                        <a:pt x="65" y="45"/>
                        <a:pt x="64" y="48"/>
                      </a:cubicBezTo>
                      <a:cubicBezTo>
                        <a:pt x="64" y="49"/>
                        <a:pt x="63" y="51"/>
                        <a:pt x="63" y="54"/>
                      </a:cubicBezTo>
                      <a:cubicBezTo>
                        <a:pt x="64" y="60"/>
                        <a:pt x="62" y="61"/>
                        <a:pt x="59" y="62"/>
                      </a:cubicBezTo>
                      <a:cubicBezTo>
                        <a:pt x="58" y="62"/>
                        <a:pt x="57" y="62"/>
                        <a:pt x="56" y="63"/>
                      </a:cubicBezTo>
                      <a:cubicBezTo>
                        <a:pt x="55" y="64"/>
                        <a:pt x="56" y="66"/>
                        <a:pt x="56" y="68"/>
                      </a:cubicBezTo>
                      <a:cubicBezTo>
                        <a:pt x="56" y="70"/>
                        <a:pt x="56" y="71"/>
                        <a:pt x="56" y="72"/>
                      </a:cubicBezTo>
                      <a:quadBezTo>
                        <a:pt x="55" y="74"/>
                        <a:pt x="55" y="74"/>
                      </a:quadBezTo>
                      <a:quadBezTo>
                        <a:pt x="54" y="74"/>
                        <a:pt x="54" y="74"/>
                      </a:quadBezTo>
                      <a:cubicBezTo>
                        <a:pt x="50" y="74"/>
                        <a:pt x="42" y="59"/>
                        <a:pt x="42" y="59"/>
                      </a:cubicBezTo>
                      <a:cubicBezTo>
                        <a:pt x="41" y="57"/>
                        <a:pt x="42" y="55"/>
                        <a:pt x="43" y="52"/>
                      </a:cubicBezTo>
                      <a:cubicBezTo>
                        <a:pt x="44" y="49"/>
                        <a:pt x="45" y="46"/>
                        <a:pt x="44" y="44"/>
                      </a:cubicBezTo>
                      <a:quadBezTo>
                        <a:pt x="44" y="43"/>
                        <a:pt x="43" y="43"/>
                      </a:quadBezTo>
                      <a:cubicBezTo>
                        <a:pt x="42" y="43"/>
                        <a:pt x="40" y="43"/>
                        <a:pt x="39" y="43"/>
                      </a:cubicBezTo>
                      <a:quadBezTo>
                        <a:pt x="38" y="44"/>
                        <a:pt x="37" y="44"/>
                      </a:quadBezTo>
                      <a:quadBezTo>
                        <a:pt x="37" y="44"/>
                        <a:pt x="37" y="44"/>
                      </a:quadBezTo>
                      <a:cubicBezTo>
                        <a:pt x="35" y="44"/>
                        <a:pt x="33" y="42"/>
                        <a:pt x="31" y="40"/>
                      </a:cubicBezTo>
                      <a:quadBezTo>
                        <a:pt x="30" y="40"/>
                        <a:pt x="30" y="39"/>
                      </a:quadBezTo>
                      <a:quadBezTo>
                        <a:pt x="30" y="39"/>
                        <a:pt x="30" y="39"/>
                      </a:quadBezTo>
                      <a:quadBezTo>
                        <a:pt x="29" y="39"/>
                        <a:pt x="29" y="39"/>
                      </a:quadBezTo>
                      <a:cubicBezTo>
                        <a:pt x="26" y="40"/>
                        <a:pt x="11" y="45"/>
                        <a:pt x="0" y="49"/>
                      </a:cubicBezTo>
                      <a:quadBezTo>
                        <a:pt x="3" y="58"/>
                        <a:pt x="3" y="58"/>
                      </a:quadBezTo>
                      <a:quadBezTo>
                        <a:pt x="3" y="58"/>
                        <a:pt x="4" y="58"/>
                      </a:quadBezTo>
                      <a:quadBezTo>
                        <a:pt x="4" y="58"/>
                        <a:pt x="4" y="58"/>
                      </a:quadBezTo>
                      <a:cubicBezTo>
                        <a:pt x="4" y="58"/>
                        <a:pt x="5" y="58"/>
                        <a:pt x="5" y="58"/>
                      </a:cubicBezTo>
                      <a:cubicBezTo>
                        <a:pt x="5" y="58"/>
                        <a:pt x="6" y="58"/>
                        <a:pt x="6" y="58"/>
                      </a:cubicBezTo>
                      <a:quadBezTo>
                        <a:pt x="6" y="58"/>
                        <a:pt x="7" y="59"/>
                      </a:quadBezTo>
                      <a:quadBezTo>
                        <a:pt x="7" y="59"/>
                        <a:pt x="8" y="59"/>
                      </a:quadBezTo>
                      <a:quadBezTo>
                        <a:pt x="8" y="59"/>
                        <a:pt x="9" y="59"/>
                      </a:quadBezTo>
                      <a:quadBezTo>
                        <a:pt x="9" y="59"/>
                        <a:pt x="10" y="59"/>
                      </a:quadBezTo>
                      <a:quadBezTo>
                        <a:pt x="10" y="59"/>
                        <a:pt x="11" y="59"/>
                      </a:quadBezTo>
                      <a:quadBezTo>
                        <a:pt x="11" y="59"/>
                        <a:pt x="12" y="59"/>
                      </a:quadBezTo>
                      <a:quadBezTo>
                        <a:pt x="12" y="60"/>
                        <a:pt x="13" y="60"/>
                      </a:quadBezTo>
                      <a:quadBezTo>
                        <a:pt x="13" y="60"/>
                        <a:pt x="14" y="60"/>
                      </a:quadBezTo>
                      <a:quadBezTo>
                        <a:pt x="14" y="60"/>
                        <a:pt x="15" y="61"/>
                      </a:quadBezTo>
                      <a:quadBezTo>
                        <a:pt x="15" y="61"/>
                        <a:pt x="15" y="61"/>
                      </a:quadBezTo>
                      <a:cubicBezTo>
                        <a:pt x="16" y="61"/>
                        <a:pt x="17" y="61"/>
                        <a:pt x="17" y="62"/>
                      </a:cubicBezTo>
                      <a:cubicBezTo>
                        <a:pt x="20" y="63"/>
                        <a:pt x="23" y="64"/>
                        <a:pt x="26" y="65"/>
                      </a:cubicBezTo>
                      <a:cubicBezTo>
                        <a:pt x="28" y="65"/>
                        <a:pt x="29" y="66"/>
                        <a:pt x="30" y="66"/>
                      </a:cubicBezTo>
                      <a:cubicBezTo>
                        <a:pt x="32" y="67"/>
                        <a:pt x="32" y="70"/>
                        <a:pt x="31" y="77"/>
                      </a:cubicBezTo>
                      <a:cubicBezTo>
                        <a:pt x="31" y="80"/>
                        <a:pt x="31" y="83"/>
                        <a:pt x="31" y="85"/>
                      </a:cubicBezTo>
                      <a:cubicBezTo>
                        <a:pt x="32" y="89"/>
                        <a:pt x="30" y="91"/>
                        <a:pt x="29" y="93"/>
                      </a:cubicBezTo>
                      <a:cubicBezTo>
                        <a:pt x="28" y="93"/>
                        <a:pt x="28" y="94"/>
                        <a:pt x="28" y="94"/>
                      </a:cubicBezTo>
                      <a:cubicBezTo>
                        <a:pt x="30" y="96"/>
                        <a:pt x="30" y="99"/>
                        <a:pt x="31" y="101"/>
                      </a:cubicBezTo>
                      <a:cubicBezTo>
                        <a:pt x="31" y="101"/>
                        <a:pt x="31" y="102"/>
                        <a:pt x="31" y="102"/>
                      </a:cubicBezTo>
                      <a:cubicBezTo>
                        <a:pt x="32" y="102"/>
                        <a:pt x="32" y="103"/>
                        <a:pt x="32" y="104"/>
                      </a:cubicBezTo>
                      <a:cubicBezTo>
                        <a:pt x="33" y="107"/>
                        <a:pt x="27" y="113"/>
                        <a:pt x="25" y="114"/>
                      </a:cubicBezTo>
                      <a:cubicBezTo>
                        <a:pt x="25" y="114"/>
                        <a:pt x="25" y="116"/>
                        <a:pt x="25" y="117"/>
                      </a:cubicBezTo>
                      <a:cubicBezTo>
                        <a:pt x="25" y="119"/>
                        <a:pt x="24" y="122"/>
                        <a:pt x="23" y="125"/>
                      </a:cubicBezTo>
                      <a:cubicBezTo>
                        <a:pt x="21" y="127"/>
                        <a:pt x="18" y="130"/>
                        <a:pt x="14" y="133"/>
                      </a:cubicBezTo>
                      <a:cubicBezTo>
                        <a:pt x="14" y="134"/>
                        <a:pt x="13" y="134"/>
                        <a:pt x="12" y="135"/>
                      </a:cubicBezTo>
                      <a:quadBezTo>
                        <a:pt x="12" y="135"/>
                        <a:pt x="12" y="135"/>
                      </a:quadBezTo>
                      <a:cubicBezTo>
                        <a:pt x="12" y="135"/>
                        <a:pt x="12" y="136"/>
                        <a:pt x="12" y="136"/>
                      </a:cubicBezTo>
                      <a:quadBezTo>
                        <a:pt x="12" y="136"/>
                        <a:pt x="12" y="136"/>
                      </a:quadBezTo>
                      <a:cubicBezTo>
                        <a:pt x="12" y="136"/>
                        <a:pt x="12" y="137"/>
                        <a:pt x="13" y="137"/>
                      </a:cubicBezTo>
                      <a:quadBezTo>
                        <a:pt x="13" y="137"/>
                        <a:pt x="13" y="137"/>
                      </a:quadBezTo>
                      <a:quadBezTo>
                        <a:pt x="13" y="138"/>
                        <a:pt x="13" y="138"/>
                      </a:quadBezTo>
                      <a:quadBezTo>
                        <a:pt x="13" y="138"/>
                        <a:pt x="13" y="139"/>
                      </a:quadBezTo>
                      <a:cubicBezTo>
                        <a:pt x="13" y="139"/>
                        <a:pt x="13" y="140"/>
                        <a:pt x="13" y="140"/>
                      </a:cubicBezTo>
                      <a:cubicBezTo>
                        <a:pt x="14" y="144"/>
                        <a:pt x="17" y="153"/>
                        <a:pt x="18" y="154"/>
                      </a:cubicBezTo>
                      <a:cubicBezTo>
                        <a:pt x="23" y="157"/>
                        <a:pt x="20" y="177"/>
                        <a:pt x="20" y="177"/>
                      </a:cubicBezTo>
                      <a:cubicBezTo>
                        <a:pt x="20" y="177"/>
                        <a:pt x="20" y="178"/>
                        <a:pt x="20" y="178"/>
                      </a:cubicBezTo>
                      <a:quadBezTo>
                        <a:pt x="20" y="179"/>
                        <a:pt x="20" y="179"/>
                      </a:quadBezTo>
                      <a:cubicBezTo>
                        <a:pt x="20" y="181"/>
                        <a:pt x="21" y="185"/>
                        <a:pt x="21" y="187"/>
                      </a:cubicBezTo>
                      <a:cubicBezTo>
                        <a:pt x="21" y="187"/>
                        <a:pt x="22" y="187"/>
                        <a:pt x="23" y="187"/>
                      </a:cubicBezTo>
                      <a:quadBezTo>
                        <a:pt x="23" y="187"/>
                        <a:pt x="23" y="187"/>
                      </a:quadBezTo>
                      <a:cubicBezTo>
                        <a:pt x="24" y="187"/>
                        <a:pt x="25" y="187"/>
                        <a:pt x="26" y="187"/>
                      </a:cubicBezTo>
                      <a:quadBezTo>
                        <a:pt x="26" y="187"/>
                        <a:pt x="26" y="187"/>
                      </a:quadBezTo>
                      <a:cubicBezTo>
                        <a:pt x="26" y="186"/>
                        <a:pt x="26" y="184"/>
                        <a:pt x="26" y="183"/>
                      </a:cubicBezTo>
                      <a:quadBezTo>
                        <a:pt x="26" y="183"/>
                        <a:pt x="26" y="182"/>
                      </a:quadBezTo>
                      <a:quadBezTo>
                        <a:pt x="26" y="182"/>
                        <a:pt x="26" y="182"/>
                      </a:quadBezTo>
                      <a:quadBezTo>
                        <a:pt x="26" y="183"/>
                        <a:pt x="26" y="183"/>
                      </a:quadBezTo>
                      <a:cubicBezTo>
                        <a:pt x="24" y="183"/>
                        <a:pt x="22" y="182"/>
                        <a:pt x="22" y="180"/>
                      </a:cubicBezTo>
                      <a:cubicBezTo>
                        <a:pt x="19" y="174"/>
                        <a:pt x="35" y="166"/>
                        <a:pt x="41" y="164"/>
                      </a:cubicBezTo>
                      <a:cubicBezTo>
                        <a:pt x="50" y="161"/>
                        <a:pt x="53" y="159"/>
                        <a:pt x="53" y="157"/>
                      </a:cubicBezTo>
                      <a:cubicBezTo>
                        <a:pt x="54" y="155"/>
                        <a:pt x="54" y="153"/>
                        <a:pt x="54" y="150"/>
                      </a:cubicBezTo>
                      <a:cubicBezTo>
                        <a:pt x="54" y="146"/>
                        <a:pt x="54" y="143"/>
                        <a:pt x="55" y="140"/>
                      </a:cubicBezTo>
                      <a:cubicBezTo>
                        <a:pt x="55" y="139"/>
                        <a:pt x="55" y="138"/>
                        <a:pt x="54" y="135"/>
                      </a:cubicBezTo>
                      <a:cubicBezTo>
                        <a:pt x="54" y="133"/>
                        <a:pt x="53" y="131"/>
                        <a:pt x="53" y="127"/>
                      </a:cubicBezTo>
                      <a:cubicBezTo>
                        <a:pt x="52" y="122"/>
                        <a:pt x="51" y="120"/>
                        <a:pt x="49" y="118"/>
                      </a:cubicBezTo>
                      <a:cubicBezTo>
                        <a:pt x="49" y="116"/>
                        <a:pt x="48" y="115"/>
                        <a:pt x="47" y="113"/>
                      </a:cubicBezTo>
                      <a:cubicBezTo>
                        <a:pt x="46" y="110"/>
                        <a:pt x="46" y="106"/>
                        <a:pt x="47" y="104"/>
                      </a:cubicBezTo>
                      <a:cubicBezTo>
                        <a:pt x="48" y="103"/>
                        <a:pt x="49" y="102"/>
                        <a:pt x="51" y="102"/>
                      </a:cubicBezTo>
                      <a:quadBezTo>
                        <a:pt x="52" y="102"/>
                        <a:pt x="53" y="99"/>
                      </a:quadBezTo>
                      <a:cubicBezTo>
                        <a:pt x="53" y="99"/>
                        <a:pt x="54" y="98"/>
                        <a:pt x="54" y="97"/>
                      </a:cubicBezTo>
                      <a:cubicBezTo>
                        <a:pt x="56" y="94"/>
                        <a:pt x="58" y="93"/>
                        <a:pt x="60" y="92"/>
                      </a:cubicBezTo>
                      <a:cubicBezTo>
                        <a:pt x="61" y="92"/>
                        <a:pt x="63" y="91"/>
                        <a:pt x="64" y="90"/>
                      </a:cubicBezTo>
                      <a:cubicBezTo>
                        <a:pt x="66" y="89"/>
                        <a:pt x="67" y="88"/>
                        <a:pt x="68" y="86"/>
                      </a:cubicBezTo>
                      <a:cubicBezTo>
                        <a:pt x="70" y="83"/>
                        <a:pt x="72" y="81"/>
                        <a:pt x="76" y="77"/>
                      </a:cubicBezTo>
                      <a:cubicBezTo>
                        <a:pt x="80" y="74"/>
                        <a:pt x="85" y="73"/>
                        <a:pt x="89" y="71"/>
                      </a:cubicBezTo>
                      <a:cubicBezTo>
                        <a:pt x="92" y="70"/>
                        <a:pt x="96" y="69"/>
                        <a:pt x="98" y="68"/>
                      </a:cubicBezTo>
                      <a:cubicBezTo>
                        <a:pt x="105" y="64"/>
                        <a:pt x="115" y="49"/>
                        <a:pt x="115" y="46"/>
                      </a:cubicBezTo>
                      <a:cubicBezTo>
                        <a:pt x="114" y="44"/>
                        <a:pt x="112" y="30"/>
                        <a:pt x="112" y="24"/>
                      </a:cubicBezTo>
                      <a:cubicBezTo>
                        <a:pt x="113" y="21"/>
                        <a:pt x="112" y="14"/>
                        <a:pt x="112" y="8"/>
                      </a:cubicBezTo>
                      <a:cubicBezTo>
                        <a:pt x="112" y="5"/>
                        <a:pt x="112" y="2"/>
                        <a:pt x="111" y="0"/>
                      </a:cubicBezTo>
                      <a:quadBezTo>
                        <a:pt x="111" y="0"/>
                        <a:pt x="111" y="0"/>
                      </a:quadBezTo>
                      <a:quadBezTo>
                        <a:pt x="111" y="0"/>
                        <a:pt x="110" y="0"/>
                      </a:quadBezTo>
                      <a:cubicBezTo>
                        <a:pt x="110" y="0"/>
                        <a:pt x="109" y="1"/>
                        <a:pt x="109" y="1"/>
                      </a:cubicBezTo>
                      <a:quadBezTo>
                        <a:pt x="108" y="1"/>
                        <a:pt x="108" y="1"/>
                      </a:quadBezTo>
                      <a:cubicBezTo>
                        <a:pt x="108" y="1"/>
                        <a:pt x="107" y="2"/>
                        <a:pt x="107" y="2"/>
                      </a:cubicBezTo>
                      <a:cubicBezTo>
                        <a:pt x="107" y="2"/>
                        <a:pt x="106" y="2"/>
                        <a:pt x="106" y="2"/>
                      </a:cubicBezTo>
                      <a:quadBezTo>
                        <a:pt x="106" y="2"/>
                        <a:pt x="105" y="3"/>
                      </a:quadBezTo>
                      <a:quadBezTo>
                        <a:pt x="105" y="3"/>
                        <a:pt x="105" y="3"/>
                      </a:quadBezTo>
                      <a:quadBezTo>
                        <a:pt x="105" y="3"/>
                        <a:pt x="104" y="3"/>
                      </a:quadBezTo>
                      <a:quadBezTo>
                        <a:pt x="104" y="3"/>
                        <a:pt x="104" y="3"/>
                      </a:quadBezTo>
                      <a:quadBezTo>
                        <a:pt x="104" y="3"/>
                        <a:pt x="104" y="4"/>
                      </a:quadBezTo>
                      <a:quadBezTo>
                        <a:pt x="104" y="4"/>
                        <a:pt x="103" y="4"/>
                      </a:quadBezTo>
                      <a:quadBezTo>
                        <a:pt x="103" y="4"/>
                        <a:pt x="103" y="4"/>
                      </a:quadBezTo>
                      <a:quadBezTo>
                        <a:pt x="103" y="4"/>
                        <a:pt x="103" y="4"/>
                      </a:quadBezTo>
                      <a:quadBezTo>
                        <a:pt x="103" y="4"/>
                        <a:pt x="103" y="4"/>
                      </a:quadBezTo>
                      <a:cubicBezTo>
                        <a:pt x="102" y="6"/>
                        <a:pt x="100" y="6"/>
                        <a:pt x="99" y="6"/>
                      </a:cubicBezTo>
                      <a:quadBezTo>
                        <a:pt x="97" y="6"/>
                        <a:pt x="97" y="6"/>
                      </a:quadBezTo>
                      <a:cubicBezTo>
                        <a:pt x="96" y="6"/>
                        <a:pt x="95" y="6"/>
                        <a:pt x="95" y="6"/>
                      </a:cubicBezTo>
                      <a:cubicBezTo>
                        <a:pt x="92" y="9"/>
                        <a:pt x="90" y="8"/>
                        <a:pt x="88" y="7"/>
                      </a:cubicBezTo>
                      <a:quadBezTo>
                        <a:pt x="87" y="7"/>
                        <a:pt x="86" y="7"/>
                      </a:quadBezTo>
                      <a:cubicBezTo>
                        <a:pt x="86" y="7"/>
                        <a:pt x="85" y="8"/>
                        <a:pt x="85" y="9"/>
                      </a:cubicBezTo>
                      <a:cubicBezTo>
                        <a:pt x="85" y="10"/>
                        <a:pt x="84" y="12"/>
                        <a:pt x="81" y="12"/>
                      </a:cubicBezTo>
                      <a:cubicBezTo>
                        <a:pt x="79" y="12"/>
                        <a:pt x="77" y="12"/>
                        <a:pt x="76" y="12"/>
                      </a:cubicBezTo>
                      <a:cubicBezTo>
                        <a:pt x="75" y="11"/>
                        <a:pt x="74" y="12"/>
                        <a:pt x="72" y="12"/>
                      </a:cubicBezTo>
                      <a:cubicBezTo>
                        <a:pt x="70" y="13"/>
                        <a:pt x="68" y="13"/>
                        <a:pt x="67" y="13"/>
                      </a:cubicBezTo>
                      <a:cubicBezTo>
                        <a:pt x="64" y="13"/>
                        <a:pt x="63" y="11"/>
                        <a:pt x="63" y="10"/>
                      </a:cubicBezTo>
                      <a:quadBezTo>
                        <a:pt x="63" y="10"/>
                        <a:pt x="62" y="9"/>
                      </a:quadBezTo>
                      <a:cubicBezTo>
                        <a:pt x="61" y="9"/>
                        <a:pt x="60" y="10"/>
                        <a:pt x="59" y="10"/>
                      </a:cubicBezTo>
                      <a:cubicBezTo>
                        <a:pt x="58" y="10"/>
                        <a:pt x="57" y="11"/>
                        <a:pt x="56" y="11"/>
                      </a:cubicBezTo>
                      <a:quadBezTo>
                        <a:pt x="56" y="11"/>
                        <a:pt x="56" y="11"/>
                      </a:quadBezTo>
                      <a:quadBezTo>
                        <a:pt x="55" y="11"/>
                        <a:pt x="55" y="11"/>
                      </a:quadBezTo>
                      <a:quadBezTo>
                        <a:pt x="55" y="11"/>
                        <a:pt x="54" y="11"/>
                      </a:quadBezTo>
                      <a:quadBezTo>
                        <a:pt x="54" y="11"/>
                        <a:pt x="54" y="11"/>
                      </a:quadBezTo>
                      <a:quadBezTo>
                        <a:pt x="53" y="11"/>
                        <a:pt x="52" y="10"/>
                      </a:quadBezTo>
                      <a:cubicBezTo>
                        <a:pt x="52" y="11"/>
                        <a:pt x="52" y="12"/>
                        <a:pt x="5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85" name="Freeform 1777"/>
                <p:cNvSpPr/>
                <p:nvPr/>
              </p:nvSpPr>
              <p:spPr>
                <a:xfrm>
                  <a:off x="1994" y="3148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86" name="Freeform 1778"/>
                <p:cNvSpPr/>
                <p:nvPr/>
              </p:nvSpPr>
              <p:spPr>
                <a:xfrm>
                  <a:off x="1996" y="3148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87" name="Freeform 1779"/>
                <p:cNvSpPr/>
                <p:nvPr/>
              </p:nvSpPr>
              <p:spPr>
                <a:xfrm>
                  <a:off x="1992" y="3147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88" name="Freeform 1780"/>
                <p:cNvSpPr/>
                <p:nvPr/>
              </p:nvSpPr>
              <p:spPr>
                <a:xfrm>
                  <a:off x="1999" y="3219"/>
                  <a:ext cx="2" cy="2"/>
                </a:xfrm>
                <a:custGeom>
                  <a:avLst/>
                  <a:gdLst>
                    <a:gd name="T0" fmla="*/ 0 w 2"/>
                    <a:gd name="T1" fmla="*/ 2 h 2"/>
                    <a:gd name="T2" fmla="*/ 2 w 2"/>
                    <a:gd name="T3" fmla="*/ 0 h 2"/>
                    <a:gd name="T4" fmla="*/ 0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89" name="Freeform 1781"/>
                <p:cNvSpPr/>
                <p:nvPr/>
              </p:nvSpPr>
              <p:spPr>
                <a:xfrm>
                  <a:off x="1991" y="314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90" name="Freeform 1782"/>
                <p:cNvSpPr/>
                <p:nvPr/>
              </p:nvSpPr>
              <p:spPr>
                <a:xfrm>
                  <a:off x="2000" y="3149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91" name="Freeform 1783"/>
                <p:cNvSpPr/>
                <p:nvPr/>
              </p:nvSpPr>
              <p:spPr>
                <a:xfrm>
                  <a:off x="2002" y="31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92" name="Freeform 1784"/>
                <p:cNvSpPr/>
                <p:nvPr/>
              </p:nvSpPr>
              <p:spPr>
                <a:xfrm>
                  <a:off x="1998" y="3148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93" name="Freeform 1785"/>
                <p:cNvSpPr/>
                <p:nvPr/>
              </p:nvSpPr>
              <p:spPr>
                <a:xfrm>
                  <a:off x="2006" y="3262"/>
                  <a:ext cx="1" cy="8"/>
                </a:xfrm>
                <a:custGeom>
                  <a:avLst/>
                  <a:gdLst>
                    <a:gd name="T0" fmla="*/ 0 w 1"/>
                    <a:gd name="T1" fmla="*/ 2 h 9"/>
                    <a:gd name="T2" fmla="*/ 1 w 1"/>
                    <a:gd name="T3" fmla="*/ 9 h 9"/>
                    <a:gd name="T4" fmla="*/ 1 w 1"/>
                    <a:gd name="T5" fmla="*/ 9 h 9"/>
                    <a:gd name="T6" fmla="*/ 0 w 1"/>
                    <a:gd name="T7" fmla="*/ 1 h 9"/>
                    <a:gd name="T8" fmla="*/ 0 w 1"/>
                    <a:gd name="T9" fmla="*/ 0 h 9"/>
                    <a:gd name="T10" fmla="*/ 0 w 1"/>
                    <a:gd name="T11" fmla="*/ 1 h 9"/>
                    <a:gd name="T12" fmla="*/ 0 w 1"/>
                    <a:gd name="T1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9">
                      <a:moveTo>
                        <a:pt x="0" y="2"/>
                      </a:moveTo>
                      <a:cubicBezTo>
                        <a:pt x="0" y="4"/>
                        <a:pt x="1" y="7"/>
                        <a:pt x="1" y="9"/>
                      </a:cubicBezTo>
                      <a:quadBezTo>
                        <a:pt x="1" y="9"/>
                        <a:pt x="1" y="9"/>
                      </a:quadBezTo>
                      <a:cubicBezTo>
                        <a:pt x="1" y="7"/>
                        <a:pt x="0" y="3"/>
                        <a:pt x="0" y="1"/>
                      </a:cubic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94" name="Freeform 1786"/>
                <p:cNvSpPr/>
                <p:nvPr/>
              </p:nvSpPr>
              <p:spPr>
                <a:xfrm>
                  <a:off x="2009" y="3270"/>
                  <a:ext cx="3" cy="0"/>
                </a:xfrm>
                <a:custGeom>
                  <a:avLst/>
                  <a:gdLst>
                    <a:gd name="T0" fmla="*/ 3 w 3"/>
                    <a:gd name="T1" fmla="*/ 0 w 3"/>
                    <a:gd name="T2" fmla="*/ 3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3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95" name="Freeform 1787"/>
                <p:cNvSpPr/>
                <p:nvPr/>
              </p:nvSpPr>
              <p:spPr>
                <a:xfrm>
                  <a:off x="2000" y="3224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96" name="Freeform 1788"/>
                <p:cNvSpPr/>
                <p:nvPr/>
              </p:nvSpPr>
              <p:spPr>
                <a:xfrm>
                  <a:off x="1999" y="3222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97" name="Freeform 1789"/>
                <p:cNvSpPr/>
                <p:nvPr/>
              </p:nvSpPr>
              <p:spPr>
                <a:xfrm>
                  <a:off x="2000" y="3223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98" name="Freeform 1790"/>
                <p:cNvSpPr/>
                <p:nvPr/>
              </p:nvSpPr>
              <p:spPr>
                <a:xfrm>
                  <a:off x="2006" y="3261"/>
                  <a:ext cx="0" cy="1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0 h 1"/>
                    <a:gd name="T4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1"/>
                      </a:quadBezTo>
                      <a:cubicBezTo>
                        <a:pt x="0" y="1"/>
                        <a:pt x="0" y="0"/>
                        <a:pt x="0" y="0"/>
                      </a:cubic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599" name="Freeform 1791"/>
                <p:cNvSpPr/>
                <p:nvPr/>
              </p:nvSpPr>
              <p:spPr>
                <a:xfrm>
                  <a:off x="1999" y="3221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00" name="Freeform 1792"/>
                <p:cNvSpPr/>
                <p:nvPr/>
              </p:nvSpPr>
              <p:spPr>
                <a:xfrm>
                  <a:off x="2007" y="3270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01" name="Freeform 1793"/>
                <p:cNvSpPr/>
                <p:nvPr/>
              </p:nvSpPr>
              <p:spPr>
                <a:xfrm>
                  <a:off x="2006" y="3262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1 h 2"/>
                    <a:gd name="T3" fmla="*/ 0 h 2"/>
                    <a:gd name="T4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0"/>
                        <a:pt x="0" y="1"/>
                        <a:pt x="0" y="2"/>
                      </a:cubicBezTo>
                      <a:quadBezTo>
                        <a:pt x="0" y="1"/>
                        <a:pt x="0" y="1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02" name="Freeform 1794"/>
                <p:cNvSpPr/>
                <p:nvPr/>
              </p:nvSpPr>
              <p:spPr>
                <a:xfrm>
                  <a:off x="2007" y="327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03" name="Freeform 1795"/>
                <p:cNvSpPr/>
                <p:nvPr/>
              </p:nvSpPr>
              <p:spPr>
                <a:xfrm>
                  <a:off x="1987" y="3129"/>
                  <a:ext cx="28" cy="9"/>
                </a:xfrm>
                <a:custGeom>
                  <a:avLst/>
                  <a:gdLst>
                    <a:gd name="T0" fmla="*/ 0 w 29"/>
                    <a:gd name="T1" fmla="*/ 10 h 10"/>
                    <a:gd name="T2" fmla="*/ 29 w 29"/>
                    <a:gd name="T3" fmla="*/ 0 h 10"/>
                    <a:gd name="T4" fmla="*/ 29 w 29"/>
                    <a:gd name="T5" fmla="*/ 0 h 10"/>
                    <a:gd name="T6" fmla="*/ 0 w 29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0">
                      <a:moveTo>
                        <a:pt x="0" y="10"/>
                      </a:moveTo>
                      <a:cubicBezTo>
                        <a:pt x="11" y="6"/>
                        <a:pt x="26" y="1"/>
                        <a:pt x="29" y="0"/>
                      </a:cubicBezTo>
                      <a:quadBezTo>
                        <a:pt x="29" y="0"/>
                        <a:pt x="29" y="0"/>
                      </a:quadBezTo>
                      <a:cubicBezTo>
                        <a:pt x="26" y="1"/>
                        <a:pt x="11" y="6"/>
                        <a:pt x="0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04" name="Freeform 1796"/>
                <p:cNvSpPr/>
                <p:nvPr/>
              </p:nvSpPr>
              <p:spPr>
                <a:xfrm>
                  <a:off x="1987" y="3138"/>
                  <a:ext cx="3" cy="9"/>
                </a:xfrm>
                <a:custGeom>
                  <a:avLst/>
                  <a:gdLst>
                    <a:gd name="T0" fmla="*/ 3 w 3"/>
                    <a:gd name="T1" fmla="*/ 9 h 9"/>
                    <a:gd name="T2" fmla="*/ 0 w 3"/>
                    <a:gd name="T3" fmla="*/ 0 h 9"/>
                    <a:gd name="T4" fmla="*/ 3 w 3"/>
                    <a:gd name="T5" fmla="*/ 9 h 9"/>
                    <a:gd name="T6" fmla="*/ 3 w 3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9">
                      <a:moveTo>
                        <a:pt x="3" y="9"/>
                      </a:moveTo>
                      <a:lnTo>
                        <a:pt x="0" y="0"/>
                      </a:lnTo>
                      <a:lnTo>
                        <a:pt x="3" y="9"/>
                      </a:lnTo>
                      <a:lnTo>
                        <a:pt x="3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05" name="Freeform 1797"/>
                <p:cNvSpPr/>
                <p:nvPr/>
              </p:nvSpPr>
              <p:spPr>
                <a:xfrm>
                  <a:off x="1980" y="2985"/>
                  <a:ext cx="113" cy="115"/>
                </a:xfrm>
                <a:custGeom>
                  <a:avLst/>
                  <a:gdLst>
                    <a:gd name="T0" fmla="*/ 45 w 118"/>
                    <a:gd name="T1" fmla="*/ 16 h 120"/>
                    <a:gd name="T2" fmla="*/ 25 w 118"/>
                    <a:gd name="T3" fmla="*/ 17 h 120"/>
                    <a:gd name="T4" fmla="*/ 21 w 118"/>
                    <a:gd name="T5" fmla="*/ 0 h 120"/>
                    <a:gd name="T6" fmla="*/ 13 w 118"/>
                    <a:gd name="T7" fmla="*/ 4 h 120"/>
                    <a:gd name="T8" fmla="*/ 14 w 118"/>
                    <a:gd name="T9" fmla="*/ 14 h 120"/>
                    <a:gd name="T10" fmla="*/ 11 w 118"/>
                    <a:gd name="T11" fmla="*/ 16 h 120"/>
                    <a:gd name="T12" fmla="*/ 11 w 118"/>
                    <a:gd name="T13" fmla="*/ 18 h 120"/>
                    <a:gd name="T14" fmla="*/ 14 w 118"/>
                    <a:gd name="T15" fmla="*/ 21 h 120"/>
                    <a:gd name="T16" fmla="*/ 3 w 118"/>
                    <a:gd name="T17" fmla="*/ 37 h 120"/>
                    <a:gd name="T18" fmla="*/ 2 w 118"/>
                    <a:gd name="T19" fmla="*/ 38 h 120"/>
                    <a:gd name="T20" fmla="*/ 0 w 118"/>
                    <a:gd name="T21" fmla="*/ 39 h 120"/>
                    <a:gd name="T22" fmla="*/ 13 w 118"/>
                    <a:gd name="T23" fmla="*/ 74 h 120"/>
                    <a:gd name="T24" fmla="*/ 16 w 118"/>
                    <a:gd name="T25" fmla="*/ 84 h 120"/>
                    <a:gd name="T26" fmla="*/ 19 w 118"/>
                    <a:gd name="T27" fmla="*/ 85 h 120"/>
                    <a:gd name="T28" fmla="*/ 41 w 118"/>
                    <a:gd name="T29" fmla="*/ 95 h 120"/>
                    <a:gd name="T30" fmla="*/ 44 w 118"/>
                    <a:gd name="T31" fmla="*/ 95 h 120"/>
                    <a:gd name="T32" fmla="*/ 47 w 118"/>
                    <a:gd name="T33" fmla="*/ 95 h 120"/>
                    <a:gd name="T34" fmla="*/ 52 w 118"/>
                    <a:gd name="T35" fmla="*/ 96 h 120"/>
                    <a:gd name="T36" fmla="*/ 59 w 118"/>
                    <a:gd name="T37" fmla="*/ 118 h 120"/>
                    <a:gd name="T38" fmla="*/ 61 w 118"/>
                    <a:gd name="T39" fmla="*/ 118 h 120"/>
                    <a:gd name="T40" fmla="*/ 63 w 118"/>
                    <a:gd name="T41" fmla="*/ 118 h 120"/>
                    <a:gd name="T42" fmla="*/ 69 w 118"/>
                    <a:gd name="T43" fmla="*/ 116 h 120"/>
                    <a:gd name="T44" fmla="*/ 72 w 118"/>
                    <a:gd name="T45" fmla="*/ 117 h 120"/>
                    <a:gd name="T46" fmla="*/ 74 w 118"/>
                    <a:gd name="T47" fmla="*/ 120 h 120"/>
                    <a:gd name="T48" fmla="*/ 88 w 118"/>
                    <a:gd name="T49" fmla="*/ 119 h 120"/>
                    <a:gd name="T50" fmla="*/ 96 w 118"/>
                    <a:gd name="T51" fmla="*/ 114 h 120"/>
                    <a:gd name="T52" fmla="*/ 104 w 118"/>
                    <a:gd name="T53" fmla="*/ 113 h 120"/>
                    <a:gd name="T54" fmla="*/ 107 w 118"/>
                    <a:gd name="T55" fmla="*/ 113 h 120"/>
                    <a:gd name="T56" fmla="*/ 107 w 118"/>
                    <a:gd name="T57" fmla="*/ 112 h 120"/>
                    <a:gd name="T58" fmla="*/ 107 w 118"/>
                    <a:gd name="T59" fmla="*/ 112 h 120"/>
                    <a:gd name="T60" fmla="*/ 108 w 118"/>
                    <a:gd name="T61" fmla="*/ 112 h 120"/>
                    <a:gd name="T62" fmla="*/ 108 w 118"/>
                    <a:gd name="T63" fmla="*/ 111 h 120"/>
                    <a:gd name="T64" fmla="*/ 109 w 118"/>
                    <a:gd name="T65" fmla="*/ 111 h 120"/>
                    <a:gd name="T66" fmla="*/ 110 w 118"/>
                    <a:gd name="T67" fmla="*/ 110 h 120"/>
                    <a:gd name="T68" fmla="*/ 112 w 118"/>
                    <a:gd name="T69" fmla="*/ 109 h 120"/>
                    <a:gd name="T70" fmla="*/ 114 w 118"/>
                    <a:gd name="T71" fmla="*/ 108 h 120"/>
                    <a:gd name="T72" fmla="*/ 116 w 118"/>
                    <a:gd name="T73" fmla="*/ 107 h 120"/>
                    <a:gd name="T74" fmla="*/ 118 w 118"/>
                    <a:gd name="T75" fmla="*/ 106 h 120"/>
                    <a:gd name="T76" fmla="*/ 108 w 118"/>
                    <a:gd name="T77" fmla="*/ 92 h 120"/>
                    <a:gd name="T78" fmla="*/ 106 w 118"/>
                    <a:gd name="T79" fmla="*/ 78 h 120"/>
                    <a:gd name="T80" fmla="*/ 108 w 118"/>
                    <a:gd name="T81" fmla="*/ 66 h 120"/>
                    <a:gd name="T82" fmla="*/ 106 w 118"/>
                    <a:gd name="T83" fmla="*/ 42 h 120"/>
                    <a:gd name="T84" fmla="*/ 101 w 118"/>
                    <a:gd name="T85" fmla="*/ 39 h 120"/>
                    <a:gd name="T86" fmla="*/ 97 w 118"/>
                    <a:gd name="T87" fmla="*/ 36 h 120"/>
                    <a:gd name="T88" fmla="*/ 92 w 118"/>
                    <a:gd name="T89" fmla="*/ 33 h 120"/>
                    <a:gd name="T90" fmla="*/ 90 w 118"/>
                    <a:gd name="T91" fmla="*/ 31 h 120"/>
                    <a:gd name="T92" fmla="*/ 87 w 118"/>
                    <a:gd name="T93" fmla="*/ 29 h 120"/>
                    <a:gd name="T94" fmla="*/ 43 w 118"/>
                    <a:gd name="T95" fmla="*/ 1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18" h="120">
                      <a:moveTo>
                        <a:pt x="43" y="10"/>
                      </a:moveTo>
                      <a:cubicBezTo>
                        <a:pt x="43" y="11"/>
                        <a:pt x="44" y="11"/>
                        <a:pt x="44" y="12"/>
                      </a:cubicBezTo>
                      <a:cubicBezTo>
                        <a:pt x="45" y="13"/>
                        <a:pt x="46" y="14"/>
                        <a:pt x="45" y="16"/>
                      </a:cubicBezTo>
                      <a:cubicBezTo>
                        <a:pt x="45" y="17"/>
                        <a:pt x="44" y="18"/>
                        <a:pt x="43" y="18"/>
                      </a:cubicBezTo>
                      <a:cubicBezTo>
                        <a:pt x="41" y="18"/>
                        <a:pt x="39" y="18"/>
                        <a:pt x="36" y="17"/>
                      </a:cubicBezTo>
                      <a:cubicBezTo>
                        <a:pt x="32" y="16"/>
                        <a:pt x="28" y="16"/>
                        <a:pt x="25" y="17"/>
                      </a:cubicBezTo>
                      <a:cubicBezTo>
                        <a:pt x="23" y="17"/>
                        <a:pt x="22" y="17"/>
                        <a:pt x="21" y="16"/>
                      </a:cubicBezTo>
                      <a:cubicBezTo>
                        <a:pt x="18" y="13"/>
                        <a:pt x="20" y="5"/>
                        <a:pt x="21" y="0"/>
                      </a:cubicBezTo>
                      <a:quadBezTo>
                        <a:pt x="21" y="0"/>
                        <a:pt x="21" y="0"/>
                      </a:quadBezTo>
                      <a:quadBezTo>
                        <a:pt x="15" y="0"/>
                        <a:pt x="15" y="0"/>
                      </a:quadBezTo>
                      <a:cubicBezTo>
                        <a:pt x="15" y="0"/>
                        <a:pt x="14" y="1"/>
                        <a:pt x="12" y="1"/>
                      </a:cubicBezTo>
                      <a:quadBezTo>
                        <a:pt x="13" y="4"/>
                        <a:pt x="13" y="4"/>
                      </a:quadBezTo>
                      <a:cubicBezTo>
                        <a:pt x="13" y="4"/>
                        <a:pt x="16" y="9"/>
                        <a:pt x="15" y="13"/>
                      </a:cubicBezTo>
                      <a:quadBezTo>
                        <a:pt x="15" y="13"/>
                        <a:pt x="14" y="14"/>
                      </a:quadBezTo>
                      <a:quadBezTo>
                        <a:pt x="14" y="14"/>
                        <a:pt x="14" y="14"/>
                      </a:quadBezTo>
                      <a:cubicBezTo>
                        <a:pt x="14" y="14"/>
                        <a:pt x="14" y="15"/>
                        <a:pt x="13" y="15"/>
                      </a:cubicBezTo>
                      <a:quadBezTo>
                        <a:pt x="13" y="15"/>
                        <a:pt x="13" y="15"/>
                      </a:quadBezTo>
                      <a:cubicBezTo>
                        <a:pt x="13" y="15"/>
                        <a:pt x="12" y="16"/>
                        <a:pt x="11" y="16"/>
                      </a:cubicBezTo>
                      <a:quadBezTo>
                        <a:pt x="11" y="16"/>
                        <a:pt x="11" y="16"/>
                      </a:quadBezTo>
                      <a:quadBezTo>
                        <a:pt x="11" y="16"/>
                        <a:pt x="11" y="16"/>
                      </a:quadBezTo>
                      <a:quadBezTo>
                        <a:pt x="11" y="17"/>
                        <a:pt x="11" y="18"/>
                      </a:quadBezTo>
                      <a:quadBezTo>
                        <a:pt x="11" y="18"/>
                        <a:pt x="11" y="18"/>
                      </a:quadBezTo>
                      <a:cubicBezTo>
                        <a:pt x="11" y="18"/>
                        <a:pt x="11" y="19"/>
                        <a:pt x="11" y="19"/>
                      </a:cubicBezTo>
                      <a:quadBezTo>
                        <a:pt x="14" y="21"/>
                        <a:pt x="14" y="21"/>
                      </a:quadBezTo>
                      <a:quadBezTo>
                        <a:pt x="14" y="23"/>
                        <a:pt x="14" y="23"/>
                      </a:quadBezTo>
                      <a:cubicBezTo>
                        <a:pt x="12" y="27"/>
                        <a:pt x="7" y="36"/>
                        <a:pt x="3" y="37"/>
                      </a:cubicBezTo>
                      <a:quadBezTo>
                        <a:pt x="3" y="37"/>
                        <a:pt x="3" y="37"/>
                      </a:quadBezTo>
                      <a:quadBezTo>
                        <a:pt x="3" y="37"/>
                        <a:pt x="3" y="37"/>
                      </a:quadBezTo>
                      <a:cubicBezTo>
                        <a:pt x="3" y="37"/>
                        <a:pt x="3" y="38"/>
                        <a:pt x="2" y="38"/>
                      </a:cubicBezTo>
                      <a:quadBezTo>
                        <a:pt x="2" y="38"/>
                        <a:pt x="2" y="38"/>
                      </a:quadBezTo>
                      <a:cubicBezTo>
                        <a:pt x="2" y="38"/>
                        <a:pt x="1" y="38"/>
                        <a:pt x="1" y="38"/>
                      </a:cubicBezTo>
                      <a:quadBezTo>
                        <a:pt x="1" y="39"/>
                        <a:pt x="0" y="39"/>
                      </a:quadBezTo>
                      <a:quadBezTo>
                        <a:pt x="0" y="39"/>
                        <a:pt x="0" y="39"/>
                      </a:quadBezTo>
                      <a:cubicBezTo>
                        <a:pt x="1" y="46"/>
                        <a:pt x="3" y="56"/>
                        <a:pt x="6" y="58"/>
                      </a:cubicBezTo>
                      <a:cubicBezTo>
                        <a:pt x="11" y="62"/>
                        <a:pt x="11" y="67"/>
                        <a:pt x="12" y="71"/>
                      </a:cubicBezTo>
                      <a:cubicBezTo>
                        <a:pt x="12" y="72"/>
                        <a:pt x="12" y="73"/>
                        <a:pt x="13" y="74"/>
                      </a:cubicBezTo>
                      <a:cubicBezTo>
                        <a:pt x="13" y="75"/>
                        <a:pt x="14" y="76"/>
                        <a:pt x="14" y="77"/>
                      </a:cubicBezTo>
                      <a:cubicBezTo>
                        <a:pt x="16" y="79"/>
                        <a:pt x="17" y="81"/>
                        <a:pt x="16" y="83"/>
                      </a:cubicBezTo>
                      <a:quadBezTo>
                        <a:pt x="16" y="83"/>
                        <a:pt x="16" y="84"/>
                      </a:quadBezTo>
                      <a:quadBezTo>
                        <a:pt x="16" y="84"/>
                        <a:pt x="16" y="84"/>
                      </a:quadBezTo>
                      <a:cubicBezTo>
                        <a:pt x="17" y="84"/>
                        <a:pt x="18" y="84"/>
                        <a:pt x="18" y="85"/>
                      </a:cubicBezTo>
                      <a:cubicBezTo>
                        <a:pt x="18" y="85"/>
                        <a:pt x="19" y="85"/>
                        <a:pt x="19" y="85"/>
                      </a:cubicBezTo>
                      <a:cubicBezTo>
                        <a:pt x="20" y="85"/>
                        <a:pt x="20" y="86"/>
                        <a:pt x="21" y="86"/>
                      </a:cubicBezTo>
                      <a:cubicBezTo>
                        <a:pt x="22" y="87"/>
                        <a:pt x="24" y="87"/>
                        <a:pt x="25" y="88"/>
                      </a:cubicBezTo>
                      <a:cubicBezTo>
                        <a:pt x="28" y="88"/>
                        <a:pt x="39" y="92"/>
                        <a:pt x="41" y="95"/>
                      </a:cubicBezTo>
                      <a:quadBezTo>
                        <a:pt x="41" y="95"/>
                        <a:pt x="41" y="95"/>
                      </a:quadBezTo>
                      <a:quadBezTo>
                        <a:pt x="41" y="95"/>
                        <a:pt x="41" y="95"/>
                      </a:quadBezTo>
                      <a:cubicBezTo>
                        <a:pt x="42" y="95"/>
                        <a:pt x="43" y="95"/>
                        <a:pt x="44" y="95"/>
                      </a:cubicBezTo>
                      <a:quadBezTo>
                        <a:pt x="44" y="95"/>
                        <a:pt x="44" y="95"/>
                      </a:quadBezTo>
                      <a:cubicBezTo>
                        <a:pt x="45" y="95"/>
                        <a:pt x="46" y="95"/>
                        <a:pt x="46" y="95"/>
                      </a:cubicBezTo>
                      <a:cubicBezTo>
                        <a:pt x="46" y="95"/>
                        <a:pt x="47" y="95"/>
                        <a:pt x="47" y="95"/>
                      </a:cubicBezTo>
                      <a:cubicBezTo>
                        <a:pt x="48" y="94"/>
                        <a:pt x="50" y="94"/>
                        <a:pt x="52" y="96"/>
                      </a:cubicBezTo>
                      <a:quadBezTo>
                        <a:pt x="52" y="96"/>
                        <a:pt x="52" y="96"/>
                      </a:quadBezTo>
                      <a:quadBezTo>
                        <a:pt x="52" y="96"/>
                        <a:pt x="52" y="96"/>
                      </a:quadBezTo>
                      <a:quadBezTo>
                        <a:pt x="52" y="96"/>
                        <a:pt x="52" y="96"/>
                      </a:quadBezTo>
                      <a:cubicBezTo>
                        <a:pt x="56" y="100"/>
                        <a:pt x="59" y="110"/>
                        <a:pt x="59" y="117"/>
                      </a:cubicBezTo>
                      <a:cubicBezTo>
                        <a:pt x="59" y="117"/>
                        <a:pt x="59" y="118"/>
                        <a:pt x="59" y="118"/>
                      </a:cubicBezTo>
                      <a:cubicBezTo>
                        <a:pt x="59" y="118"/>
                        <a:pt x="60" y="118"/>
                        <a:pt x="60" y="118"/>
                      </a:cubicBezTo>
                      <a:cubicBezTo>
                        <a:pt x="60" y="118"/>
                        <a:pt x="61" y="118"/>
                        <a:pt x="61" y="118"/>
                      </a:cubicBezTo>
                      <a:quadBezTo>
                        <a:pt x="61" y="118"/>
                        <a:pt x="61" y="118"/>
                      </a:quadBezTo>
                      <a:quadBezTo>
                        <a:pt x="62" y="118"/>
                        <a:pt x="62" y="118"/>
                      </a:quadBezTo>
                      <a:cubicBezTo>
                        <a:pt x="62" y="118"/>
                        <a:pt x="63" y="118"/>
                        <a:pt x="63" y="118"/>
                      </a:cubicBezTo>
                      <a:quadBezTo>
                        <a:pt x="63" y="118"/>
                        <a:pt x="63" y="118"/>
                      </a:quadBezTo>
                      <a:quadBezTo>
                        <a:pt x="64" y="118"/>
                        <a:pt x="65" y="117"/>
                      </a:quadBezTo>
                      <a:cubicBezTo>
                        <a:pt x="66" y="117"/>
                        <a:pt x="67" y="116"/>
                        <a:pt x="69" y="116"/>
                      </a:cubicBezTo>
                      <a:quadBezTo>
                        <a:pt x="69" y="116"/>
                        <a:pt x="69" y="116"/>
                      </a:quadBezTo>
                      <a:cubicBezTo>
                        <a:pt x="69" y="116"/>
                        <a:pt x="70" y="116"/>
                        <a:pt x="71" y="117"/>
                      </a:cubicBezTo>
                      <a:cubicBezTo>
                        <a:pt x="71" y="117"/>
                        <a:pt x="72" y="117"/>
                        <a:pt x="72" y="117"/>
                      </a:cubicBezTo>
                      <a:quadBezTo>
                        <a:pt x="72" y="117"/>
                        <a:pt x="72" y="117"/>
                      </a:quadBezTo>
                      <a:quadBezTo>
                        <a:pt x="73" y="118"/>
                        <a:pt x="73" y="118"/>
                      </a:quadBezTo>
                      <a:quadBezTo>
                        <a:pt x="73" y="118"/>
                        <a:pt x="73" y="118"/>
                      </a:quadBezTo>
                      <a:quadBezTo>
                        <a:pt x="74" y="119"/>
                        <a:pt x="74" y="120"/>
                      </a:quadBezTo>
                      <a:cubicBezTo>
                        <a:pt x="75" y="120"/>
                        <a:pt x="77" y="120"/>
                        <a:pt x="78" y="119"/>
                      </a:cubicBezTo>
                      <a:cubicBezTo>
                        <a:pt x="81" y="119"/>
                        <a:pt x="83" y="118"/>
                        <a:pt x="84" y="119"/>
                      </a:cubicBezTo>
                      <a:cubicBezTo>
                        <a:pt x="85" y="119"/>
                        <a:pt x="86" y="119"/>
                        <a:pt x="88" y="119"/>
                      </a:cubicBezTo>
                      <a:quadBezTo>
                        <a:pt x="88" y="119"/>
                        <a:pt x="88" y="119"/>
                      </a:quadBezTo>
                      <a:cubicBezTo>
                        <a:pt x="89" y="115"/>
                        <a:pt x="91" y="113"/>
                        <a:pt x="94" y="114"/>
                      </a:cubicBezTo>
                      <a:cubicBezTo>
                        <a:pt x="95" y="114"/>
                        <a:pt x="96" y="114"/>
                        <a:pt x="96" y="114"/>
                      </a:cubicBezTo>
                      <a:quadBezTo>
                        <a:pt x="97" y="115"/>
                        <a:pt x="98" y="115"/>
                      </a:quadBezTo>
                      <a:quadBezTo>
                        <a:pt x="98" y="115"/>
                        <a:pt x="99" y="114"/>
                      </a:quadBezTo>
                      <a:cubicBezTo>
                        <a:pt x="101" y="113"/>
                        <a:pt x="103" y="113"/>
                        <a:pt x="104" y="113"/>
                      </a:cubicBezTo>
                      <a:quadBezTo>
                        <a:pt x="106" y="113"/>
                        <a:pt x="106" y="113"/>
                      </a:quadBezTo>
                      <a:quadBezTo>
                        <a:pt x="107" y="113"/>
                        <a:pt x="107" y="113"/>
                      </a:quadBezTo>
                      <a:quadBezTo>
                        <a:pt x="107" y="113"/>
                        <a:pt x="107" y="113"/>
                      </a:quadBezTo>
                      <a:quadBezTo>
                        <a:pt x="107" y="113"/>
                        <a:pt x="107" y="113"/>
                      </a:quadBezTo>
                      <a:quadBezTo>
                        <a:pt x="107" y="113"/>
                        <a:pt x="107" y="113"/>
                      </a:quadBezTo>
                      <a:quadBezTo>
                        <a:pt x="107" y="112"/>
                        <a:pt x="107" y="112"/>
                      </a:quadBezTo>
                      <a:quadBezTo>
                        <a:pt x="107" y="112"/>
                        <a:pt x="107" y="112"/>
                      </a:quadBezTo>
                      <a:quadBezTo>
                        <a:pt x="107" y="112"/>
                        <a:pt x="107" y="112"/>
                      </a:quadBezTo>
                      <a:quadBezTo>
                        <a:pt x="107" y="112"/>
                        <a:pt x="107" y="112"/>
                      </a:quadBezTo>
                      <a:quadBezTo>
                        <a:pt x="107" y="112"/>
                        <a:pt x="107" y="112"/>
                      </a:quadBezTo>
                      <a:quadBezTo>
                        <a:pt x="107" y="112"/>
                        <a:pt x="107" y="112"/>
                      </a:quadBezTo>
                      <a:cubicBezTo>
                        <a:pt x="107" y="112"/>
                        <a:pt x="108" y="112"/>
                        <a:pt x="108" y="112"/>
                      </a:cubicBezTo>
                      <a:quadBezTo>
                        <a:pt x="108" y="112"/>
                        <a:pt x="108" y="112"/>
                      </a:quadBezTo>
                      <a:quadBezTo>
                        <a:pt x="108" y="112"/>
                        <a:pt x="108" y="112"/>
                      </a:quadBezTo>
                      <a:cubicBezTo>
                        <a:pt x="108" y="112"/>
                        <a:pt x="108" y="111"/>
                        <a:pt x="108" y="111"/>
                      </a:cubicBezTo>
                      <a:quadBezTo>
                        <a:pt x="108" y="111"/>
                        <a:pt x="108" y="111"/>
                      </a:quadBezTo>
                      <a:quadBezTo>
                        <a:pt x="109" y="111"/>
                        <a:pt x="109" y="111"/>
                      </a:quadBezTo>
                      <a:quadBezTo>
                        <a:pt x="109" y="111"/>
                        <a:pt x="109" y="111"/>
                      </a:quadBezTo>
                      <a:quadBezTo>
                        <a:pt x="109" y="111"/>
                        <a:pt x="109" y="111"/>
                      </a:quadBezTo>
                      <a:cubicBezTo>
                        <a:pt x="109" y="111"/>
                        <a:pt x="110" y="111"/>
                        <a:pt x="110" y="110"/>
                      </a:cubicBezTo>
                      <a:quadBezTo>
                        <a:pt x="110" y="110"/>
                        <a:pt x="110" y="110"/>
                      </a:quadBezTo>
                      <a:quadBezTo>
                        <a:pt x="110" y="110"/>
                        <a:pt x="111" y="110"/>
                      </a:quadBezTo>
                      <a:quadBezTo>
                        <a:pt x="111" y="110"/>
                        <a:pt x="111" y="110"/>
                      </a:quadBezTo>
                      <a:quadBezTo>
                        <a:pt x="111" y="110"/>
                        <a:pt x="112" y="109"/>
                      </a:quadBezTo>
                      <a:quadBezTo>
                        <a:pt x="112" y="109"/>
                        <a:pt x="112" y="109"/>
                      </a:quadBezTo>
                      <a:cubicBezTo>
                        <a:pt x="112" y="109"/>
                        <a:pt x="113" y="109"/>
                        <a:pt x="113" y="109"/>
                      </a:cubicBezTo>
                      <a:quadBezTo>
                        <a:pt x="113" y="109"/>
                        <a:pt x="114" y="108"/>
                      </a:quadBezTo>
                      <a:quadBezTo>
                        <a:pt x="114" y="108"/>
                        <a:pt x="114" y="108"/>
                      </a:quadBezTo>
                      <a:quadBezTo>
                        <a:pt x="115" y="108"/>
                        <a:pt x="115" y="108"/>
                      </a:quadBezTo>
                      <a:cubicBezTo>
                        <a:pt x="115" y="108"/>
                        <a:pt x="116" y="107"/>
                        <a:pt x="116" y="107"/>
                      </a:cubicBezTo>
                      <a:cubicBezTo>
                        <a:pt x="116" y="107"/>
                        <a:pt x="117" y="107"/>
                        <a:pt x="117" y="107"/>
                      </a:cubicBezTo>
                      <a:quadBezTo>
                        <a:pt x="117" y="107"/>
                        <a:pt x="118" y="107"/>
                      </a:quadBezTo>
                      <a:quadBezTo>
                        <a:pt x="118" y="106"/>
                        <a:pt x="118" y="106"/>
                      </a:quadBezTo>
                      <a:cubicBezTo>
                        <a:pt x="118" y="105"/>
                        <a:pt x="117" y="105"/>
                        <a:pt x="116" y="104"/>
                      </a:cubicBezTo>
                      <a:cubicBezTo>
                        <a:pt x="114" y="103"/>
                        <a:pt x="111" y="102"/>
                        <a:pt x="110" y="97"/>
                      </a:cubicBezTo>
                      <a:cubicBezTo>
                        <a:pt x="110" y="94"/>
                        <a:pt x="109" y="93"/>
                        <a:pt x="108" y="92"/>
                      </a:cubicBezTo>
                      <a:cubicBezTo>
                        <a:pt x="107" y="90"/>
                        <a:pt x="106" y="89"/>
                        <a:pt x="106" y="86"/>
                      </a:cubicBezTo>
                      <a:quadBezTo>
                        <a:pt x="106" y="84"/>
                        <a:pt x="106" y="84"/>
                      </a:quadBezTo>
                      <a:cubicBezTo>
                        <a:pt x="106" y="82"/>
                        <a:pt x="106" y="79"/>
                        <a:pt x="106" y="78"/>
                      </a:cubicBezTo>
                      <a:cubicBezTo>
                        <a:pt x="105" y="78"/>
                        <a:pt x="105" y="77"/>
                        <a:pt x="104" y="76"/>
                      </a:cubicBezTo>
                      <a:cubicBezTo>
                        <a:pt x="104" y="74"/>
                        <a:pt x="105" y="70"/>
                        <a:pt x="107" y="67"/>
                      </a:cubicBezTo>
                      <a:quadBezTo>
                        <a:pt x="108" y="66"/>
                        <a:pt x="108" y="66"/>
                      </a:quadBezTo>
                      <a:cubicBezTo>
                        <a:pt x="108" y="66"/>
                        <a:pt x="106" y="65"/>
                        <a:pt x="106" y="65"/>
                      </a:cubicBezTo>
                      <a:cubicBezTo>
                        <a:pt x="104" y="64"/>
                        <a:pt x="102" y="62"/>
                        <a:pt x="101" y="59"/>
                      </a:cubicBezTo>
                      <a:cubicBezTo>
                        <a:pt x="101" y="58"/>
                        <a:pt x="100" y="56"/>
                        <a:pt x="106" y="42"/>
                      </a:cubicBezTo>
                      <a:quadBezTo>
                        <a:pt x="105" y="42"/>
                        <a:pt x="105" y="41"/>
                      </a:quadBezTo>
                      <a:cubicBezTo>
                        <a:pt x="104" y="41"/>
                        <a:pt x="103" y="40"/>
                        <a:pt x="103" y="40"/>
                      </a:cubicBezTo>
                      <a:cubicBezTo>
                        <a:pt x="102" y="40"/>
                        <a:pt x="102" y="39"/>
                        <a:pt x="101" y="39"/>
                      </a:cubicBezTo>
                      <a:quadBezTo>
                        <a:pt x="100" y="38"/>
                        <a:pt x="100" y="38"/>
                      </a:quadBezTo>
                      <a:cubicBezTo>
                        <a:pt x="99" y="37"/>
                        <a:pt x="98" y="37"/>
                        <a:pt x="97" y="36"/>
                      </a:cubicBezTo>
                      <a:quadBezTo>
                        <a:pt x="97" y="36"/>
                        <a:pt x="97" y="36"/>
                      </a:quadBezTo>
                      <a:cubicBezTo>
                        <a:pt x="96" y="35"/>
                        <a:pt x="95" y="35"/>
                        <a:pt x="95" y="34"/>
                      </a:cubicBezTo>
                      <a:quadBezTo>
                        <a:pt x="94" y="34"/>
                        <a:pt x="94" y="34"/>
                      </a:quadBezTo>
                      <a:quadBezTo>
                        <a:pt x="93" y="33"/>
                        <a:pt x="92" y="33"/>
                      </a:quadBezTo>
                      <a:quadBezTo>
                        <a:pt x="92" y="32"/>
                        <a:pt x="91" y="32"/>
                      </a:quadBezTo>
                      <a:cubicBezTo>
                        <a:pt x="91" y="32"/>
                        <a:pt x="91" y="31"/>
                        <a:pt x="90" y="31"/>
                      </a:cubicBezTo>
                      <a:quadBezTo>
                        <a:pt x="90" y="31"/>
                        <a:pt x="90" y="31"/>
                      </a:quadBezTo>
                      <a:quadBezTo>
                        <a:pt x="89" y="31"/>
                        <a:pt x="89" y="31"/>
                      </a:quadBezTo>
                      <a:cubicBezTo>
                        <a:pt x="89" y="30"/>
                        <a:pt x="88" y="29"/>
                        <a:pt x="88" y="29"/>
                      </a:cubicBezTo>
                      <a:quadBezTo>
                        <a:pt x="87" y="29"/>
                        <a:pt x="87" y="29"/>
                      </a:quadBezTo>
                      <a:quadBezTo>
                        <a:pt x="88" y="22"/>
                        <a:pt x="88" y="22"/>
                      </a:quadBezTo>
                      <a:quadBezTo>
                        <a:pt x="49" y="1"/>
                        <a:pt x="49" y="1"/>
                      </a:quadBezTo>
                      <a:cubicBezTo>
                        <a:pt x="48" y="6"/>
                        <a:pt x="46" y="9"/>
                        <a:pt x="4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06" name="Freeform 1798"/>
                <p:cNvSpPr/>
                <p:nvPr/>
              </p:nvSpPr>
              <p:spPr>
                <a:xfrm>
                  <a:off x="1996" y="3066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2" y="0"/>
                        <a:pt x="2" y="1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07" name="Freeform 1799"/>
                <p:cNvSpPr/>
                <p:nvPr/>
              </p:nvSpPr>
              <p:spPr>
                <a:xfrm>
                  <a:off x="1999" y="3067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08" name="Freeform 1800"/>
                <p:cNvSpPr/>
                <p:nvPr/>
              </p:nvSpPr>
              <p:spPr>
                <a:xfrm>
                  <a:off x="1994" y="2998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quadBezTo>
                        <a:pt x="1" y="0"/>
                        <a:pt x="0" y="1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09" name="Freeform 1801"/>
                <p:cNvSpPr/>
                <p:nvPr/>
              </p:nvSpPr>
              <p:spPr>
                <a:xfrm>
                  <a:off x="1991" y="3000"/>
                  <a:ext cx="2" cy="1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1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10" name="Freeform 1802"/>
                <p:cNvSpPr/>
                <p:nvPr/>
              </p:nvSpPr>
              <p:spPr>
                <a:xfrm>
                  <a:off x="1993" y="2999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11" name="Freeform 1803"/>
                <p:cNvSpPr/>
                <p:nvPr/>
              </p:nvSpPr>
              <p:spPr>
                <a:xfrm>
                  <a:off x="2065" y="3013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0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12" name="Freeform 1804"/>
                <p:cNvSpPr/>
                <p:nvPr/>
              </p:nvSpPr>
              <p:spPr>
                <a:xfrm>
                  <a:off x="2067" y="301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13" name="Freeform 1805"/>
                <p:cNvSpPr/>
                <p:nvPr/>
              </p:nvSpPr>
              <p:spPr>
                <a:xfrm>
                  <a:off x="2073" y="302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14" name="Freeform 1806"/>
                <p:cNvSpPr/>
                <p:nvPr/>
              </p:nvSpPr>
              <p:spPr>
                <a:xfrm>
                  <a:off x="2068" y="3016"/>
                  <a:ext cx="0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quadBezTo>
                        <a:pt x="1" y="0"/>
                        <a:pt x="1" y="1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15" name="Freeform 1807"/>
                <p:cNvSpPr/>
                <p:nvPr/>
              </p:nvSpPr>
              <p:spPr>
                <a:xfrm>
                  <a:off x="2076" y="3022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quadBezTo>
                        <a:pt x="0" y="0"/>
                        <a:pt x="1" y="1"/>
                      </a:quad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16" name="Freeform 1808"/>
                <p:cNvSpPr/>
                <p:nvPr/>
              </p:nvSpPr>
              <p:spPr>
                <a:xfrm>
                  <a:off x="2070" y="3018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17" name="Freeform 1809"/>
                <p:cNvSpPr/>
                <p:nvPr/>
              </p:nvSpPr>
              <p:spPr>
                <a:xfrm>
                  <a:off x="2079" y="3024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0"/>
                        <a:pt x="1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18" name="Rectangle 1810"/>
                <p:cNvSpPr>
                  <a:spLocks noChangeArrowheads="1"/>
                </p:cNvSpPr>
                <p:nvPr/>
              </p:nvSpPr>
              <p:spPr>
                <a:xfrm>
                  <a:off x="2001" y="2985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19" name="Freeform 1811"/>
                <p:cNvSpPr/>
                <p:nvPr/>
              </p:nvSpPr>
              <p:spPr>
                <a:xfrm>
                  <a:off x="1981" y="3022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20" name="Freeform 1812"/>
                <p:cNvSpPr/>
                <p:nvPr/>
              </p:nvSpPr>
              <p:spPr>
                <a:xfrm>
                  <a:off x="1982" y="3021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21" name="Freeform 1813"/>
                <p:cNvSpPr/>
                <p:nvPr/>
              </p:nvSpPr>
              <p:spPr>
                <a:xfrm>
                  <a:off x="1980" y="302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22" name="Freeform 1814"/>
                <p:cNvSpPr/>
                <p:nvPr/>
              </p:nvSpPr>
              <p:spPr>
                <a:xfrm>
                  <a:off x="1983" y="302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23" name="Freeform 1815"/>
                <p:cNvSpPr/>
                <p:nvPr/>
              </p:nvSpPr>
              <p:spPr>
                <a:xfrm>
                  <a:off x="1991" y="3003"/>
                  <a:ext cx="0" cy="0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24" name="Freeform 1816"/>
                <p:cNvSpPr/>
                <p:nvPr/>
              </p:nvSpPr>
              <p:spPr>
                <a:xfrm>
                  <a:off x="1991" y="3001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1"/>
                        <a:pt x="0" y="2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25" name="Freeform 1817"/>
                <p:cNvSpPr/>
                <p:nvPr/>
              </p:nvSpPr>
              <p:spPr>
                <a:xfrm>
                  <a:off x="2084" y="30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26" name="Freeform 1818"/>
                <p:cNvSpPr/>
                <p:nvPr/>
              </p:nvSpPr>
              <p:spPr>
                <a:xfrm>
                  <a:off x="2085" y="309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27" name="Freeform 1819"/>
                <p:cNvSpPr/>
                <p:nvPr/>
              </p:nvSpPr>
              <p:spPr>
                <a:xfrm>
                  <a:off x="2085" y="3091"/>
                  <a:ext cx="1" cy="0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28" name="Freeform 1820"/>
                <p:cNvSpPr/>
                <p:nvPr/>
              </p:nvSpPr>
              <p:spPr>
                <a:xfrm>
                  <a:off x="2084" y="309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29" name="Freeform 1821"/>
                <p:cNvSpPr/>
                <p:nvPr/>
              </p:nvSpPr>
              <p:spPr>
                <a:xfrm>
                  <a:off x="2092" y="308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30" name="Freeform 1822"/>
                <p:cNvSpPr/>
                <p:nvPr/>
              </p:nvSpPr>
              <p:spPr>
                <a:xfrm>
                  <a:off x="2037" y="3097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31" name="Freeform 1823"/>
                <p:cNvSpPr/>
                <p:nvPr/>
              </p:nvSpPr>
              <p:spPr>
                <a:xfrm>
                  <a:off x="2039" y="309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32" name="Freeform 1824"/>
                <p:cNvSpPr/>
                <p:nvPr/>
              </p:nvSpPr>
              <p:spPr>
                <a:xfrm>
                  <a:off x="2038" y="309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33" name="Freeform 1825"/>
                <p:cNvSpPr/>
                <p:nvPr/>
              </p:nvSpPr>
              <p:spPr>
                <a:xfrm>
                  <a:off x="2041" y="309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34" name="Freeform 1826"/>
                <p:cNvSpPr/>
                <p:nvPr/>
              </p:nvSpPr>
              <p:spPr>
                <a:xfrm>
                  <a:off x="2083" y="3092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35" name="Freeform 1827"/>
                <p:cNvSpPr/>
                <p:nvPr/>
              </p:nvSpPr>
              <p:spPr>
                <a:xfrm>
                  <a:off x="2083" y="309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36" name="Freeform 1828"/>
                <p:cNvSpPr/>
                <p:nvPr/>
              </p:nvSpPr>
              <p:spPr>
                <a:xfrm>
                  <a:off x="2083" y="309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37" name="Freeform 1829"/>
                <p:cNvSpPr/>
                <p:nvPr/>
              </p:nvSpPr>
              <p:spPr>
                <a:xfrm>
                  <a:off x="2083" y="3092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38" name="Freeform 1830"/>
                <p:cNvSpPr/>
                <p:nvPr/>
              </p:nvSpPr>
              <p:spPr>
                <a:xfrm>
                  <a:off x="2090" y="3088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639" name="Freeform 1831"/>
                <p:cNvSpPr/>
                <p:nvPr/>
              </p:nvSpPr>
              <p:spPr>
                <a:xfrm>
                  <a:off x="2049" y="3097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quadBezTo>
                        <a:pt x="1" y="1"/>
                        <a:pt x="1" y="1"/>
                      </a:quadBezTo>
                      <a:quadBezTo>
                        <a:pt x="1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</p:grpSp>
          <p:sp>
            <p:nvSpPr>
              <p:cNvPr id="419" name="Freeform 1833"/>
              <p:cNvSpPr/>
              <p:nvPr/>
            </p:nvSpPr>
            <p:spPr>
              <a:xfrm>
                <a:off x="2050" y="3098"/>
                <a:ext cx="5" cy="2"/>
              </a:xfrm>
              <a:custGeom>
                <a:avLst/>
                <a:gdLst>
                  <a:gd name="T0" fmla="*/ 0 w 5"/>
                  <a:gd name="T1" fmla="*/ 0 h 2"/>
                  <a:gd name="T2" fmla="*/ 1 w 5"/>
                  <a:gd name="T3" fmla="*/ 2 h 2"/>
                  <a:gd name="T4" fmla="*/ 5 w 5"/>
                  <a:gd name="T5" fmla="*/ 1 h 2"/>
                  <a:gd name="T6" fmla="*/ 1 w 5"/>
                  <a:gd name="T7" fmla="*/ 2 h 2"/>
                  <a:gd name="T8" fmla="*/ 0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quadBezTo>
                      <a:pt x="1" y="1"/>
                      <a:pt x="1" y="2"/>
                    </a:quadBezTo>
                    <a:cubicBezTo>
                      <a:pt x="2" y="2"/>
                      <a:pt x="4" y="2"/>
                      <a:pt x="5" y="1"/>
                    </a:cubicBezTo>
                    <a:cubicBezTo>
                      <a:pt x="4" y="2"/>
                      <a:pt x="2" y="2"/>
                      <a:pt x="1" y="2"/>
                    </a:cubicBezTo>
                    <a:quadBezTo>
                      <a:pt x="1" y="1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20" name="Freeform 1834"/>
              <p:cNvSpPr/>
              <p:nvPr/>
            </p:nvSpPr>
            <p:spPr>
              <a:xfrm>
                <a:off x="2090" y="30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21" name="Freeform 1835"/>
              <p:cNvSpPr/>
              <p:nvPr/>
            </p:nvSpPr>
            <p:spPr>
              <a:xfrm>
                <a:off x="2046" y="3096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0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22" name="Freeform 1836"/>
              <p:cNvSpPr/>
              <p:nvPr/>
            </p:nvSpPr>
            <p:spPr>
              <a:xfrm>
                <a:off x="2086" y="309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1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23" name="Freeform 1837"/>
              <p:cNvSpPr/>
              <p:nvPr/>
            </p:nvSpPr>
            <p:spPr>
              <a:xfrm>
                <a:off x="2048" y="309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24" name="Freeform 1838"/>
              <p:cNvSpPr/>
              <p:nvPr/>
            </p:nvSpPr>
            <p:spPr>
              <a:xfrm>
                <a:off x="2083" y="30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25" name="Freeform 1839"/>
              <p:cNvSpPr/>
              <p:nvPr/>
            </p:nvSpPr>
            <p:spPr>
              <a:xfrm>
                <a:off x="2087" y="3090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quadBezTo>
                      <a:pt x="0" y="1"/>
                      <a:pt x="0" y="1"/>
                    </a:quadBezTo>
                    <a:quadBezTo>
                      <a:pt x="0" y="1"/>
                      <a:pt x="1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26" name="Freeform 1840"/>
              <p:cNvSpPr/>
              <p:nvPr/>
            </p:nvSpPr>
            <p:spPr>
              <a:xfrm>
                <a:off x="2088" y="3090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27" name="Freeform 1841"/>
              <p:cNvSpPr/>
              <p:nvPr/>
            </p:nvSpPr>
            <p:spPr>
              <a:xfrm>
                <a:off x="2015" y="3089"/>
                <a:ext cx="31" cy="67"/>
              </a:xfrm>
              <a:custGeom>
                <a:avLst/>
                <a:gdLst>
                  <a:gd name="T0" fmla="*/ 10 w 32"/>
                  <a:gd name="T1" fmla="*/ 2 h 70"/>
                  <a:gd name="T2" fmla="*/ 9 w 32"/>
                  <a:gd name="T3" fmla="*/ 2 h 70"/>
                  <a:gd name="T4" fmla="*/ 9 w 32"/>
                  <a:gd name="T5" fmla="*/ 2 h 70"/>
                  <a:gd name="T6" fmla="*/ 9 w 32"/>
                  <a:gd name="T7" fmla="*/ 2 h 70"/>
                  <a:gd name="T8" fmla="*/ 8 w 32"/>
                  <a:gd name="T9" fmla="*/ 3 h 70"/>
                  <a:gd name="T10" fmla="*/ 8 w 32"/>
                  <a:gd name="T11" fmla="*/ 3 h 70"/>
                  <a:gd name="T12" fmla="*/ 7 w 32"/>
                  <a:gd name="T13" fmla="*/ 3 h 70"/>
                  <a:gd name="T14" fmla="*/ 7 w 32"/>
                  <a:gd name="T15" fmla="*/ 3 h 70"/>
                  <a:gd name="T16" fmla="*/ 6 w 32"/>
                  <a:gd name="T17" fmla="*/ 3 h 70"/>
                  <a:gd name="T18" fmla="*/ 6 w 32"/>
                  <a:gd name="T19" fmla="*/ 19 h 70"/>
                  <a:gd name="T20" fmla="*/ 7 w 32"/>
                  <a:gd name="T21" fmla="*/ 22 h 70"/>
                  <a:gd name="T22" fmla="*/ 3 w 32"/>
                  <a:gd name="T23" fmla="*/ 24 h 70"/>
                  <a:gd name="T24" fmla="*/ 2 w 32"/>
                  <a:gd name="T25" fmla="*/ 24 h 70"/>
                  <a:gd name="T26" fmla="*/ 0 w 32"/>
                  <a:gd name="T27" fmla="*/ 35 h 70"/>
                  <a:gd name="T28" fmla="*/ 1 w 32"/>
                  <a:gd name="T29" fmla="*/ 37 h 70"/>
                  <a:gd name="T30" fmla="*/ 2 w 32"/>
                  <a:gd name="T31" fmla="*/ 38 h 70"/>
                  <a:gd name="T32" fmla="*/ 2 w 32"/>
                  <a:gd name="T33" fmla="*/ 38 h 70"/>
                  <a:gd name="T34" fmla="*/ 3 w 32"/>
                  <a:gd name="T35" fmla="*/ 39 h 70"/>
                  <a:gd name="T36" fmla="*/ 3 w 32"/>
                  <a:gd name="T37" fmla="*/ 39 h 70"/>
                  <a:gd name="T38" fmla="*/ 4 w 32"/>
                  <a:gd name="T39" fmla="*/ 40 h 70"/>
                  <a:gd name="T40" fmla="*/ 8 w 32"/>
                  <a:gd name="T41" fmla="*/ 43 h 70"/>
                  <a:gd name="T42" fmla="*/ 9 w 32"/>
                  <a:gd name="T43" fmla="*/ 43 h 70"/>
                  <a:gd name="T44" fmla="*/ 14 w 32"/>
                  <a:gd name="T45" fmla="*/ 42 h 70"/>
                  <a:gd name="T46" fmla="*/ 19 w 32"/>
                  <a:gd name="T47" fmla="*/ 46 h 70"/>
                  <a:gd name="T48" fmla="*/ 18 w 32"/>
                  <a:gd name="T49" fmla="*/ 56 h 70"/>
                  <a:gd name="T50" fmla="*/ 17 w 32"/>
                  <a:gd name="T51" fmla="*/ 60 h 70"/>
                  <a:gd name="T52" fmla="*/ 17 w 32"/>
                  <a:gd name="T53" fmla="*/ 61 h 70"/>
                  <a:gd name="T54" fmla="*/ 23 w 32"/>
                  <a:gd name="T55" fmla="*/ 70 h 70"/>
                  <a:gd name="T56" fmla="*/ 25 w 32"/>
                  <a:gd name="T57" fmla="*/ 63 h 70"/>
                  <a:gd name="T58" fmla="*/ 29 w 32"/>
                  <a:gd name="T59" fmla="*/ 61 h 70"/>
                  <a:gd name="T60" fmla="*/ 30 w 32"/>
                  <a:gd name="T61" fmla="*/ 57 h 70"/>
                  <a:gd name="T62" fmla="*/ 31 w 32"/>
                  <a:gd name="T63" fmla="*/ 50 h 70"/>
                  <a:gd name="T64" fmla="*/ 31 w 32"/>
                  <a:gd name="T65" fmla="*/ 47 h 70"/>
                  <a:gd name="T66" fmla="*/ 30 w 32"/>
                  <a:gd name="T67" fmla="*/ 46 h 70"/>
                  <a:gd name="T68" fmla="*/ 29 w 32"/>
                  <a:gd name="T69" fmla="*/ 45 h 70"/>
                  <a:gd name="T70" fmla="*/ 28 w 32"/>
                  <a:gd name="T71" fmla="*/ 44 h 70"/>
                  <a:gd name="T72" fmla="*/ 28 w 32"/>
                  <a:gd name="T73" fmla="*/ 44 h 70"/>
                  <a:gd name="T74" fmla="*/ 26 w 32"/>
                  <a:gd name="T75" fmla="*/ 43 h 70"/>
                  <a:gd name="T76" fmla="*/ 23 w 32"/>
                  <a:gd name="T77" fmla="*/ 44 h 70"/>
                  <a:gd name="T78" fmla="*/ 23 w 32"/>
                  <a:gd name="T79" fmla="*/ 44 h 70"/>
                  <a:gd name="T80" fmla="*/ 11 w 32"/>
                  <a:gd name="T81" fmla="*/ 24 h 70"/>
                  <a:gd name="T82" fmla="*/ 12 w 32"/>
                  <a:gd name="T83" fmla="*/ 14 h 70"/>
                  <a:gd name="T84" fmla="*/ 12 w 32"/>
                  <a:gd name="T85" fmla="*/ 4 h 70"/>
                  <a:gd name="T86" fmla="*/ 10 w 32"/>
                  <a:gd name="T87" fmla="*/ 0 h 70"/>
                  <a:gd name="T88" fmla="*/ 10 w 32"/>
                  <a:gd name="T89" fmla="*/ 0 h 70"/>
                  <a:gd name="T90" fmla="*/ 10 w 32"/>
                  <a:gd name="T91" fmla="*/ 1 h 70"/>
                  <a:gd name="T92" fmla="*/ 10 w 32"/>
                  <a:gd name="T93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2" h="70">
                    <a:moveTo>
                      <a:pt x="10" y="2"/>
                    </a:moveTo>
                    <a:quadBezTo>
                      <a:pt x="9" y="2"/>
                      <a:pt x="9" y="2"/>
                    </a:quadBezTo>
                    <a:quadBezTo>
                      <a:pt x="9" y="2"/>
                      <a:pt x="9" y="2"/>
                    </a:quadBezTo>
                    <a:quadBezTo>
                      <a:pt x="9" y="2"/>
                      <a:pt x="9" y="2"/>
                    </a:quadBezTo>
                    <a:cubicBezTo>
                      <a:pt x="9" y="3"/>
                      <a:pt x="8" y="3"/>
                      <a:pt x="8" y="3"/>
                    </a:cubicBezTo>
                    <a:quadBezTo>
                      <a:pt x="8" y="3"/>
                      <a:pt x="8" y="3"/>
                    </a:quadBezTo>
                    <a:quadBezTo>
                      <a:pt x="8" y="3"/>
                      <a:pt x="7" y="3"/>
                    </a:quadBezTo>
                    <a:quadBezTo>
                      <a:pt x="7" y="3"/>
                      <a:pt x="7" y="3"/>
                    </a:quadBezTo>
                    <a:quadBezTo>
                      <a:pt x="6" y="3"/>
                      <a:pt x="6" y="3"/>
                    </a:quadBezTo>
                    <a:cubicBezTo>
                      <a:pt x="5" y="6"/>
                      <a:pt x="5" y="18"/>
                      <a:pt x="6" y="19"/>
                    </a:cubicBezTo>
                    <a:cubicBezTo>
                      <a:pt x="7" y="21"/>
                      <a:pt x="7" y="22"/>
                      <a:pt x="7" y="22"/>
                    </a:cubicBezTo>
                    <a:cubicBezTo>
                      <a:pt x="6" y="24"/>
                      <a:pt x="5" y="24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2" y="27"/>
                      <a:pt x="2" y="33"/>
                      <a:pt x="0" y="35"/>
                    </a:cubicBezTo>
                    <a:cubicBezTo>
                      <a:pt x="0" y="36"/>
                      <a:pt x="1" y="36"/>
                      <a:pt x="1" y="37"/>
                    </a:cubicBezTo>
                    <a:cubicBezTo>
                      <a:pt x="1" y="37"/>
                      <a:pt x="1" y="38"/>
                      <a:pt x="2" y="38"/>
                    </a:cubicBezTo>
                    <a:quadBezTo>
                      <a:pt x="2" y="38"/>
                      <a:pt x="2" y="38"/>
                    </a:quadBezTo>
                    <a:quadBezTo>
                      <a:pt x="2" y="38"/>
                      <a:pt x="3" y="39"/>
                    </a:quadBezTo>
                    <a:quadBezTo>
                      <a:pt x="3" y="39"/>
                      <a:pt x="3" y="39"/>
                    </a:quadBezTo>
                    <a:cubicBezTo>
                      <a:pt x="3" y="39"/>
                      <a:pt x="4" y="40"/>
                      <a:pt x="4" y="40"/>
                    </a:cubicBezTo>
                    <a:cubicBezTo>
                      <a:pt x="5" y="41"/>
                      <a:pt x="7" y="43"/>
                      <a:pt x="8" y="43"/>
                    </a:cubicBezTo>
                    <a:cubicBezTo>
                      <a:pt x="8" y="43"/>
                      <a:pt x="9" y="43"/>
                      <a:pt x="9" y="43"/>
                    </a:cubicBezTo>
                    <a:cubicBezTo>
                      <a:pt x="10" y="42"/>
                      <a:pt x="12" y="42"/>
                      <a:pt x="14" y="42"/>
                    </a:cubicBezTo>
                    <a:cubicBezTo>
                      <a:pt x="17" y="42"/>
                      <a:pt x="18" y="43"/>
                      <a:pt x="19" y="46"/>
                    </a:cubicBezTo>
                    <a:cubicBezTo>
                      <a:pt x="20" y="49"/>
                      <a:pt x="19" y="53"/>
                      <a:pt x="18" y="56"/>
                    </a:cubicBezTo>
                    <a:cubicBezTo>
                      <a:pt x="17" y="58"/>
                      <a:pt x="17" y="60"/>
                      <a:pt x="17" y="60"/>
                    </a:cubicBezTo>
                    <a:quadBezTo>
                      <a:pt x="17" y="61"/>
                      <a:pt x="17" y="61"/>
                    </a:quadBezTo>
                    <a:cubicBezTo>
                      <a:pt x="18" y="63"/>
                      <a:pt x="20" y="67"/>
                      <a:pt x="23" y="70"/>
                    </a:cubicBezTo>
                    <a:cubicBezTo>
                      <a:pt x="22" y="67"/>
                      <a:pt x="23" y="65"/>
                      <a:pt x="25" y="63"/>
                    </a:cubicBezTo>
                    <a:cubicBezTo>
                      <a:pt x="26" y="61"/>
                      <a:pt x="28" y="61"/>
                      <a:pt x="29" y="61"/>
                    </a:cubicBezTo>
                    <a:cubicBezTo>
                      <a:pt x="30" y="61"/>
                      <a:pt x="31" y="61"/>
                      <a:pt x="30" y="57"/>
                    </a:cubicBezTo>
                    <a:cubicBezTo>
                      <a:pt x="30" y="53"/>
                      <a:pt x="31" y="51"/>
                      <a:pt x="31" y="50"/>
                    </a:cubicBezTo>
                    <a:quadBezTo>
                      <a:pt x="32" y="48"/>
                      <a:pt x="31" y="47"/>
                    </a:quadBezTo>
                    <a:cubicBezTo>
                      <a:pt x="30" y="47"/>
                      <a:pt x="30" y="46"/>
                      <a:pt x="30" y="46"/>
                    </a:cubicBezTo>
                    <a:quadBezTo>
                      <a:pt x="29" y="46"/>
                      <a:pt x="29" y="45"/>
                    </a:quadBezTo>
                    <a:quadBezTo>
                      <a:pt x="29" y="45"/>
                      <a:pt x="28" y="44"/>
                    </a:quadBezTo>
                    <a:quadBezTo>
                      <a:pt x="28" y="44"/>
                      <a:pt x="28" y="44"/>
                    </a:quadBezTo>
                    <a:cubicBezTo>
                      <a:pt x="27" y="44"/>
                      <a:pt x="27" y="43"/>
                      <a:pt x="26" y="43"/>
                    </a:cubicBezTo>
                    <a:cubicBezTo>
                      <a:pt x="25" y="43"/>
                      <a:pt x="25" y="44"/>
                      <a:pt x="23" y="44"/>
                    </a:cubicBezTo>
                    <a:quadBezTo>
                      <a:pt x="23" y="44"/>
                      <a:pt x="23" y="44"/>
                    </a:quadBezTo>
                    <a:cubicBezTo>
                      <a:pt x="18" y="44"/>
                      <a:pt x="12" y="31"/>
                      <a:pt x="11" y="24"/>
                    </a:cubicBezTo>
                    <a:cubicBezTo>
                      <a:pt x="10" y="20"/>
                      <a:pt x="11" y="17"/>
                      <a:pt x="12" y="14"/>
                    </a:cubicBezTo>
                    <a:cubicBezTo>
                      <a:pt x="13" y="11"/>
                      <a:pt x="14" y="8"/>
                      <a:pt x="12" y="4"/>
                    </a:cubicBezTo>
                    <a:cubicBezTo>
                      <a:pt x="11" y="3"/>
                      <a:pt x="11" y="1"/>
                      <a:pt x="10" y="0"/>
                    </a:cubicBezTo>
                    <a:quadBezTo>
                      <a:pt x="10" y="0"/>
                      <a:pt x="10" y="0"/>
                    </a:quadBezTo>
                    <a:quadBezTo>
                      <a:pt x="10" y="1"/>
                      <a:pt x="10" y="1"/>
                    </a:quadBezTo>
                    <a:quadBezTo>
                      <a:pt x="10" y="2"/>
                      <a:pt x="10" y="2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28" name="Freeform 1842"/>
              <p:cNvSpPr/>
              <p:nvPr/>
            </p:nvSpPr>
            <p:spPr>
              <a:xfrm>
                <a:off x="2022" y="3080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1 w 2"/>
                  <a:gd name="T7" fmla="*/ 0 h 4"/>
                  <a:gd name="T8" fmla="*/ 1 w 2"/>
                  <a:gd name="T9" fmla="*/ 0 h 4"/>
                  <a:gd name="T10" fmla="*/ 0 w 2"/>
                  <a:gd name="T11" fmla="*/ 0 h 4"/>
                  <a:gd name="T12" fmla="*/ 0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1" y="1"/>
                      <a:pt x="1" y="2"/>
                      <a:pt x="2" y="4"/>
                    </a:cubicBezTo>
                    <a:quadBezTo>
                      <a:pt x="2" y="4"/>
                      <a:pt x="2" y="4"/>
                    </a:quadBezTo>
                    <a:cubicBezTo>
                      <a:pt x="1" y="2"/>
                      <a:pt x="1" y="1"/>
                      <a:pt x="1" y="0"/>
                    </a:cubicBezTo>
                    <a:quadBezTo>
                      <a:pt x="1" y="0"/>
                      <a:pt x="1" y="0"/>
                    </a:quadBezTo>
                    <a:cubicBezTo>
                      <a:pt x="1" y="0"/>
                      <a:pt x="0" y="0"/>
                      <a:pt x="0" y="0"/>
                    </a:cubic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29" name="Freeform 1843"/>
              <p:cNvSpPr/>
              <p:nvPr/>
            </p:nvSpPr>
            <p:spPr>
              <a:xfrm>
                <a:off x="2023" y="3091"/>
                <a:ext cx="1" cy="0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30" name="Freeform 1844"/>
              <p:cNvSpPr/>
              <p:nvPr/>
            </p:nvSpPr>
            <p:spPr>
              <a:xfrm>
                <a:off x="2024" y="3091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quadBezTo>
                      <a:pt x="0" y="0"/>
                      <a:pt x="1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31" name="Freeform 1845"/>
              <p:cNvSpPr/>
              <p:nvPr/>
            </p:nvSpPr>
            <p:spPr>
              <a:xfrm>
                <a:off x="2024" y="3089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quadBezTo>
                      <a:pt x="0" y="1"/>
                      <a:pt x="0" y="1"/>
                    </a:quadBezTo>
                    <a:quadBezTo>
                      <a:pt x="0" y="1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32" name="Freeform 1846"/>
              <p:cNvSpPr/>
              <p:nvPr/>
            </p:nvSpPr>
            <p:spPr>
              <a:xfrm>
                <a:off x="2022" y="308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1" y="1"/>
                      <a:pt x="0" y="0"/>
                    </a:cubicBezTo>
                    <a:cubicBezTo>
                      <a:pt x="1" y="1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33" name="Freeform 1847"/>
              <p:cNvSpPr/>
              <p:nvPr/>
            </p:nvSpPr>
            <p:spPr>
              <a:xfrm>
                <a:off x="2022" y="309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quadBezTo>
                      <a:pt x="0" y="0"/>
                      <a:pt x="0" y="0"/>
                    </a:quadBezTo>
                    <a:quadBezTo>
                      <a:pt x="1" y="0"/>
                      <a:pt x="1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34" name="Freeform 1848"/>
              <p:cNvSpPr/>
              <p:nvPr/>
            </p:nvSpPr>
            <p:spPr>
              <a:xfrm>
                <a:off x="2044" y="313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35" name="Freeform 1849"/>
              <p:cNvSpPr/>
              <p:nvPr/>
            </p:nvSpPr>
            <p:spPr>
              <a:xfrm>
                <a:off x="2017" y="3125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1" y="1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36" name="Freeform 1850"/>
              <p:cNvSpPr/>
              <p:nvPr/>
            </p:nvSpPr>
            <p:spPr>
              <a:xfrm>
                <a:off x="2042" y="313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quadBezTo>
                      <a:pt x="1" y="1"/>
                      <a:pt x="1" y="1"/>
                    </a:quadBezTo>
                    <a:quadBezTo>
                      <a:pt x="1" y="1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37" name="Freeform 1851"/>
              <p:cNvSpPr/>
              <p:nvPr/>
            </p:nvSpPr>
            <p:spPr>
              <a:xfrm>
                <a:off x="2018" y="3126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38" name="Freeform 1852"/>
              <p:cNvSpPr/>
              <p:nvPr/>
            </p:nvSpPr>
            <p:spPr>
              <a:xfrm>
                <a:off x="2040" y="3130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cubicBezTo>
                      <a:pt x="1" y="0"/>
                      <a:pt x="1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39" name="Freeform 1853"/>
              <p:cNvSpPr/>
              <p:nvPr/>
            </p:nvSpPr>
            <p:spPr>
              <a:xfrm>
                <a:off x="2023" y="30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</p:grpSp>
        <p:grpSp>
          <p:nvGrpSpPr>
            <p:cNvPr id="39" name="Group 1856"/>
            <p:cNvGrpSpPr>
              <a:grpSpLocks noChangeAspect="1"/>
            </p:cNvGrpSpPr>
            <p:nvPr/>
          </p:nvGrpSpPr>
          <p:grpSpPr>
            <a:xfrm>
              <a:off x="4201838" y="4108149"/>
              <a:ext cx="942206" cy="1460371"/>
              <a:chOff x="1928" y="1721"/>
              <a:chExt cx="507" cy="812"/>
            </a:xfrm>
            <a:grpFill/>
          </p:grpSpPr>
          <p:grpSp>
            <p:nvGrpSpPr>
              <p:cNvPr id="167" name="Group 2057"/>
              <p:cNvGrpSpPr/>
              <p:nvPr/>
            </p:nvGrpSpPr>
            <p:grpSpPr>
              <a:xfrm>
                <a:off x="1928" y="1721"/>
                <a:ext cx="507" cy="812"/>
                <a:chOff x="1928" y="1721"/>
                <a:chExt cx="507" cy="812"/>
              </a:xfrm>
              <a:grpFill/>
            </p:grpSpPr>
            <p:sp>
              <p:nvSpPr>
                <p:cNvPr id="216" name="Freeform 1857"/>
                <p:cNvSpPr/>
                <p:nvPr/>
              </p:nvSpPr>
              <p:spPr>
                <a:xfrm>
                  <a:off x="2010" y="1800"/>
                  <a:ext cx="425" cy="434"/>
                </a:xfrm>
                <a:custGeom>
                  <a:avLst/>
                  <a:gdLst>
                    <a:gd name="T0" fmla="*/ 216 w 444"/>
                    <a:gd name="T1" fmla="*/ 30 h 453"/>
                    <a:gd name="T2" fmla="*/ 200 w 444"/>
                    <a:gd name="T3" fmla="*/ 39 h 453"/>
                    <a:gd name="T4" fmla="*/ 195 w 444"/>
                    <a:gd name="T5" fmla="*/ 38 h 453"/>
                    <a:gd name="T6" fmla="*/ 178 w 444"/>
                    <a:gd name="T7" fmla="*/ 43 h 453"/>
                    <a:gd name="T8" fmla="*/ 160 w 444"/>
                    <a:gd name="T9" fmla="*/ 13 h 453"/>
                    <a:gd name="T10" fmla="*/ 153 w 444"/>
                    <a:gd name="T11" fmla="*/ 1 h 453"/>
                    <a:gd name="T12" fmla="*/ 151 w 444"/>
                    <a:gd name="T13" fmla="*/ 5 h 453"/>
                    <a:gd name="T14" fmla="*/ 119 w 444"/>
                    <a:gd name="T15" fmla="*/ 15 h 453"/>
                    <a:gd name="T16" fmla="*/ 113 w 444"/>
                    <a:gd name="T17" fmla="*/ 28 h 453"/>
                    <a:gd name="T18" fmla="*/ 103 w 444"/>
                    <a:gd name="T19" fmla="*/ 45 h 453"/>
                    <a:gd name="T20" fmla="*/ 88 w 444"/>
                    <a:gd name="T21" fmla="*/ 51 h 453"/>
                    <a:gd name="T22" fmla="*/ 82 w 444"/>
                    <a:gd name="T23" fmla="*/ 50 h 453"/>
                    <a:gd name="T24" fmla="*/ 72 w 444"/>
                    <a:gd name="T25" fmla="*/ 38 h 453"/>
                    <a:gd name="T26" fmla="*/ 53 w 444"/>
                    <a:gd name="T27" fmla="*/ 40 h 453"/>
                    <a:gd name="T28" fmla="*/ 45 w 444"/>
                    <a:gd name="T29" fmla="*/ 54 h 453"/>
                    <a:gd name="T30" fmla="*/ 46 w 444"/>
                    <a:gd name="T31" fmla="*/ 107 h 453"/>
                    <a:gd name="T32" fmla="*/ 35 w 444"/>
                    <a:gd name="T33" fmla="*/ 107 h 453"/>
                    <a:gd name="T34" fmla="*/ 8 w 444"/>
                    <a:gd name="T35" fmla="*/ 128 h 453"/>
                    <a:gd name="T36" fmla="*/ 4 w 444"/>
                    <a:gd name="T37" fmla="*/ 150 h 453"/>
                    <a:gd name="T38" fmla="*/ 18 w 444"/>
                    <a:gd name="T39" fmla="*/ 170 h 453"/>
                    <a:gd name="T40" fmla="*/ 38 w 444"/>
                    <a:gd name="T41" fmla="*/ 182 h 453"/>
                    <a:gd name="T42" fmla="*/ 50 w 444"/>
                    <a:gd name="T43" fmla="*/ 181 h 453"/>
                    <a:gd name="T44" fmla="*/ 71 w 444"/>
                    <a:gd name="T45" fmla="*/ 175 h 453"/>
                    <a:gd name="T46" fmla="*/ 98 w 444"/>
                    <a:gd name="T47" fmla="*/ 172 h 453"/>
                    <a:gd name="T48" fmla="*/ 121 w 444"/>
                    <a:gd name="T49" fmla="*/ 201 h 453"/>
                    <a:gd name="T50" fmla="*/ 142 w 444"/>
                    <a:gd name="T51" fmla="*/ 211 h 453"/>
                    <a:gd name="T52" fmla="*/ 155 w 444"/>
                    <a:gd name="T53" fmla="*/ 234 h 453"/>
                    <a:gd name="T54" fmla="*/ 184 w 444"/>
                    <a:gd name="T55" fmla="*/ 271 h 453"/>
                    <a:gd name="T56" fmla="*/ 182 w 444"/>
                    <a:gd name="T57" fmla="*/ 283 h 453"/>
                    <a:gd name="T58" fmla="*/ 182 w 444"/>
                    <a:gd name="T59" fmla="*/ 286 h 453"/>
                    <a:gd name="T60" fmla="*/ 182 w 444"/>
                    <a:gd name="T61" fmla="*/ 310 h 453"/>
                    <a:gd name="T62" fmla="*/ 210 w 444"/>
                    <a:gd name="T63" fmla="*/ 334 h 453"/>
                    <a:gd name="T64" fmla="*/ 220 w 444"/>
                    <a:gd name="T65" fmla="*/ 352 h 453"/>
                    <a:gd name="T66" fmla="*/ 193 w 444"/>
                    <a:gd name="T67" fmla="*/ 406 h 453"/>
                    <a:gd name="T68" fmla="*/ 191 w 444"/>
                    <a:gd name="T69" fmla="*/ 409 h 453"/>
                    <a:gd name="T70" fmla="*/ 223 w 444"/>
                    <a:gd name="T71" fmla="*/ 430 h 453"/>
                    <a:gd name="T72" fmla="*/ 230 w 444"/>
                    <a:gd name="T73" fmla="*/ 448 h 453"/>
                    <a:gd name="T74" fmla="*/ 242 w 444"/>
                    <a:gd name="T75" fmla="*/ 437 h 453"/>
                    <a:gd name="T76" fmla="*/ 268 w 444"/>
                    <a:gd name="T77" fmla="*/ 407 h 453"/>
                    <a:gd name="T78" fmla="*/ 290 w 444"/>
                    <a:gd name="T79" fmla="*/ 349 h 453"/>
                    <a:gd name="T80" fmla="*/ 338 w 444"/>
                    <a:gd name="T81" fmla="*/ 320 h 453"/>
                    <a:gd name="T82" fmla="*/ 377 w 444"/>
                    <a:gd name="T83" fmla="*/ 296 h 453"/>
                    <a:gd name="T84" fmla="*/ 391 w 444"/>
                    <a:gd name="T85" fmla="*/ 262 h 453"/>
                    <a:gd name="T86" fmla="*/ 397 w 444"/>
                    <a:gd name="T87" fmla="*/ 206 h 453"/>
                    <a:gd name="T88" fmla="*/ 414 w 444"/>
                    <a:gd name="T89" fmla="*/ 185 h 453"/>
                    <a:gd name="T90" fmla="*/ 432 w 444"/>
                    <a:gd name="T91" fmla="*/ 118 h 453"/>
                    <a:gd name="T92" fmla="*/ 353 w 444"/>
                    <a:gd name="T93" fmla="*/ 90 h 453"/>
                    <a:gd name="T94" fmla="*/ 308 w 444"/>
                    <a:gd name="T95" fmla="*/ 68 h 453"/>
                    <a:gd name="T96" fmla="*/ 279 w 444"/>
                    <a:gd name="T97" fmla="*/ 83 h 453"/>
                    <a:gd name="T98" fmla="*/ 260 w 444"/>
                    <a:gd name="T99" fmla="*/ 69 h 453"/>
                    <a:gd name="T100" fmla="*/ 262 w 444"/>
                    <a:gd name="T101" fmla="*/ 33 h 453"/>
                    <a:gd name="T102" fmla="*/ 251 w 444"/>
                    <a:gd name="T103" fmla="*/ 17 h 453"/>
                    <a:gd name="T104" fmla="*/ 246 w 444"/>
                    <a:gd name="T105" fmla="*/ 25 h 453"/>
                    <a:gd name="T106" fmla="*/ 228 w 444"/>
                    <a:gd name="T107" fmla="*/ 36 h 453"/>
                    <a:gd name="T108" fmla="*/ 222 w 444"/>
                    <a:gd name="T109" fmla="*/ 35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44" h="453">
                      <a:moveTo>
                        <a:pt x="220" y="34"/>
                      </a:moveTo>
                      <a:quadBezTo>
                        <a:pt x="218" y="33"/>
                        <a:pt x="218" y="33"/>
                      </a:quadBezTo>
                      <a:quadBezTo>
                        <a:pt x="218" y="32"/>
                        <a:pt x="218" y="32"/>
                      </a:quadBezTo>
                      <a:quadBezTo>
                        <a:pt x="217" y="31"/>
                        <a:pt x="217" y="31"/>
                      </a:quadBezTo>
                      <a:quadBezTo>
                        <a:pt x="217" y="31"/>
                        <a:pt x="217" y="31"/>
                      </a:quadBezTo>
                      <a:quadBezTo>
                        <a:pt x="217" y="31"/>
                        <a:pt x="217" y="31"/>
                      </a:quadBezTo>
                      <a:quadBezTo>
                        <a:pt x="217" y="31"/>
                        <a:pt x="216" y="30"/>
                      </a:quadBezTo>
                      <a:quadBezTo>
                        <a:pt x="216" y="30"/>
                        <a:pt x="216" y="30"/>
                      </a:quadBezTo>
                      <a:cubicBezTo>
                        <a:pt x="215" y="30"/>
                        <a:pt x="213" y="31"/>
                        <a:pt x="212" y="31"/>
                      </a:cubicBezTo>
                      <a:cubicBezTo>
                        <a:pt x="210" y="31"/>
                        <a:pt x="208" y="31"/>
                        <a:pt x="206" y="31"/>
                      </a:cubicBezTo>
                      <a:quadBezTo>
                        <a:pt x="206" y="31"/>
                        <a:pt x="206" y="31"/>
                      </a:quadBezTo>
                      <a:quadBezTo>
                        <a:pt x="205" y="32"/>
                        <a:pt x="205" y="33"/>
                      </a:quadBezTo>
                      <a:cubicBezTo>
                        <a:pt x="205" y="35"/>
                        <a:pt x="205" y="37"/>
                        <a:pt x="202" y="38"/>
                      </a:cubicBezTo>
                      <a:cubicBezTo>
                        <a:pt x="202" y="39"/>
                        <a:pt x="201" y="39"/>
                        <a:pt x="200" y="39"/>
                      </a:cubicBezTo>
                      <a:quadBezTo>
                        <a:pt x="200" y="39"/>
                        <a:pt x="200" y="39"/>
                      </a:quadBezTo>
                      <a:quadBezTo>
                        <a:pt x="200" y="39"/>
                        <a:pt x="200" y="39"/>
                      </a:quadBezTo>
                      <a:quadBezTo>
                        <a:pt x="200" y="39"/>
                        <a:pt x="200" y="39"/>
                      </a:quadBezTo>
                      <a:quadBezTo>
                        <a:pt x="195" y="38"/>
                        <a:pt x="195" y="38"/>
                      </a:quadBezTo>
                      <a:quadBezTo>
                        <a:pt x="195" y="38"/>
                        <a:pt x="195" y="38"/>
                      </a:quadBezTo>
                      <a:quadBezTo>
                        <a:pt x="195" y="38"/>
                        <a:pt x="195" y="38"/>
                      </a:quadBezTo>
                      <a:quadBezTo>
                        <a:pt x="195" y="38"/>
                        <a:pt x="195" y="38"/>
                      </a:quadBezTo>
                      <a:quadBezTo>
                        <a:pt x="194" y="38"/>
                        <a:pt x="193" y="38"/>
                      </a:quadBezTo>
                      <a:quadBezTo>
                        <a:pt x="193" y="37"/>
                        <a:pt x="192" y="37"/>
                      </a:quadBezTo>
                      <a:cubicBezTo>
                        <a:pt x="191" y="37"/>
                        <a:pt x="190" y="37"/>
                        <a:pt x="189" y="37"/>
                      </a:cubicBezTo>
                      <a:cubicBezTo>
                        <a:pt x="188" y="39"/>
                        <a:pt x="187" y="39"/>
                        <a:pt x="186" y="40"/>
                      </a:cubicBezTo>
                      <a:cubicBezTo>
                        <a:pt x="186" y="40"/>
                        <a:pt x="185" y="40"/>
                        <a:pt x="185" y="40"/>
                      </a:cubicBezTo>
                      <a:quadBezTo>
                        <a:pt x="184" y="40"/>
                        <a:pt x="184" y="40"/>
                      </a:quadBezTo>
                      <a:cubicBezTo>
                        <a:pt x="183" y="42"/>
                        <a:pt x="180" y="42"/>
                        <a:pt x="178" y="43"/>
                      </a:cubicBezTo>
                      <a:cubicBezTo>
                        <a:pt x="177" y="43"/>
                        <a:pt x="176" y="43"/>
                        <a:pt x="176" y="43"/>
                      </a:cubicBezTo>
                      <a:cubicBezTo>
                        <a:pt x="175" y="44"/>
                        <a:pt x="174" y="45"/>
                        <a:pt x="172" y="45"/>
                      </a:cubicBezTo>
                      <a:quadBezTo>
                        <a:pt x="171" y="45"/>
                        <a:pt x="171" y="45"/>
                      </a:quadBezTo>
                      <a:cubicBezTo>
                        <a:pt x="168" y="44"/>
                        <a:pt x="165" y="43"/>
                        <a:pt x="161" y="39"/>
                      </a:cubicBezTo>
                      <a:cubicBezTo>
                        <a:pt x="157" y="34"/>
                        <a:pt x="156" y="27"/>
                        <a:pt x="156" y="23"/>
                      </a:cubicBezTo>
                      <a:cubicBezTo>
                        <a:pt x="156" y="21"/>
                        <a:pt x="157" y="17"/>
                        <a:pt x="159" y="16"/>
                      </a:cubicBezTo>
                      <a:cubicBezTo>
                        <a:pt x="160" y="15"/>
                        <a:pt x="160" y="14"/>
                        <a:pt x="160" y="13"/>
                      </a:cubicBezTo>
                      <a:cubicBezTo>
                        <a:pt x="160" y="12"/>
                        <a:pt x="160" y="10"/>
                        <a:pt x="158" y="10"/>
                      </a:cubicBezTo>
                      <a:cubicBezTo>
                        <a:pt x="155" y="9"/>
                        <a:pt x="155" y="6"/>
                        <a:pt x="155" y="3"/>
                      </a:cubicBezTo>
                      <a:quadBezTo>
                        <a:pt x="155" y="1"/>
                        <a:pt x="154" y="1"/>
                      </a:quadBezTo>
                      <a:quadBezTo>
                        <a:pt x="154" y="0"/>
                        <a:pt x="153" y="1"/>
                      </a:quadBezTo>
                      <a:quadBezTo>
                        <a:pt x="153" y="1"/>
                        <a:pt x="153" y="1"/>
                      </a:quadBezTo>
                      <a:quadBezTo>
                        <a:pt x="153" y="1"/>
                        <a:pt x="153" y="1"/>
                      </a:quadBezTo>
                      <a:quadBezTo>
                        <a:pt x="153" y="1"/>
                        <a:pt x="153" y="1"/>
                      </a:quadBezTo>
                      <a:quadBezTo>
                        <a:pt x="153" y="1"/>
                        <a:pt x="153" y="1"/>
                      </a:quadBezTo>
                      <a:cubicBezTo>
                        <a:pt x="152" y="1"/>
                        <a:pt x="152" y="2"/>
                        <a:pt x="152" y="2"/>
                      </a:cubicBezTo>
                      <a:quadBezTo>
                        <a:pt x="152" y="2"/>
                        <a:pt x="152" y="2"/>
                      </a:quadBezTo>
                      <a:quadBezTo>
                        <a:pt x="152" y="3"/>
                        <a:pt x="152" y="3"/>
                      </a:quadBezTo>
                      <a:cubicBezTo>
                        <a:pt x="151" y="3"/>
                        <a:pt x="151" y="4"/>
                        <a:pt x="151" y="5"/>
                      </a:cubicBezTo>
                      <a:quadBezTo>
                        <a:pt x="151" y="5"/>
                        <a:pt x="151" y="5"/>
                      </a:quadBezTo>
                      <a:quadBezTo>
                        <a:pt x="151" y="5"/>
                        <a:pt x="151" y="5"/>
                      </a:quadBezTo>
                      <a:cubicBezTo>
                        <a:pt x="150" y="6"/>
                        <a:pt x="149" y="6"/>
                        <a:pt x="148" y="7"/>
                      </a:cubicBezTo>
                      <a:cubicBezTo>
                        <a:pt x="147" y="7"/>
                        <a:pt x="146" y="8"/>
                        <a:pt x="144" y="9"/>
                      </a:cubicBezTo>
                      <a:cubicBezTo>
                        <a:pt x="140" y="11"/>
                        <a:pt x="136" y="13"/>
                        <a:pt x="133" y="12"/>
                      </a:cubicBezTo>
                      <a:cubicBezTo>
                        <a:pt x="133" y="12"/>
                        <a:pt x="132" y="12"/>
                        <a:pt x="132" y="12"/>
                      </a:cubicBezTo>
                      <a:cubicBezTo>
                        <a:pt x="130" y="12"/>
                        <a:pt x="128" y="13"/>
                        <a:pt x="128" y="15"/>
                      </a:cubicBezTo>
                      <a:cubicBezTo>
                        <a:pt x="128" y="18"/>
                        <a:pt x="126" y="19"/>
                        <a:pt x="124" y="19"/>
                      </a:cubicBezTo>
                      <a:cubicBezTo>
                        <a:pt x="122" y="19"/>
                        <a:pt x="120" y="17"/>
                        <a:pt x="119" y="15"/>
                      </a:cubicBezTo>
                      <a:cubicBezTo>
                        <a:pt x="119" y="15"/>
                        <a:pt x="117" y="14"/>
                        <a:pt x="116" y="14"/>
                      </a:cubicBezTo>
                      <a:cubicBezTo>
                        <a:pt x="114" y="14"/>
                        <a:pt x="111" y="14"/>
                        <a:pt x="110" y="12"/>
                      </a:cubicBezTo>
                      <a:cubicBezTo>
                        <a:pt x="110" y="12"/>
                        <a:pt x="109" y="12"/>
                        <a:pt x="107" y="12"/>
                      </a:cubicBezTo>
                      <a:cubicBezTo>
                        <a:pt x="110" y="15"/>
                        <a:pt x="110" y="18"/>
                        <a:pt x="110" y="21"/>
                      </a:cubicBezTo>
                      <a:cubicBezTo>
                        <a:pt x="110" y="22"/>
                        <a:pt x="111" y="22"/>
                        <a:pt x="111" y="23"/>
                      </a:cubicBezTo>
                      <a:cubicBezTo>
                        <a:pt x="112" y="24"/>
                        <a:pt x="113" y="25"/>
                        <a:pt x="113" y="28"/>
                      </a:cubicBezTo>
                      <a:quadBezTo>
                        <a:pt x="113" y="28"/>
                        <a:pt x="113" y="28"/>
                      </a:quadBezTo>
                      <a:quadBezTo>
                        <a:pt x="114" y="28"/>
                        <a:pt x="114" y="28"/>
                      </a:quadBezTo>
                      <a:cubicBezTo>
                        <a:pt x="115" y="28"/>
                        <a:pt x="116" y="27"/>
                        <a:pt x="117" y="27"/>
                      </a:cubicBezTo>
                      <a:cubicBezTo>
                        <a:pt x="119" y="27"/>
                        <a:pt x="121" y="29"/>
                        <a:pt x="121" y="31"/>
                      </a:cubicBezTo>
                      <a:cubicBezTo>
                        <a:pt x="121" y="33"/>
                        <a:pt x="119" y="35"/>
                        <a:pt x="116" y="36"/>
                      </a:cubicBezTo>
                      <a:cubicBezTo>
                        <a:pt x="113" y="37"/>
                        <a:pt x="112" y="38"/>
                        <a:pt x="111" y="41"/>
                      </a:cubicBezTo>
                      <a:cubicBezTo>
                        <a:pt x="110" y="44"/>
                        <a:pt x="108" y="44"/>
                        <a:pt x="106" y="44"/>
                      </a:cubicBezTo>
                      <a:cubicBezTo>
                        <a:pt x="105" y="44"/>
                        <a:pt x="104" y="45"/>
                        <a:pt x="103" y="45"/>
                      </a:cubicBezTo>
                      <a:quadBezTo>
                        <a:pt x="103" y="46"/>
                        <a:pt x="103" y="46"/>
                      </a:quadBezTo>
                      <a:cubicBezTo>
                        <a:pt x="100" y="48"/>
                        <a:pt x="98" y="50"/>
                        <a:pt x="95" y="50"/>
                      </a:cubicBezTo>
                      <a:cubicBezTo>
                        <a:pt x="95" y="50"/>
                        <a:pt x="94" y="50"/>
                        <a:pt x="93" y="50"/>
                      </a:cubicBezTo>
                      <a:cubicBezTo>
                        <a:pt x="93" y="49"/>
                        <a:pt x="92" y="49"/>
                        <a:pt x="92" y="49"/>
                      </a:cubicBezTo>
                      <a:cubicBezTo>
                        <a:pt x="92" y="49"/>
                        <a:pt x="90" y="50"/>
                        <a:pt x="89" y="51"/>
                      </a:cubicBezTo>
                      <a:cubicBezTo>
                        <a:pt x="89" y="51"/>
                        <a:pt x="88" y="51"/>
                        <a:pt x="88" y="51"/>
                      </a:cubicBezTo>
                      <a:quadBezTo>
                        <a:pt x="88" y="51"/>
                        <a:pt x="88" y="51"/>
                      </a:quadBezTo>
                      <a:quadBezTo>
                        <a:pt x="87" y="51"/>
                        <a:pt x="86" y="51"/>
                      </a:quadBezTo>
                      <a:quadBezTo>
                        <a:pt x="86" y="51"/>
                        <a:pt x="86" y="51"/>
                      </a:quadBezTo>
                      <a:quadBezTo>
                        <a:pt x="86" y="51"/>
                        <a:pt x="86" y="51"/>
                      </a:quadBezTo>
                      <a:cubicBezTo>
                        <a:pt x="86" y="52"/>
                        <a:pt x="85" y="51"/>
                        <a:pt x="84" y="51"/>
                      </a:cubicBezTo>
                      <a:quadBezTo>
                        <a:pt x="84" y="51"/>
                        <a:pt x="84" y="51"/>
                      </a:quadBezTo>
                      <a:quadBezTo>
                        <a:pt x="83" y="50"/>
                        <a:pt x="83" y="50"/>
                      </a:quadBezTo>
                      <a:quadBezTo>
                        <a:pt x="83" y="50"/>
                        <a:pt x="82" y="50"/>
                      </a:quadBezTo>
                      <a:cubicBezTo>
                        <a:pt x="82" y="50"/>
                        <a:pt x="82" y="49"/>
                        <a:pt x="81" y="49"/>
                      </a:cubicBezTo>
                      <a:quadBezTo>
                        <a:pt x="81" y="49"/>
                        <a:pt x="81" y="49"/>
                      </a:quadBezTo>
                      <a:quadBezTo>
                        <a:pt x="80" y="48"/>
                        <a:pt x="80" y="48"/>
                      </a:quadBezTo>
                      <a:cubicBezTo>
                        <a:pt x="79" y="47"/>
                        <a:pt x="78" y="45"/>
                        <a:pt x="76" y="43"/>
                      </a:cubicBezTo>
                      <a:cubicBezTo>
                        <a:pt x="76" y="42"/>
                        <a:pt x="75" y="41"/>
                        <a:pt x="75" y="41"/>
                      </a:cubicBezTo>
                      <a:quadBezTo>
                        <a:pt x="75" y="40"/>
                        <a:pt x="74" y="40"/>
                      </a:quadBezTo>
                      <a:cubicBezTo>
                        <a:pt x="74" y="39"/>
                        <a:pt x="73" y="38"/>
                        <a:pt x="72" y="38"/>
                      </a:cubicBezTo>
                      <a:quadBezTo>
                        <a:pt x="72" y="37"/>
                        <a:pt x="72" y="37"/>
                      </a:quadBezTo>
                      <a:quadBezTo>
                        <a:pt x="72" y="37"/>
                        <a:pt x="72" y="37"/>
                      </a:quadBezTo>
                      <a:quadBezTo>
                        <a:pt x="71" y="38"/>
                        <a:pt x="70" y="38"/>
                      </a:quadBezTo>
                      <a:cubicBezTo>
                        <a:pt x="68" y="39"/>
                        <a:pt x="65" y="40"/>
                        <a:pt x="63" y="40"/>
                      </a:cubicBezTo>
                      <a:cubicBezTo>
                        <a:pt x="63" y="40"/>
                        <a:pt x="62" y="40"/>
                        <a:pt x="62" y="40"/>
                      </a:cubicBezTo>
                      <a:cubicBezTo>
                        <a:pt x="61" y="40"/>
                        <a:pt x="60" y="40"/>
                        <a:pt x="59" y="40"/>
                      </a:cubicBezTo>
                      <a:cubicBezTo>
                        <a:pt x="57" y="40"/>
                        <a:pt x="55" y="40"/>
                        <a:pt x="53" y="40"/>
                      </a:cubicBezTo>
                      <a:cubicBezTo>
                        <a:pt x="49" y="40"/>
                        <a:pt x="47" y="40"/>
                        <a:pt x="46" y="40"/>
                      </a:cubicBezTo>
                      <a:cubicBezTo>
                        <a:pt x="46" y="41"/>
                        <a:pt x="47" y="42"/>
                        <a:pt x="47" y="43"/>
                      </a:cubicBezTo>
                      <a:cubicBezTo>
                        <a:pt x="47" y="43"/>
                        <a:pt x="48" y="44"/>
                        <a:pt x="48" y="44"/>
                      </a:cubicBezTo>
                      <a:cubicBezTo>
                        <a:pt x="50" y="44"/>
                        <a:pt x="53" y="45"/>
                        <a:pt x="53" y="47"/>
                      </a:cubicBezTo>
                      <a:cubicBezTo>
                        <a:pt x="54" y="49"/>
                        <a:pt x="53" y="50"/>
                        <a:pt x="51" y="52"/>
                      </a:cubicBezTo>
                      <a:cubicBezTo>
                        <a:pt x="49" y="53"/>
                        <a:pt x="47" y="53"/>
                        <a:pt x="46" y="54"/>
                      </a:cubicBezTo>
                      <a:quadBezTo>
                        <a:pt x="45" y="54"/>
                        <a:pt x="45" y="54"/>
                      </a:quadBezTo>
                      <a:cubicBezTo>
                        <a:pt x="45" y="54"/>
                        <a:pt x="44" y="54"/>
                        <a:pt x="44" y="56"/>
                      </a:cubicBezTo>
                      <a:cubicBezTo>
                        <a:pt x="44" y="59"/>
                        <a:pt x="46" y="61"/>
                        <a:pt x="48" y="64"/>
                      </a:cubicBezTo>
                      <a:cubicBezTo>
                        <a:pt x="50" y="67"/>
                        <a:pt x="53" y="71"/>
                        <a:pt x="51" y="75"/>
                      </a:cubicBezTo>
                      <a:cubicBezTo>
                        <a:pt x="50" y="78"/>
                        <a:pt x="49" y="87"/>
                        <a:pt x="49" y="90"/>
                      </a:cubicBezTo>
                      <a:quadBezTo>
                        <a:pt x="49" y="90"/>
                        <a:pt x="49" y="90"/>
                      </a:quadBezTo>
                      <a:cubicBezTo>
                        <a:pt x="49" y="92"/>
                        <a:pt x="48" y="102"/>
                        <a:pt x="45" y="106"/>
                      </a:cubicBezTo>
                      <a:quadBezTo>
                        <a:pt x="46" y="107"/>
                        <a:pt x="46" y="107"/>
                      </a:quadBezTo>
                      <a:quadBezTo>
                        <a:pt x="43" y="107"/>
                        <a:pt x="43" y="107"/>
                      </a:quadBezTo>
                      <a:cubicBezTo>
                        <a:pt x="43" y="107"/>
                        <a:pt x="42" y="107"/>
                        <a:pt x="42" y="107"/>
                      </a:cubicBezTo>
                      <a:quadBezTo>
                        <a:pt x="41" y="107"/>
                        <a:pt x="41" y="107"/>
                      </a:quadBezTo>
                      <a:quadBezTo>
                        <a:pt x="41" y="107"/>
                        <a:pt x="41" y="107"/>
                      </a:quadBezTo>
                      <a:quadBezTo>
                        <a:pt x="40" y="107"/>
                        <a:pt x="39" y="107"/>
                      </a:quadBezTo>
                      <a:cubicBezTo>
                        <a:pt x="38" y="107"/>
                        <a:pt x="37" y="106"/>
                        <a:pt x="37" y="106"/>
                      </a:cubicBezTo>
                      <a:quadBezTo>
                        <a:pt x="36" y="106"/>
                        <a:pt x="35" y="107"/>
                      </a:quadBezTo>
                      <a:quadBezTo>
                        <a:pt x="35" y="107"/>
                        <a:pt x="34" y="107"/>
                      </a:quadBezTo>
                      <a:cubicBezTo>
                        <a:pt x="32" y="109"/>
                        <a:pt x="29" y="110"/>
                        <a:pt x="27" y="110"/>
                      </a:cubicBezTo>
                      <a:cubicBezTo>
                        <a:pt x="25" y="111"/>
                        <a:pt x="23" y="111"/>
                        <a:pt x="21" y="112"/>
                      </a:cubicBezTo>
                      <a:cubicBezTo>
                        <a:pt x="18" y="114"/>
                        <a:pt x="16" y="115"/>
                        <a:pt x="14" y="116"/>
                      </a:cubicBezTo>
                      <a:cubicBezTo>
                        <a:pt x="12" y="116"/>
                        <a:pt x="11" y="117"/>
                        <a:pt x="11" y="118"/>
                      </a:cubicBezTo>
                      <a:cubicBezTo>
                        <a:pt x="11" y="120"/>
                        <a:pt x="10" y="122"/>
                        <a:pt x="9" y="124"/>
                      </a:cubicBezTo>
                      <a:cubicBezTo>
                        <a:pt x="8" y="125"/>
                        <a:pt x="7" y="126"/>
                        <a:pt x="8" y="128"/>
                      </a:cubicBezTo>
                      <a:cubicBezTo>
                        <a:pt x="9" y="132"/>
                        <a:pt x="6" y="133"/>
                        <a:pt x="5" y="134"/>
                      </a:cubicBezTo>
                      <a:cubicBezTo>
                        <a:pt x="4" y="134"/>
                        <a:pt x="3" y="135"/>
                        <a:pt x="2" y="136"/>
                      </a:cubicBezTo>
                      <a:quadBezTo>
                        <a:pt x="1" y="137"/>
                        <a:pt x="2" y="138"/>
                      </a:quadBezTo>
                      <a:cubicBezTo>
                        <a:pt x="2" y="139"/>
                        <a:pt x="2" y="141"/>
                        <a:pt x="1" y="143"/>
                      </a:cubicBezTo>
                      <a:cubicBezTo>
                        <a:pt x="0" y="143"/>
                        <a:pt x="0" y="144"/>
                        <a:pt x="1" y="145"/>
                      </a:cubicBezTo>
                      <a:cubicBezTo>
                        <a:pt x="1" y="146"/>
                        <a:pt x="2" y="148"/>
                        <a:pt x="3" y="149"/>
                      </a:cubicBezTo>
                      <a:quadBezTo>
                        <a:pt x="4" y="150"/>
                        <a:pt x="4" y="150"/>
                      </a:quadBezTo>
                      <a:cubicBezTo>
                        <a:pt x="4" y="151"/>
                        <a:pt x="5" y="152"/>
                        <a:pt x="5" y="152"/>
                      </a:cubicBezTo>
                      <a:cubicBezTo>
                        <a:pt x="7" y="155"/>
                        <a:pt x="9" y="158"/>
                        <a:pt x="9" y="161"/>
                      </a:cubicBezTo>
                      <a:quadBezTo>
                        <a:pt x="9" y="162"/>
                        <a:pt x="9" y="163"/>
                      </a:quadBezTo>
                      <a:cubicBezTo>
                        <a:pt x="10" y="163"/>
                        <a:pt x="11" y="163"/>
                        <a:pt x="12" y="163"/>
                      </a:cubicBezTo>
                      <a:quadBezTo>
                        <a:pt x="13" y="163"/>
                        <a:pt x="13" y="163"/>
                      </a:quadBezTo>
                      <a:cubicBezTo>
                        <a:pt x="15" y="163"/>
                        <a:pt x="16" y="166"/>
                        <a:pt x="16" y="167"/>
                      </a:cubicBezTo>
                      <a:cubicBezTo>
                        <a:pt x="17" y="169"/>
                        <a:pt x="17" y="170"/>
                        <a:pt x="18" y="170"/>
                      </a:cubicBezTo>
                      <a:cubicBezTo>
                        <a:pt x="20" y="170"/>
                        <a:pt x="21" y="170"/>
                        <a:pt x="22" y="170"/>
                      </a:cubicBezTo>
                      <a:cubicBezTo>
                        <a:pt x="24" y="170"/>
                        <a:pt x="25" y="170"/>
                        <a:pt x="26" y="170"/>
                      </a:cubicBezTo>
                      <a:cubicBezTo>
                        <a:pt x="28" y="170"/>
                        <a:pt x="28" y="169"/>
                        <a:pt x="29" y="169"/>
                      </a:cubicBezTo>
                      <a:cubicBezTo>
                        <a:pt x="30" y="167"/>
                        <a:pt x="32" y="165"/>
                        <a:pt x="34" y="165"/>
                      </a:cubicBezTo>
                      <a:cubicBezTo>
                        <a:pt x="35" y="165"/>
                        <a:pt x="37" y="165"/>
                        <a:pt x="37" y="169"/>
                      </a:cubicBezTo>
                      <a:quadBezTo>
                        <a:pt x="37" y="170"/>
                        <a:pt x="37" y="171"/>
                      </a:quadBezTo>
                      <a:cubicBezTo>
                        <a:pt x="37" y="174"/>
                        <a:pt x="37" y="180"/>
                        <a:pt x="38" y="182"/>
                      </a:cubicBezTo>
                      <a:cubicBezTo>
                        <a:pt x="40" y="181"/>
                        <a:pt x="43" y="181"/>
                        <a:pt x="44" y="181"/>
                      </a:cubicBezTo>
                      <a:quadBezTo>
                        <a:pt x="45" y="181"/>
                        <a:pt x="46" y="181"/>
                      </a:quadBezTo>
                      <a:quadBezTo>
                        <a:pt x="46" y="181"/>
                        <a:pt x="46" y="181"/>
                      </a:quadBezTo>
                      <a:quadBezTo>
                        <a:pt x="49" y="181"/>
                        <a:pt x="49" y="181"/>
                      </a:quadBezTo>
                      <a:quadBezTo>
                        <a:pt x="49" y="181"/>
                        <a:pt x="50" y="181"/>
                      </a:quadBezTo>
                      <a:quadBezTo>
                        <a:pt x="50" y="181"/>
                        <a:pt x="50" y="181"/>
                      </a:quadBezTo>
                      <a:quadBezTo>
                        <a:pt x="50" y="181"/>
                        <a:pt x="50" y="181"/>
                      </a:quadBezTo>
                      <a:cubicBezTo>
                        <a:pt x="51" y="181"/>
                        <a:pt x="52" y="182"/>
                        <a:pt x="53" y="182"/>
                      </a:cubicBezTo>
                      <a:quadBezTo>
                        <a:pt x="53" y="182"/>
                        <a:pt x="53" y="182"/>
                      </a:quadBezTo>
                      <a:quadBezTo>
                        <a:pt x="54" y="182"/>
                        <a:pt x="55" y="182"/>
                      </a:quadBezTo>
                      <a:quadBezTo>
                        <a:pt x="55" y="182"/>
                        <a:pt x="55" y="182"/>
                      </a:quadBezTo>
                      <a:cubicBezTo>
                        <a:pt x="57" y="183"/>
                        <a:pt x="59" y="182"/>
                        <a:pt x="61" y="180"/>
                      </a:cubicBezTo>
                      <a:cubicBezTo>
                        <a:pt x="63" y="179"/>
                        <a:pt x="64" y="178"/>
                        <a:pt x="66" y="177"/>
                      </a:cubicBezTo>
                      <a:cubicBezTo>
                        <a:pt x="68" y="177"/>
                        <a:pt x="69" y="176"/>
                        <a:pt x="71" y="175"/>
                      </a:cubicBezTo>
                      <a:cubicBezTo>
                        <a:pt x="72" y="174"/>
                        <a:pt x="73" y="174"/>
                        <a:pt x="74" y="173"/>
                      </a:cubicBezTo>
                      <a:cubicBezTo>
                        <a:pt x="78" y="171"/>
                        <a:pt x="81" y="169"/>
                        <a:pt x="85" y="169"/>
                      </a:cubicBezTo>
                      <a:cubicBezTo>
                        <a:pt x="87" y="169"/>
                        <a:pt x="88" y="168"/>
                        <a:pt x="90" y="168"/>
                      </a:cubicBezTo>
                      <a:cubicBezTo>
                        <a:pt x="91" y="168"/>
                        <a:pt x="93" y="168"/>
                        <a:pt x="94" y="168"/>
                      </a:cubicBezTo>
                      <a:cubicBezTo>
                        <a:pt x="95" y="168"/>
                        <a:pt x="97" y="168"/>
                        <a:pt x="98" y="169"/>
                      </a:cubicBezTo>
                      <a:cubicBezTo>
                        <a:pt x="98" y="169"/>
                        <a:pt x="98" y="170"/>
                        <a:pt x="98" y="171"/>
                      </a:cubicBezTo>
                      <a:quadBezTo>
                        <a:pt x="98" y="171"/>
                        <a:pt x="98" y="172"/>
                      </a:quadBezTo>
                      <a:cubicBezTo>
                        <a:pt x="97" y="175"/>
                        <a:pt x="96" y="186"/>
                        <a:pt x="101" y="192"/>
                      </a:cubicBezTo>
                      <a:cubicBezTo>
                        <a:pt x="105" y="197"/>
                        <a:pt x="108" y="199"/>
                        <a:pt x="110" y="199"/>
                      </a:cubicBezTo>
                      <a:cubicBezTo>
                        <a:pt x="111" y="199"/>
                        <a:pt x="112" y="199"/>
                        <a:pt x="113" y="199"/>
                      </a:cubicBezTo>
                      <a:quadBezTo>
                        <a:pt x="114" y="199"/>
                        <a:pt x="115" y="199"/>
                      </a:quadBezTo>
                      <a:cubicBezTo>
                        <a:pt x="117" y="199"/>
                        <a:pt x="118" y="200"/>
                        <a:pt x="119" y="200"/>
                      </a:cubicBezTo>
                      <a:cubicBezTo>
                        <a:pt x="119" y="201"/>
                        <a:pt x="120" y="201"/>
                        <a:pt x="120" y="201"/>
                      </a:cubicBezTo>
                      <a:quadBezTo>
                        <a:pt x="121" y="201"/>
                        <a:pt x="121" y="201"/>
                      </a:quadBezTo>
                      <a:cubicBezTo>
                        <a:pt x="125" y="201"/>
                        <a:pt x="125" y="203"/>
                        <a:pt x="125" y="204"/>
                      </a:cubicBezTo>
                      <a:quadBezTo>
                        <a:pt x="126" y="205"/>
                        <a:pt x="126" y="205"/>
                      </a:quadBezTo>
                      <a:cubicBezTo>
                        <a:pt x="127" y="205"/>
                        <a:pt x="129" y="205"/>
                        <a:pt x="130" y="205"/>
                      </a:cubicBezTo>
                      <a:cubicBezTo>
                        <a:pt x="135" y="206"/>
                        <a:pt x="137" y="208"/>
                        <a:pt x="137" y="211"/>
                      </a:cubicBezTo>
                      <a:cubicBezTo>
                        <a:pt x="137" y="211"/>
                        <a:pt x="138" y="211"/>
                        <a:pt x="139" y="211"/>
                      </a:cubicBezTo>
                      <a:quadBezTo>
                        <a:pt x="139" y="211"/>
                        <a:pt x="140" y="211"/>
                      </a:quadBezTo>
                      <a:cubicBezTo>
                        <a:pt x="140" y="211"/>
                        <a:pt x="141" y="211"/>
                        <a:pt x="142" y="211"/>
                      </a:cubicBezTo>
                      <a:cubicBezTo>
                        <a:pt x="144" y="211"/>
                        <a:pt x="147" y="211"/>
                        <a:pt x="149" y="212"/>
                      </a:cubicBezTo>
                      <a:quadBezTo>
                        <a:pt x="149" y="213"/>
                        <a:pt x="149" y="213"/>
                      </a:quadBezTo>
                      <a:cubicBezTo>
                        <a:pt x="152" y="215"/>
                        <a:pt x="154" y="217"/>
                        <a:pt x="154" y="222"/>
                      </a:cubicBezTo>
                      <a:cubicBezTo>
                        <a:pt x="154" y="223"/>
                        <a:pt x="154" y="224"/>
                        <a:pt x="155" y="225"/>
                      </a:cubicBezTo>
                      <a:cubicBezTo>
                        <a:pt x="156" y="227"/>
                        <a:pt x="157" y="228"/>
                        <a:pt x="156" y="230"/>
                      </a:cubicBezTo>
                      <a:cubicBezTo>
                        <a:pt x="156" y="231"/>
                        <a:pt x="155" y="231"/>
                        <a:pt x="154" y="232"/>
                      </a:cubicBezTo>
                      <a:cubicBezTo>
                        <a:pt x="154" y="232"/>
                        <a:pt x="155" y="233"/>
                        <a:pt x="155" y="234"/>
                      </a:cubicBezTo>
                      <a:cubicBezTo>
                        <a:pt x="156" y="236"/>
                        <a:pt x="157" y="237"/>
                        <a:pt x="157" y="239"/>
                      </a:cubicBezTo>
                      <a:cubicBezTo>
                        <a:pt x="157" y="242"/>
                        <a:pt x="161" y="244"/>
                        <a:pt x="167" y="243"/>
                      </a:cubicBezTo>
                      <a:cubicBezTo>
                        <a:pt x="168" y="243"/>
                        <a:pt x="169" y="243"/>
                        <a:pt x="170" y="243"/>
                      </a:cubicBezTo>
                      <a:cubicBezTo>
                        <a:pt x="175" y="243"/>
                        <a:pt x="178" y="244"/>
                        <a:pt x="178" y="251"/>
                      </a:cubicBezTo>
                      <a:cubicBezTo>
                        <a:pt x="178" y="253"/>
                        <a:pt x="179" y="254"/>
                        <a:pt x="181" y="256"/>
                      </a:cubicBezTo>
                      <a:cubicBezTo>
                        <a:pt x="182" y="257"/>
                        <a:pt x="184" y="259"/>
                        <a:pt x="185" y="261"/>
                      </a:cubicBezTo>
                      <a:cubicBezTo>
                        <a:pt x="186" y="265"/>
                        <a:pt x="185" y="268"/>
                        <a:pt x="184" y="271"/>
                      </a:cubicBezTo>
                      <a:cubicBezTo>
                        <a:pt x="184" y="273"/>
                        <a:pt x="183" y="275"/>
                        <a:pt x="184" y="276"/>
                      </a:cubicBezTo>
                      <a:cubicBezTo>
                        <a:pt x="184" y="277"/>
                        <a:pt x="184" y="278"/>
                        <a:pt x="184" y="278"/>
                      </a:cubicBezTo>
                      <a:quadBezTo>
                        <a:pt x="184" y="279"/>
                        <a:pt x="184" y="279"/>
                      </a:quadBezTo>
                      <a:quadBezTo>
                        <a:pt x="183" y="280"/>
                        <a:pt x="183" y="281"/>
                      </a:quadBezTo>
                      <a:quadBezTo>
                        <a:pt x="183" y="281"/>
                        <a:pt x="183" y="282"/>
                      </a:quadBezTo>
                      <a:quadBezTo>
                        <a:pt x="183" y="282"/>
                        <a:pt x="182" y="283"/>
                      </a:quadBezTo>
                      <a:quadBezTo>
                        <a:pt x="182" y="283"/>
                        <a:pt x="182" y="283"/>
                      </a:quadBezTo>
                      <a:quadBezTo>
                        <a:pt x="182" y="284"/>
                        <a:pt x="181" y="284"/>
                      </a:quadBezTo>
                      <a:quadBezTo>
                        <a:pt x="181" y="284"/>
                        <a:pt x="181" y="285"/>
                      </a:quadBezTo>
                      <a:quadBezTo>
                        <a:pt x="181" y="285"/>
                        <a:pt x="181" y="285"/>
                      </a:quadBezTo>
                      <a:quadBezTo>
                        <a:pt x="181" y="285"/>
                        <a:pt x="181" y="285"/>
                      </a:quadBezTo>
                      <a:quadBezTo>
                        <a:pt x="181" y="285"/>
                        <a:pt x="181" y="285"/>
                      </a:quadBezTo>
                      <a:cubicBezTo>
                        <a:pt x="181" y="285"/>
                        <a:pt x="182" y="286"/>
                        <a:pt x="182" y="286"/>
                      </a:cubicBezTo>
                      <a:quadBezTo>
                        <a:pt x="182" y="286"/>
                        <a:pt x="182" y="286"/>
                      </a:quadBezTo>
                      <a:quadBezTo>
                        <a:pt x="182" y="287"/>
                        <a:pt x="182" y="287"/>
                      </a:quadBezTo>
                      <a:cubicBezTo>
                        <a:pt x="182" y="287"/>
                        <a:pt x="182" y="288"/>
                        <a:pt x="182" y="288"/>
                      </a:cubicBezTo>
                      <a:cubicBezTo>
                        <a:pt x="182" y="288"/>
                        <a:pt x="182" y="289"/>
                        <a:pt x="182" y="289"/>
                      </a:cubicBezTo>
                      <a:cubicBezTo>
                        <a:pt x="182" y="291"/>
                        <a:pt x="181" y="291"/>
                        <a:pt x="180" y="292"/>
                      </a:cubicBezTo>
                      <a:cubicBezTo>
                        <a:pt x="180" y="292"/>
                        <a:pt x="181" y="293"/>
                        <a:pt x="181" y="294"/>
                      </a:cubicBezTo>
                      <a:cubicBezTo>
                        <a:pt x="182" y="296"/>
                        <a:pt x="184" y="300"/>
                        <a:pt x="183" y="305"/>
                      </a:cubicBezTo>
                      <a:cubicBezTo>
                        <a:pt x="182" y="307"/>
                        <a:pt x="182" y="310"/>
                        <a:pt x="182" y="310"/>
                      </a:cubicBezTo>
                      <a:cubicBezTo>
                        <a:pt x="182" y="311"/>
                        <a:pt x="183" y="311"/>
                        <a:pt x="187" y="311"/>
                      </a:cubicBezTo>
                      <a:cubicBezTo>
                        <a:pt x="191" y="311"/>
                        <a:pt x="193" y="312"/>
                        <a:pt x="194" y="313"/>
                      </a:cubicBezTo>
                      <a:cubicBezTo>
                        <a:pt x="194" y="313"/>
                        <a:pt x="195" y="313"/>
                        <a:pt x="195" y="313"/>
                      </a:cubicBezTo>
                      <a:quadBezTo>
                        <a:pt x="195" y="313"/>
                        <a:pt x="195" y="313"/>
                      </a:quadBezTo>
                      <a:cubicBezTo>
                        <a:pt x="196" y="312"/>
                        <a:pt x="197" y="312"/>
                        <a:pt x="197" y="312"/>
                      </a:cubicBezTo>
                      <a:cubicBezTo>
                        <a:pt x="202" y="312"/>
                        <a:pt x="206" y="321"/>
                        <a:pt x="206" y="323"/>
                      </a:cubicBezTo>
                      <a:cubicBezTo>
                        <a:pt x="207" y="327"/>
                        <a:pt x="209" y="332"/>
                        <a:pt x="210" y="334"/>
                      </a:cubicBezTo>
                      <a:quadBezTo>
                        <a:pt x="210" y="334"/>
                        <a:pt x="210" y="334"/>
                      </a:quadBezTo>
                      <a:cubicBezTo>
                        <a:pt x="212" y="333"/>
                        <a:pt x="214" y="332"/>
                        <a:pt x="217" y="332"/>
                      </a:cubicBezTo>
                      <a:cubicBezTo>
                        <a:pt x="218" y="332"/>
                        <a:pt x="219" y="332"/>
                        <a:pt x="220" y="332"/>
                      </a:cubicBezTo>
                      <a:cubicBezTo>
                        <a:pt x="220" y="333"/>
                        <a:pt x="221" y="333"/>
                        <a:pt x="221" y="333"/>
                      </a:cubicBezTo>
                      <a:cubicBezTo>
                        <a:pt x="224" y="336"/>
                        <a:pt x="222" y="342"/>
                        <a:pt x="221" y="348"/>
                      </a:cubicBezTo>
                      <a:cubicBezTo>
                        <a:pt x="221" y="349"/>
                        <a:pt x="220" y="351"/>
                        <a:pt x="220" y="352"/>
                      </a:cubicBezTo>
                      <a:quadBezTo>
                        <a:pt x="220" y="352"/>
                        <a:pt x="220" y="352"/>
                      </a:quadBezTo>
                      <a:cubicBezTo>
                        <a:pt x="224" y="352"/>
                        <a:pt x="226" y="353"/>
                        <a:pt x="226" y="353"/>
                      </a:cubicBezTo>
                      <a:cubicBezTo>
                        <a:pt x="230" y="355"/>
                        <a:pt x="230" y="371"/>
                        <a:pt x="229" y="373"/>
                      </a:cubicBezTo>
                      <a:cubicBezTo>
                        <a:pt x="228" y="375"/>
                        <a:pt x="226" y="376"/>
                        <a:pt x="221" y="378"/>
                      </a:cubicBezTo>
                      <a:cubicBezTo>
                        <a:pt x="219" y="379"/>
                        <a:pt x="216" y="380"/>
                        <a:pt x="215" y="381"/>
                      </a:cubicBezTo>
                      <a:cubicBezTo>
                        <a:pt x="211" y="384"/>
                        <a:pt x="201" y="394"/>
                        <a:pt x="196" y="401"/>
                      </a:cubicBezTo>
                      <a:cubicBezTo>
                        <a:pt x="195" y="403"/>
                        <a:pt x="194" y="404"/>
                        <a:pt x="193" y="405"/>
                      </a:cubicBezTo>
                      <a:cubicBezTo>
                        <a:pt x="193" y="405"/>
                        <a:pt x="193" y="406"/>
                        <a:pt x="193" y="406"/>
                      </a:cubicBezTo>
                      <a:cubicBezTo>
                        <a:pt x="192" y="407"/>
                        <a:pt x="191" y="408"/>
                        <a:pt x="190" y="409"/>
                      </a:cubicBezTo>
                      <a:quadBezTo>
                        <a:pt x="190" y="409"/>
                        <a:pt x="190" y="409"/>
                      </a:quadBezTo>
                      <a:quadBezTo>
                        <a:pt x="190" y="409"/>
                        <a:pt x="190" y="409"/>
                      </a:quadBezTo>
                      <a:quadBezTo>
                        <a:pt x="190" y="409"/>
                        <a:pt x="190" y="409"/>
                      </a:quadBezTo>
                      <a:quadBezTo>
                        <a:pt x="190" y="409"/>
                        <a:pt x="190" y="409"/>
                      </a:quadBezTo>
                      <a:quadBezTo>
                        <a:pt x="191" y="409"/>
                        <a:pt x="191" y="409"/>
                      </a:quadBezTo>
                      <a:quadBezTo>
                        <a:pt x="191" y="409"/>
                        <a:pt x="191" y="409"/>
                      </a:quadBezTo>
                      <a:cubicBezTo>
                        <a:pt x="193" y="410"/>
                        <a:pt x="195" y="410"/>
                        <a:pt x="198" y="413"/>
                      </a:cubicBezTo>
                      <a:cubicBezTo>
                        <a:pt x="198" y="413"/>
                        <a:pt x="198" y="414"/>
                        <a:pt x="199" y="414"/>
                      </a:cubicBezTo>
                      <a:cubicBezTo>
                        <a:pt x="201" y="417"/>
                        <a:pt x="202" y="419"/>
                        <a:pt x="203" y="420"/>
                      </a:cubicBezTo>
                      <a:cubicBezTo>
                        <a:pt x="203" y="419"/>
                        <a:pt x="205" y="418"/>
                        <a:pt x="207" y="418"/>
                      </a:cubicBezTo>
                      <a:cubicBezTo>
                        <a:pt x="208" y="418"/>
                        <a:pt x="209" y="419"/>
                        <a:pt x="210" y="420"/>
                      </a:cubicBezTo>
                      <a:cubicBezTo>
                        <a:pt x="212" y="423"/>
                        <a:pt x="215" y="425"/>
                        <a:pt x="218" y="427"/>
                      </a:cubicBezTo>
                      <a:cubicBezTo>
                        <a:pt x="220" y="428"/>
                        <a:pt x="222" y="429"/>
                        <a:pt x="223" y="430"/>
                      </a:cubicBezTo>
                      <a:cubicBezTo>
                        <a:pt x="223" y="430"/>
                        <a:pt x="224" y="431"/>
                        <a:pt x="225" y="431"/>
                      </a:cubicBezTo>
                      <a:cubicBezTo>
                        <a:pt x="227" y="433"/>
                        <a:pt x="231" y="435"/>
                        <a:pt x="231" y="440"/>
                      </a:cubicBezTo>
                      <a:cubicBezTo>
                        <a:pt x="231" y="441"/>
                        <a:pt x="231" y="442"/>
                        <a:pt x="231" y="443"/>
                      </a:cubicBezTo>
                      <a:cubicBezTo>
                        <a:pt x="231" y="444"/>
                        <a:pt x="231" y="445"/>
                        <a:pt x="231" y="445"/>
                      </a:cubicBezTo>
                      <a:quadBezTo>
                        <a:pt x="231" y="446"/>
                        <a:pt x="231" y="446"/>
                      </a:quadBezTo>
                      <a:quadBezTo>
                        <a:pt x="230" y="447"/>
                        <a:pt x="230" y="448"/>
                      </a:quadBezTo>
                      <a:quadBezTo>
                        <a:pt x="230" y="448"/>
                        <a:pt x="230" y="448"/>
                      </a:quadBezTo>
                      <a:cubicBezTo>
                        <a:pt x="230" y="449"/>
                        <a:pt x="230" y="450"/>
                        <a:pt x="231" y="450"/>
                      </a:cubicBezTo>
                      <a:quadBezTo>
                        <a:pt x="231" y="451"/>
                        <a:pt x="231" y="451"/>
                      </a:quadBezTo>
                      <a:quadBezTo>
                        <a:pt x="231" y="452"/>
                        <a:pt x="231" y="453"/>
                      </a:quadBezTo>
                      <a:quadBezTo>
                        <a:pt x="231" y="453"/>
                        <a:pt x="231" y="453"/>
                      </a:quadBezTo>
                      <a:cubicBezTo>
                        <a:pt x="232" y="452"/>
                        <a:pt x="233" y="451"/>
                        <a:pt x="234" y="450"/>
                      </a:cubicBezTo>
                      <a:cubicBezTo>
                        <a:pt x="238" y="447"/>
                        <a:pt x="239" y="445"/>
                        <a:pt x="240" y="442"/>
                      </a:cubicBezTo>
                      <a:cubicBezTo>
                        <a:pt x="240" y="441"/>
                        <a:pt x="241" y="439"/>
                        <a:pt x="242" y="437"/>
                      </a:cubicBezTo>
                      <a:cubicBezTo>
                        <a:pt x="243" y="435"/>
                        <a:pt x="244" y="433"/>
                        <a:pt x="244" y="432"/>
                      </a:cubicBezTo>
                      <a:cubicBezTo>
                        <a:pt x="244" y="429"/>
                        <a:pt x="245" y="426"/>
                        <a:pt x="249" y="423"/>
                      </a:cubicBezTo>
                      <a:cubicBezTo>
                        <a:pt x="250" y="421"/>
                        <a:pt x="250" y="420"/>
                        <a:pt x="250" y="418"/>
                      </a:cubicBezTo>
                      <a:cubicBezTo>
                        <a:pt x="250" y="416"/>
                        <a:pt x="250" y="413"/>
                        <a:pt x="255" y="410"/>
                      </a:cubicBezTo>
                      <a:cubicBezTo>
                        <a:pt x="259" y="409"/>
                        <a:pt x="261" y="409"/>
                        <a:pt x="262" y="411"/>
                      </a:cubicBezTo>
                      <a:cubicBezTo>
                        <a:pt x="264" y="414"/>
                        <a:pt x="262" y="418"/>
                        <a:pt x="260" y="421"/>
                      </a:cubicBezTo>
                      <a:cubicBezTo>
                        <a:pt x="263" y="417"/>
                        <a:pt x="265" y="412"/>
                        <a:pt x="268" y="407"/>
                      </a:cubicBezTo>
                      <a:cubicBezTo>
                        <a:pt x="268" y="406"/>
                        <a:pt x="269" y="405"/>
                        <a:pt x="270" y="403"/>
                      </a:cubicBezTo>
                      <a:cubicBezTo>
                        <a:pt x="274" y="395"/>
                        <a:pt x="278" y="391"/>
                        <a:pt x="282" y="390"/>
                      </a:cubicBezTo>
                      <a:cubicBezTo>
                        <a:pt x="283" y="390"/>
                        <a:pt x="285" y="387"/>
                        <a:pt x="284" y="376"/>
                      </a:cubicBezTo>
                      <a:cubicBezTo>
                        <a:pt x="284" y="374"/>
                        <a:pt x="284" y="373"/>
                        <a:pt x="283" y="371"/>
                      </a:cubicBezTo>
                      <a:cubicBezTo>
                        <a:pt x="283" y="366"/>
                        <a:pt x="282" y="362"/>
                        <a:pt x="284" y="358"/>
                      </a:cubicBezTo>
                      <a:cubicBezTo>
                        <a:pt x="285" y="357"/>
                        <a:pt x="286" y="355"/>
                        <a:pt x="286" y="354"/>
                      </a:cubicBezTo>
                      <a:cubicBezTo>
                        <a:pt x="286" y="352"/>
                        <a:pt x="286" y="349"/>
                        <a:pt x="290" y="349"/>
                      </a:cubicBezTo>
                      <a:cubicBezTo>
                        <a:pt x="292" y="349"/>
                        <a:pt x="298" y="343"/>
                        <a:pt x="302" y="339"/>
                      </a:cubicBezTo>
                      <a:cubicBezTo>
                        <a:pt x="308" y="333"/>
                        <a:pt x="312" y="332"/>
                        <a:pt x="318" y="332"/>
                      </a:cubicBezTo>
                      <a:cubicBezTo>
                        <a:pt x="320" y="332"/>
                        <a:pt x="321" y="331"/>
                        <a:pt x="321" y="331"/>
                      </a:cubicBezTo>
                      <a:cubicBezTo>
                        <a:pt x="321" y="330"/>
                        <a:pt x="322" y="329"/>
                        <a:pt x="324" y="328"/>
                      </a:cubicBezTo>
                      <a:cubicBezTo>
                        <a:pt x="327" y="328"/>
                        <a:pt x="329" y="326"/>
                        <a:pt x="330" y="324"/>
                      </a:cubicBezTo>
                      <a:cubicBezTo>
                        <a:pt x="331" y="323"/>
                        <a:pt x="332" y="323"/>
                        <a:pt x="332" y="322"/>
                      </a:cubicBezTo>
                      <a:cubicBezTo>
                        <a:pt x="333" y="321"/>
                        <a:pt x="335" y="320"/>
                        <a:pt x="338" y="320"/>
                      </a:cubicBezTo>
                      <a:cubicBezTo>
                        <a:pt x="340" y="320"/>
                        <a:pt x="343" y="321"/>
                        <a:pt x="345" y="321"/>
                      </a:cubicBezTo>
                      <a:cubicBezTo>
                        <a:pt x="348" y="321"/>
                        <a:pt x="350" y="322"/>
                        <a:pt x="352" y="322"/>
                      </a:cubicBezTo>
                      <a:quadBezTo>
                        <a:pt x="356" y="322"/>
                        <a:pt x="356" y="322"/>
                      </a:quadBezTo>
                      <a:cubicBezTo>
                        <a:pt x="360" y="322"/>
                        <a:pt x="360" y="321"/>
                        <a:pt x="360" y="320"/>
                      </a:cubicBezTo>
                      <a:cubicBezTo>
                        <a:pt x="360" y="316"/>
                        <a:pt x="364" y="312"/>
                        <a:pt x="369" y="312"/>
                      </a:cubicBezTo>
                      <a:cubicBezTo>
                        <a:pt x="371" y="312"/>
                        <a:pt x="372" y="312"/>
                        <a:pt x="372" y="308"/>
                      </a:cubicBezTo>
                      <a:cubicBezTo>
                        <a:pt x="372" y="302"/>
                        <a:pt x="373" y="299"/>
                        <a:pt x="377" y="296"/>
                      </a:cubicBezTo>
                      <a:cubicBezTo>
                        <a:pt x="379" y="295"/>
                        <a:pt x="379" y="292"/>
                        <a:pt x="380" y="289"/>
                      </a:cubicBezTo>
                      <a:cubicBezTo>
                        <a:pt x="380" y="288"/>
                        <a:pt x="381" y="287"/>
                        <a:pt x="381" y="286"/>
                      </a:cubicBezTo>
                      <a:cubicBezTo>
                        <a:pt x="381" y="284"/>
                        <a:pt x="383" y="283"/>
                        <a:pt x="384" y="283"/>
                      </a:cubicBezTo>
                      <a:quadBezTo>
                        <a:pt x="385" y="282"/>
                        <a:pt x="385" y="281"/>
                      </a:quadBezTo>
                      <a:cubicBezTo>
                        <a:pt x="385" y="278"/>
                        <a:pt x="385" y="276"/>
                        <a:pt x="386" y="273"/>
                      </a:cubicBezTo>
                      <a:cubicBezTo>
                        <a:pt x="386" y="271"/>
                        <a:pt x="387" y="269"/>
                        <a:pt x="387" y="267"/>
                      </a:cubicBezTo>
                      <a:cubicBezTo>
                        <a:pt x="387" y="264"/>
                        <a:pt x="389" y="262"/>
                        <a:pt x="391" y="262"/>
                      </a:cubicBezTo>
                      <a:quadBezTo>
                        <a:pt x="392" y="261"/>
                        <a:pt x="393" y="260"/>
                      </a:quadBezTo>
                      <a:cubicBezTo>
                        <a:pt x="393" y="260"/>
                        <a:pt x="393" y="259"/>
                        <a:pt x="393" y="257"/>
                      </a:cubicBezTo>
                      <a:cubicBezTo>
                        <a:pt x="392" y="255"/>
                        <a:pt x="392" y="251"/>
                        <a:pt x="394" y="246"/>
                      </a:cubicBezTo>
                      <a:cubicBezTo>
                        <a:pt x="395" y="242"/>
                        <a:pt x="395" y="237"/>
                        <a:pt x="394" y="232"/>
                      </a:cubicBezTo>
                      <a:cubicBezTo>
                        <a:pt x="394" y="230"/>
                        <a:pt x="394" y="228"/>
                        <a:pt x="394" y="225"/>
                      </a:cubicBezTo>
                      <a:cubicBezTo>
                        <a:pt x="394" y="217"/>
                        <a:pt x="394" y="210"/>
                        <a:pt x="397" y="207"/>
                      </a:cubicBezTo>
                      <a:quadBezTo>
                        <a:pt x="397" y="207"/>
                        <a:pt x="397" y="206"/>
                      </a:quadBezTo>
                      <a:quadBezTo>
                        <a:pt x="397" y="206"/>
                        <a:pt x="397" y="206"/>
                      </a:quadBezTo>
                      <a:cubicBezTo>
                        <a:pt x="395" y="205"/>
                        <a:pt x="394" y="204"/>
                        <a:pt x="395" y="202"/>
                      </a:cubicBezTo>
                      <a:cubicBezTo>
                        <a:pt x="395" y="200"/>
                        <a:pt x="398" y="198"/>
                        <a:pt x="400" y="199"/>
                      </a:cubicBezTo>
                      <a:cubicBezTo>
                        <a:pt x="401" y="199"/>
                        <a:pt x="402" y="200"/>
                        <a:pt x="402" y="201"/>
                      </a:cubicBezTo>
                      <a:cubicBezTo>
                        <a:pt x="403" y="201"/>
                        <a:pt x="404" y="202"/>
                        <a:pt x="405" y="201"/>
                      </a:cubicBezTo>
                      <a:cubicBezTo>
                        <a:pt x="408" y="200"/>
                        <a:pt x="411" y="193"/>
                        <a:pt x="413" y="187"/>
                      </a:cubicBezTo>
                      <a:quadBezTo>
                        <a:pt x="414" y="185"/>
                        <a:pt x="414" y="185"/>
                      </a:quadBezTo>
                      <a:cubicBezTo>
                        <a:pt x="416" y="178"/>
                        <a:pt x="420" y="177"/>
                        <a:pt x="423" y="176"/>
                      </a:cubicBezTo>
                      <a:cubicBezTo>
                        <a:pt x="424" y="176"/>
                        <a:pt x="425" y="176"/>
                        <a:pt x="425" y="176"/>
                      </a:cubicBezTo>
                      <a:cubicBezTo>
                        <a:pt x="428" y="174"/>
                        <a:pt x="435" y="167"/>
                        <a:pt x="440" y="154"/>
                      </a:cubicBezTo>
                      <a:cubicBezTo>
                        <a:pt x="444" y="145"/>
                        <a:pt x="441" y="135"/>
                        <a:pt x="439" y="128"/>
                      </a:cubicBezTo>
                      <a:cubicBezTo>
                        <a:pt x="438" y="126"/>
                        <a:pt x="438" y="124"/>
                        <a:pt x="438" y="123"/>
                      </a:cubicBezTo>
                      <a:cubicBezTo>
                        <a:pt x="436" y="118"/>
                        <a:pt x="435" y="118"/>
                        <a:pt x="434" y="118"/>
                      </a:cubicBezTo>
                      <a:quadBezTo>
                        <a:pt x="433" y="118"/>
                        <a:pt x="432" y="118"/>
                      </a:quadBezTo>
                      <a:quadBezTo>
                        <a:pt x="431" y="118"/>
                        <a:pt x="430" y="118"/>
                      </a:quadBezTo>
                      <a:cubicBezTo>
                        <a:pt x="430" y="118"/>
                        <a:pt x="429" y="118"/>
                        <a:pt x="429" y="118"/>
                      </a:cubicBezTo>
                      <a:cubicBezTo>
                        <a:pt x="420" y="118"/>
                        <a:pt x="411" y="113"/>
                        <a:pt x="401" y="103"/>
                      </a:cubicBezTo>
                      <a:cubicBezTo>
                        <a:pt x="395" y="95"/>
                        <a:pt x="387" y="92"/>
                        <a:pt x="379" y="92"/>
                      </a:cubicBezTo>
                      <a:cubicBezTo>
                        <a:pt x="376" y="92"/>
                        <a:pt x="374" y="92"/>
                        <a:pt x="370" y="93"/>
                      </a:cubicBezTo>
                      <a:cubicBezTo>
                        <a:pt x="369" y="93"/>
                        <a:pt x="368" y="94"/>
                        <a:pt x="366" y="94"/>
                      </a:cubicBezTo>
                      <a:cubicBezTo>
                        <a:pt x="361" y="94"/>
                        <a:pt x="357" y="92"/>
                        <a:pt x="353" y="90"/>
                      </a:cubicBezTo>
                      <a:cubicBezTo>
                        <a:pt x="351" y="89"/>
                        <a:pt x="349" y="88"/>
                        <a:pt x="347" y="88"/>
                      </a:cubicBezTo>
                      <a:cubicBezTo>
                        <a:pt x="345" y="87"/>
                        <a:pt x="341" y="90"/>
                        <a:pt x="339" y="92"/>
                      </a:cubicBezTo>
                      <a:cubicBezTo>
                        <a:pt x="337" y="93"/>
                        <a:pt x="335" y="94"/>
                        <a:pt x="334" y="95"/>
                      </a:cubicBezTo>
                      <a:cubicBezTo>
                        <a:pt x="332" y="96"/>
                        <a:pt x="331" y="95"/>
                        <a:pt x="330" y="94"/>
                      </a:cubicBezTo>
                      <a:cubicBezTo>
                        <a:pt x="329" y="93"/>
                        <a:pt x="330" y="91"/>
                        <a:pt x="331" y="88"/>
                      </a:cubicBezTo>
                      <a:cubicBezTo>
                        <a:pt x="332" y="86"/>
                        <a:pt x="333" y="84"/>
                        <a:pt x="333" y="82"/>
                      </a:cubicBezTo>
                      <a:cubicBezTo>
                        <a:pt x="333" y="82"/>
                        <a:pt x="333" y="78"/>
                        <a:pt x="308" y="68"/>
                      </a:cubicBezTo>
                      <a:cubicBezTo>
                        <a:pt x="304" y="67"/>
                        <a:pt x="301" y="66"/>
                        <a:pt x="299" y="66"/>
                      </a:cubicBezTo>
                      <a:cubicBezTo>
                        <a:pt x="296" y="66"/>
                        <a:pt x="294" y="68"/>
                        <a:pt x="294" y="71"/>
                      </a:cubicBezTo>
                      <a:cubicBezTo>
                        <a:pt x="294" y="75"/>
                        <a:pt x="293" y="76"/>
                        <a:pt x="291" y="76"/>
                      </a:cubicBezTo>
                      <a:quadBezTo>
                        <a:pt x="290" y="76"/>
                        <a:pt x="289" y="76"/>
                      </a:quadBezTo>
                      <a:cubicBezTo>
                        <a:pt x="289" y="76"/>
                        <a:pt x="288" y="76"/>
                        <a:pt x="288" y="76"/>
                      </a:cubicBezTo>
                      <a:cubicBezTo>
                        <a:pt x="287" y="76"/>
                        <a:pt x="286" y="77"/>
                        <a:pt x="286" y="78"/>
                      </a:cubicBezTo>
                      <a:cubicBezTo>
                        <a:pt x="284" y="83"/>
                        <a:pt x="281" y="83"/>
                        <a:pt x="279" y="83"/>
                      </a:cubicBezTo>
                      <a:cubicBezTo>
                        <a:pt x="277" y="83"/>
                        <a:pt x="276" y="82"/>
                        <a:pt x="275" y="80"/>
                      </a:cubicBezTo>
                      <a:cubicBezTo>
                        <a:pt x="275" y="79"/>
                        <a:pt x="275" y="77"/>
                        <a:pt x="277" y="75"/>
                      </a:cubicBezTo>
                      <a:cubicBezTo>
                        <a:pt x="281" y="73"/>
                        <a:pt x="285" y="68"/>
                        <a:pt x="286" y="64"/>
                      </a:cubicBezTo>
                      <a:cubicBezTo>
                        <a:pt x="286" y="62"/>
                        <a:pt x="279" y="59"/>
                        <a:pt x="271" y="59"/>
                      </a:cubicBezTo>
                      <a:cubicBezTo>
                        <a:pt x="269" y="59"/>
                        <a:pt x="267" y="60"/>
                        <a:pt x="266" y="60"/>
                      </a:cubicBezTo>
                      <a:cubicBezTo>
                        <a:pt x="264" y="61"/>
                        <a:pt x="264" y="62"/>
                        <a:pt x="263" y="65"/>
                      </a:cubicBezTo>
                      <a:cubicBezTo>
                        <a:pt x="263" y="67"/>
                        <a:pt x="262" y="69"/>
                        <a:pt x="260" y="69"/>
                      </a:cubicBezTo>
                      <a:cubicBezTo>
                        <a:pt x="259" y="69"/>
                        <a:pt x="258" y="69"/>
                        <a:pt x="257" y="69"/>
                      </a:cubicBezTo>
                      <a:cubicBezTo>
                        <a:pt x="255" y="67"/>
                        <a:pt x="253" y="64"/>
                        <a:pt x="254" y="62"/>
                      </a:cubicBezTo>
                      <a:cubicBezTo>
                        <a:pt x="255" y="58"/>
                        <a:pt x="258" y="56"/>
                        <a:pt x="261" y="56"/>
                      </a:cubicBezTo>
                      <a:quadBezTo>
                        <a:pt x="261" y="56"/>
                        <a:pt x="261" y="56"/>
                      </a:quadBezTo>
                      <a:cubicBezTo>
                        <a:pt x="263" y="56"/>
                        <a:pt x="266" y="52"/>
                        <a:pt x="271" y="43"/>
                      </a:cubicBezTo>
                      <a:cubicBezTo>
                        <a:pt x="272" y="41"/>
                        <a:pt x="271" y="40"/>
                        <a:pt x="267" y="37"/>
                      </a:cubicBezTo>
                      <a:cubicBezTo>
                        <a:pt x="265" y="36"/>
                        <a:pt x="263" y="35"/>
                        <a:pt x="262" y="33"/>
                      </a:cubicBezTo>
                      <a:cubicBezTo>
                        <a:pt x="259" y="30"/>
                        <a:pt x="258" y="25"/>
                        <a:pt x="257" y="21"/>
                      </a:cubicBezTo>
                      <a:cubicBezTo>
                        <a:pt x="257" y="18"/>
                        <a:pt x="256" y="15"/>
                        <a:pt x="255" y="13"/>
                      </a:cubicBezTo>
                      <a:quadBezTo>
                        <a:pt x="255" y="13"/>
                        <a:pt x="255" y="13"/>
                      </a:quadBezTo>
                      <a:cubicBezTo>
                        <a:pt x="255" y="13"/>
                        <a:pt x="254" y="14"/>
                        <a:pt x="254" y="14"/>
                      </a:cubicBezTo>
                      <a:cubicBezTo>
                        <a:pt x="254" y="14"/>
                        <a:pt x="253" y="15"/>
                        <a:pt x="253" y="15"/>
                      </a:cubicBezTo>
                      <a:cubicBezTo>
                        <a:pt x="253" y="15"/>
                        <a:pt x="252" y="16"/>
                        <a:pt x="252" y="16"/>
                      </a:cubicBezTo>
                      <a:cubicBezTo>
                        <a:pt x="252" y="16"/>
                        <a:pt x="251" y="17"/>
                        <a:pt x="251" y="17"/>
                      </a:cubicBezTo>
                      <a:cubicBezTo>
                        <a:pt x="251" y="18"/>
                        <a:pt x="250" y="18"/>
                        <a:pt x="250" y="18"/>
                      </a:cubicBezTo>
                      <a:quadBezTo>
                        <a:pt x="250" y="19"/>
                        <a:pt x="249" y="19"/>
                      </a:quadBezTo>
                      <a:quadBezTo>
                        <a:pt x="249" y="20"/>
                        <a:pt x="248" y="20"/>
                      </a:quadBezTo>
                      <a:quadBezTo>
                        <a:pt x="248" y="21"/>
                        <a:pt x="248" y="22"/>
                      </a:quadBezTo>
                      <a:quadBezTo>
                        <a:pt x="247" y="22"/>
                        <a:pt x="247" y="23"/>
                      </a:quadBezTo>
                      <a:cubicBezTo>
                        <a:pt x="247" y="23"/>
                        <a:pt x="246" y="23"/>
                        <a:pt x="246" y="24"/>
                      </a:cubicBezTo>
                      <a:quadBezTo>
                        <a:pt x="246" y="24"/>
                        <a:pt x="246" y="25"/>
                      </a:quadBezTo>
                      <a:cubicBezTo>
                        <a:pt x="245" y="25"/>
                        <a:pt x="245" y="26"/>
                        <a:pt x="245" y="26"/>
                      </a:cubicBezTo>
                      <a:cubicBezTo>
                        <a:pt x="245" y="26"/>
                        <a:pt x="245" y="27"/>
                        <a:pt x="244" y="27"/>
                      </a:cubicBezTo>
                      <a:cubicBezTo>
                        <a:pt x="244" y="27"/>
                        <a:pt x="244" y="28"/>
                        <a:pt x="244" y="29"/>
                      </a:cubicBezTo>
                      <a:cubicBezTo>
                        <a:pt x="242" y="33"/>
                        <a:pt x="240" y="34"/>
                        <a:pt x="237" y="34"/>
                      </a:cubicBezTo>
                      <a:quadBezTo>
                        <a:pt x="234" y="34"/>
                        <a:pt x="234" y="34"/>
                      </a:quadBezTo>
                      <a:cubicBezTo>
                        <a:pt x="233" y="34"/>
                        <a:pt x="232" y="34"/>
                        <a:pt x="230" y="35"/>
                      </a:cubicBezTo>
                      <a:cubicBezTo>
                        <a:pt x="230" y="35"/>
                        <a:pt x="229" y="35"/>
                        <a:pt x="228" y="36"/>
                      </a:cubicBezTo>
                      <a:quadBezTo>
                        <a:pt x="228" y="36"/>
                        <a:pt x="227" y="36"/>
                      </a:quadBezTo>
                      <a:cubicBezTo>
                        <a:pt x="227" y="36"/>
                        <a:pt x="226" y="36"/>
                        <a:pt x="226" y="36"/>
                      </a:cubicBezTo>
                      <a:quadBezTo>
                        <a:pt x="226" y="36"/>
                        <a:pt x="226" y="36"/>
                      </a:quadBezTo>
                      <a:cubicBezTo>
                        <a:pt x="226" y="36"/>
                        <a:pt x="225" y="36"/>
                        <a:pt x="225" y="36"/>
                      </a:cubicBezTo>
                      <a:cubicBezTo>
                        <a:pt x="225" y="36"/>
                        <a:pt x="224" y="36"/>
                        <a:pt x="224" y="36"/>
                      </a:cubicBezTo>
                      <a:cubicBezTo>
                        <a:pt x="224" y="36"/>
                        <a:pt x="223" y="35"/>
                        <a:pt x="223" y="35"/>
                      </a:cubicBezTo>
                      <a:cubicBezTo>
                        <a:pt x="223" y="35"/>
                        <a:pt x="222" y="35"/>
                        <a:pt x="222" y="35"/>
                      </a:cubicBezTo>
                      <a:quadBezTo>
                        <a:pt x="222" y="35"/>
                        <a:pt x="221" y="35"/>
                      </a:quadBezTo>
                      <a:cubicBezTo>
                        <a:pt x="221" y="35"/>
                        <a:pt x="221" y="34"/>
                        <a:pt x="22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17" name="Freeform 1858"/>
                <p:cNvSpPr/>
                <p:nvPr/>
              </p:nvSpPr>
              <p:spPr>
                <a:xfrm>
                  <a:off x="2178" y="2195"/>
                  <a:ext cx="50" cy="54"/>
                </a:xfrm>
                <a:custGeom>
                  <a:avLst/>
                  <a:gdLst>
                    <a:gd name="T0" fmla="*/ 7 w 52"/>
                    <a:gd name="T1" fmla="*/ 4 h 56"/>
                    <a:gd name="T2" fmla="*/ 7 w 52"/>
                    <a:gd name="T3" fmla="*/ 5 h 56"/>
                    <a:gd name="T4" fmla="*/ 7 w 52"/>
                    <a:gd name="T5" fmla="*/ 5 h 56"/>
                    <a:gd name="T6" fmla="*/ 5 w 52"/>
                    <a:gd name="T7" fmla="*/ 13 h 56"/>
                    <a:gd name="T8" fmla="*/ 3 w 52"/>
                    <a:gd name="T9" fmla="*/ 25 h 56"/>
                    <a:gd name="T10" fmla="*/ 1 w 52"/>
                    <a:gd name="T11" fmla="*/ 34 h 56"/>
                    <a:gd name="T12" fmla="*/ 0 w 52"/>
                    <a:gd name="T13" fmla="*/ 40 h 56"/>
                    <a:gd name="T14" fmla="*/ 1 w 52"/>
                    <a:gd name="T15" fmla="*/ 44 h 56"/>
                    <a:gd name="T16" fmla="*/ 3 w 52"/>
                    <a:gd name="T17" fmla="*/ 45 h 56"/>
                    <a:gd name="T18" fmla="*/ 3 w 52"/>
                    <a:gd name="T19" fmla="*/ 46 h 56"/>
                    <a:gd name="T20" fmla="*/ 3 w 52"/>
                    <a:gd name="T21" fmla="*/ 46 h 56"/>
                    <a:gd name="T22" fmla="*/ 3 w 52"/>
                    <a:gd name="T23" fmla="*/ 47 h 56"/>
                    <a:gd name="T24" fmla="*/ 3 w 52"/>
                    <a:gd name="T25" fmla="*/ 48 h 56"/>
                    <a:gd name="T26" fmla="*/ 3 w 52"/>
                    <a:gd name="T27" fmla="*/ 49 h 56"/>
                    <a:gd name="T28" fmla="*/ 3 w 52"/>
                    <a:gd name="T29" fmla="*/ 50 h 56"/>
                    <a:gd name="T30" fmla="*/ 3 w 52"/>
                    <a:gd name="T31" fmla="*/ 50 h 56"/>
                    <a:gd name="T32" fmla="*/ 4 w 52"/>
                    <a:gd name="T33" fmla="*/ 51 h 56"/>
                    <a:gd name="T34" fmla="*/ 6 w 52"/>
                    <a:gd name="T35" fmla="*/ 51 h 56"/>
                    <a:gd name="T36" fmla="*/ 20 w 52"/>
                    <a:gd name="T37" fmla="*/ 55 h 56"/>
                    <a:gd name="T38" fmla="*/ 23 w 52"/>
                    <a:gd name="T39" fmla="*/ 56 h 56"/>
                    <a:gd name="T40" fmla="*/ 23 w 52"/>
                    <a:gd name="T41" fmla="*/ 56 h 56"/>
                    <a:gd name="T42" fmla="*/ 28 w 52"/>
                    <a:gd name="T43" fmla="*/ 55 h 56"/>
                    <a:gd name="T44" fmla="*/ 35 w 52"/>
                    <a:gd name="T45" fmla="*/ 55 h 56"/>
                    <a:gd name="T46" fmla="*/ 35 w 52"/>
                    <a:gd name="T47" fmla="*/ 55 h 56"/>
                    <a:gd name="T48" fmla="*/ 44 w 52"/>
                    <a:gd name="T49" fmla="*/ 53 h 56"/>
                    <a:gd name="T50" fmla="*/ 50 w 52"/>
                    <a:gd name="T51" fmla="*/ 46 h 56"/>
                    <a:gd name="T52" fmla="*/ 52 w 52"/>
                    <a:gd name="T53" fmla="*/ 44 h 56"/>
                    <a:gd name="T54" fmla="*/ 52 w 52"/>
                    <a:gd name="T55" fmla="*/ 44 h 56"/>
                    <a:gd name="T56" fmla="*/ 51 w 52"/>
                    <a:gd name="T57" fmla="*/ 40 h 56"/>
                    <a:gd name="T58" fmla="*/ 51 w 52"/>
                    <a:gd name="T59" fmla="*/ 40 h 56"/>
                    <a:gd name="T60" fmla="*/ 50 w 52"/>
                    <a:gd name="T61" fmla="*/ 37 h 56"/>
                    <a:gd name="T62" fmla="*/ 50 w 52"/>
                    <a:gd name="T63" fmla="*/ 36 h 56"/>
                    <a:gd name="T64" fmla="*/ 51 w 52"/>
                    <a:gd name="T65" fmla="*/ 33 h 56"/>
                    <a:gd name="T66" fmla="*/ 51 w 52"/>
                    <a:gd name="T67" fmla="*/ 33 h 56"/>
                    <a:gd name="T68" fmla="*/ 51 w 52"/>
                    <a:gd name="T69" fmla="*/ 30 h 56"/>
                    <a:gd name="T70" fmla="*/ 51 w 52"/>
                    <a:gd name="T71" fmla="*/ 27 h 56"/>
                    <a:gd name="T72" fmla="*/ 47 w 52"/>
                    <a:gd name="T73" fmla="*/ 22 h 56"/>
                    <a:gd name="T74" fmla="*/ 44 w 52"/>
                    <a:gd name="T75" fmla="*/ 19 h 56"/>
                    <a:gd name="T76" fmla="*/ 40 w 52"/>
                    <a:gd name="T77" fmla="*/ 17 h 56"/>
                    <a:gd name="T78" fmla="*/ 31 w 52"/>
                    <a:gd name="T79" fmla="*/ 10 h 56"/>
                    <a:gd name="T80" fmla="*/ 30 w 52"/>
                    <a:gd name="T81" fmla="*/ 9 h 56"/>
                    <a:gd name="T82" fmla="*/ 29 w 52"/>
                    <a:gd name="T83" fmla="*/ 10 h 56"/>
                    <a:gd name="T84" fmla="*/ 27 w 52"/>
                    <a:gd name="T85" fmla="*/ 12 h 56"/>
                    <a:gd name="T86" fmla="*/ 26 w 52"/>
                    <a:gd name="T87" fmla="*/ 12 h 56"/>
                    <a:gd name="T88" fmla="*/ 23 w 52"/>
                    <a:gd name="T89" fmla="*/ 9 h 56"/>
                    <a:gd name="T90" fmla="*/ 20 w 52"/>
                    <a:gd name="T91" fmla="*/ 4 h 56"/>
                    <a:gd name="T92" fmla="*/ 12 w 52"/>
                    <a:gd name="T93" fmla="*/ 1 h 56"/>
                    <a:gd name="T94" fmla="*/ 11 w 52"/>
                    <a:gd name="T95" fmla="*/ 1 h 56"/>
                    <a:gd name="T96" fmla="*/ 10 w 52"/>
                    <a:gd name="T97" fmla="*/ 1 h 56"/>
                    <a:gd name="T98" fmla="*/ 9 w 52"/>
                    <a:gd name="T99" fmla="*/ 1 h 56"/>
                    <a:gd name="T100" fmla="*/ 7 w 52"/>
                    <a:gd name="T101" fmla="*/ 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52" h="56">
                      <a:moveTo>
                        <a:pt x="7" y="4"/>
                      </a:moveTo>
                      <a:quadBezTo>
                        <a:pt x="7" y="4"/>
                        <a:pt x="7" y="5"/>
                      </a:quadBezTo>
                      <a:quadBezTo>
                        <a:pt x="7" y="5"/>
                        <a:pt x="7" y="5"/>
                      </a:quad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4" y="16"/>
                        <a:pt x="3" y="20"/>
                        <a:pt x="3" y="25"/>
                      </a:cubicBezTo>
                      <a:cubicBezTo>
                        <a:pt x="3" y="30"/>
                        <a:pt x="2" y="32"/>
                        <a:pt x="1" y="34"/>
                      </a:cubicBezTo>
                      <a:cubicBezTo>
                        <a:pt x="1" y="35"/>
                        <a:pt x="0" y="37"/>
                        <a:pt x="0" y="40"/>
                      </a:cubicBezTo>
                      <a:cubicBezTo>
                        <a:pt x="0" y="43"/>
                        <a:pt x="1" y="44"/>
                        <a:pt x="1" y="44"/>
                      </a:cubicBezTo>
                      <a:quadBezTo>
                        <a:pt x="2" y="44"/>
                        <a:pt x="3" y="45"/>
                      </a:quadBezTo>
                      <a:quadBezTo>
                        <a:pt x="3" y="45"/>
                        <a:pt x="3" y="46"/>
                      </a:quadBezTo>
                      <a:quadBezTo>
                        <a:pt x="3" y="46"/>
                        <a:pt x="3" y="46"/>
                      </a:quadBezTo>
                      <a:cubicBezTo>
                        <a:pt x="3" y="46"/>
                        <a:pt x="3" y="47"/>
                        <a:pt x="3" y="47"/>
                      </a:cubicBezTo>
                      <a:cubicBezTo>
                        <a:pt x="3" y="47"/>
                        <a:pt x="3" y="48"/>
                        <a:pt x="3" y="48"/>
                      </a:cubicBezTo>
                      <a:quadBezTo>
                        <a:pt x="3" y="48"/>
                        <a:pt x="3" y="49"/>
                      </a:quadBezTo>
                      <a:quadBezTo>
                        <a:pt x="3" y="49"/>
                        <a:pt x="3" y="50"/>
                      </a:quadBezTo>
                      <a:quadBezTo>
                        <a:pt x="3" y="50"/>
                        <a:pt x="3" y="50"/>
                      </a:quadBezTo>
                      <a:cubicBezTo>
                        <a:pt x="3" y="51"/>
                        <a:pt x="4" y="51"/>
                        <a:pt x="4" y="51"/>
                      </a:cubicBezTo>
                      <a:cubicBezTo>
                        <a:pt x="5" y="51"/>
                        <a:pt x="6" y="51"/>
                        <a:pt x="6" y="51"/>
                      </a:cubicBezTo>
                      <a:cubicBezTo>
                        <a:pt x="11" y="51"/>
                        <a:pt x="16" y="53"/>
                        <a:pt x="20" y="55"/>
                      </a:cubicBezTo>
                      <a:quadBezTo>
                        <a:pt x="22" y="56"/>
                        <a:pt x="23" y="56"/>
                      </a:quadBezTo>
                      <a:quadBezTo>
                        <a:pt x="23" y="56"/>
                        <a:pt x="23" y="56"/>
                      </a:quadBezTo>
                      <a:cubicBezTo>
                        <a:pt x="24" y="55"/>
                        <a:pt x="25" y="54"/>
                        <a:pt x="28" y="55"/>
                      </a:cubicBezTo>
                      <a:cubicBezTo>
                        <a:pt x="30" y="55"/>
                        <a:pt x="32" y="55"/>
                        <a:pt x="35" y="55"/>
                      </a:cubicBezTo>
                      <a:quadBezTo>
                        <a:pt x="35" y="55"/>
                        <a:pt x="35" y="55"/>
                      </a:quadBezTo>
                      <a:cubicBezTo>
                        <a:pt x="38" y="55"/>
                        <a:pt x="41" y="55"/>
                        <a:pt x="44" y="53"/>
                      </a:cubicBezTo>
                      <a:cubicBezTo>
                        <a:pt x="47" y="51"/>
                        <a:pt x="48" y="49"/>
                        <a:pt x="50" y="46"/>
                      </a:cubicBezTo>
                      <a:cubicBezTo>
                        <a:pt x="51" y="46"/>
                        <a:pt x="51" y="45"/>
                        <a:pt x="52" y="44"/>
                      </a:cubicBezTo>
                      <a:quadBezTo>
                        <a:pt x="52" y="44"/>
                        <a:pt x="52" y="44"/>
                      </a:quadBezTo>
                      <a:cubicBezTo>
                        <a:pt x="51" y="43"/>
                        <a:pt x="51" y="41"/>
                        <a:pt x="51" y="40"/>
                      </a:cubicBezTo>
                      <a:quadBezTo>
                        <a:pt x="51" y="40"/>
                        <a:pt x="51" y="40"/>
                      </a:quadBezTo>
                      <a:cubicBezTo>
                        <a:pt x="51" y="39"/>
                        <a:pt x="50" y="38"/>
                        <a:pt x="50" y="37"/>
                      </a:cubicBezTo>
                      <a:cubicBezTo>
                        <a:pt x="50" y="37"/>
                        <a:pt x="50" y="36"/>
                        <a:pt x="50" y="36"/>
                      </a:cubicBezTo>
                      <a:cubicBezTo>
                        <a:pt x="50" y="35"/>
                        <a:pt x="50" y="34"/>
                        <a:pt x="51" y="33"/>
                      </a:cubicBezTo>
                      <a:quadBezTo>
                        <a:pt x="51" y="33"/>
                        <a:pt x="51" y="33"/>
                      </a:quadBezTo>
                      <a:cubicBezTo>
                        <a:pt x="51" y="32"/>
                        <a:pt x="51" y="31"/>
                        <a:pt x="51" y="30"/>
                      </a:cubicBezTo>
                      <a:cubicBezTo>
                        <a:pt x="51" y="29"/>
                        <a:pt x="51" y="28"/>
                        <a:pt x="51" y="27"/>
                      </a:cubicBezTo>
                      <a:cubicBezTo>
                        <a:pt x="51" y="25"/>
                        <a:pt x="49" y="23"/>
                        <a:pt x="47" y="22"/>
                      </a:cubicBezTo>
                      <a:cubicBezTo>
                        <a:pt x="46" y="21"/>
                        <a:pt x="45" y="20"/>
                        <a:pt x="44" y="19"/>
                      </a:cubicBezTo>
                      <a:cubicBezTo>
                        <a:pt x="43" y="19"/>
                        <a:pt x="42" y="18"/>
                        <a:pt x="40" y="17"/>
                      </a:cubicBezTo>
                      <a:cubicBezTo>
                        <a:pt x="37" y="15"/>
                        <a:pt x="33" y="13"/>
                        <a:pt x="31" y="10"/>
                      </a:cubicBezTo>
                      <a:cubicBezTo>
                        <a:pt x="31" y="9"/>
                        <a:pt x="30" y="9"/>
                        <a:pt x="30" y="9"/>
                      </a:cubicBezTo>
                      <a:cubicBezTo>
                        <a:pt x="30" y="9"/>
                        <a:pt x="30" y="10"/>
                        <a:pt x="29" y="10"/>
                      </a:cubicBezTo>
                      <a:cubicBezTo>
                        <a:pt x="29" y="11"/>
                        <a:pt x="28" y="12"/>
                        <a:pt x="27" y="12"/>
                      </a:cubicBezTo>
                      <a:quadBezTo>
                        <a:pt x="26" y="12"/>
                        <a:pt x="26" y="12"/>
                      </a:quadBezTo>
                      <a:cubicBezTo>
                        <a:pt x="24" y="12"/>
                        <a:pt x="24" y="11"/>
                        <a:pt x="23" y="9"/>
                      </a:cubicBezTo>
                      <a:cubicBezTo>
                        <a:pt x="22" y="8"/>
                        <a:pt x="22" y="6"/>
                        <a:pt x="20" y="4"/>
                      </a:cubicBezTo>
                      <a:cubicBezTo>
                        <a:pt x="17" y="1"/>
                        <a:pt x="15" y="0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0" y="1"/>
                        <a:pt x="9" y="1"/>
                        <a:pt x="9" y="1"/>
                      </a:cubicBezTo>
                      <a:cubicBezTo>
                        <a:pt x="8" y="2"/>
                        <a:pt x="7" y="3"/>
                        <a:pt x="7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18" name="Freeform 1859"/>
                <p:cNvSpPr/>
                <p:nvPr/>
              </p:nvSpPr>
              <p:spPr>
                <a:xfrm>
                  <a:off x="2227" y="2234"/>
                  <a:ext cx="1" cy="4"/>
                </a:xfrm>
                <a:custGeom>
                  <a:avLst/>
                  <a:gdLst>
                    <a:gd name="T0" fmla="*/ 0 w 1"/>
                    <a:gd name="T1" fmla="*/ 0 h 4"/>
                    <a:gd name="T2" fmla="*/ 1 w 1"/>
                    <a:gd name="T3" fmla="*/ 4 h 4"/>
                    <a:gd name="T4" fmla="*/ 0 w 1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1"/>
                        <a:pt x="0" y="3"/>
                        <a:pt x="1" y="4"/>
                      </a:cubicBezTo>
                      <a:cubicBezTo>
                        <a:pt x="0" y="3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19" name="Freeform 1860"/>
                <p:cNvSpPr/>
                <p:nvPr/>
              </p:nvSpPr>
              <p:spPr>
                <a:xfrm>
                  <a:off x="2226" y="2231"/>
                  <a:ext cx="1" cy="3"/>
                </a:xfrm>
                <a:custGeom>
                  <a:avLst/>
                  <a:gdLst>
                    <a:gd name="T0" fmla="*/ 0 w 1"/>
                    <a:gd name="T1" fmla="*/ 0 h 3"/>
                    <a:gd name="T2" fmla="*/ 1 w 1"/>
                    <a:gd name="T3" fmla="*/ 3 h 3"/>
                    <a:gd name="T4" fmla="*/ 0 w 1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0"/>
                      </a:moveTo>
                      <a:cubicBezTo>
                        <a:pt x="0" y="1"/>
                        <a:pt x="1" y="2"/>
                        <a:pt x="1" y="3"/>
                      </a:cubicBezTo>
                      <a:cubicBezTo>
                        <a:pt x="1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20" name="Freeform 1861"/>
                <p:cNvSpPr/>
                <p:nvPr/>
              </p:nvSpPr>
              <p:spPr>
                <a:xfrm>
                  <a:off x="2206" y="2204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21" name="Freeform 1862"/>
                <p:cNvSpPr/>
                <p:nvPr/>
              </p:nvSpPr>
              <p:spPr>
                <a:xfrm>
                  <a:off x="2227" y="2224"/>
                  <a:ext cx="0" cy="3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22" name="Freeform 1863"/>
                <p:cNvSpPr/>
                <p:nvPr/>
              </p:nvSpPr>
              <p:spPr>
                <a:xfrm>
                  <a:off x="2226" y="2227"/>
                  <a:ext cx="1" cy="3"/>
                </a:xfrm>
                <a:custGeom>
                  <a:avLst/>
                  <a:gdLst>
                    <a:gd name="T0" fmla="*/ 0 w 1"/>
                    <a:gd name="T1" fmla="*/ 3 h 3"/>
                    <a:gd name="T2" fmla="*/ 1 w 1"/>
                    <a:gd name="T3" fmla="*/ 0 h 3"/>
                    <a:gd name="T4" fmla="*/ 0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3"/>
                      </a:move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23" name="Freeform 1864"/>
                <p:cNvSpPr/>
                <p:nvPr/>
              </p:nvSpPr>
              <p:spPr>
                <a:xfrm>
                  <a:off x="2188" y="2196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24" name="Freeform 1865"/>
                <p:cNvSpPr/>
                <p:nvPr/>
              </p:nvSpPr>
              <p:spPr>
                <a:xfrm>
                  <a:off x="2208" y="2205"/>
                  <a:ext cx="8" cy="7"/>
                </a:xfrm>
                <a:custGeom>
                  <a:avLst/>
                  <a:gdLst>
                    <a:gd name="T0" fmla="*/ 9 w 9"/>
                    <a:gd name="T1" fmla="*/ 7 h 7"/>
                    <a:gd name="T2" fmla="*/ 0 w 9"/>
                    <a:gd name="T3" fmla="*/ 0 h 7"/>
                    <a:gd name="T4" fmla="*/ 9 w 9"/>
                    <a:gd name="T5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7">
                      <a:moveTo>
                        <a:pt x="9" y="7"/>
                      </a:moveTo>
                      <a:cubicBezTo>
                        <a:pt x="6" y="5"/>
                        <a:pt x="2" y="3"/>
                        <a:pt x="0" y="0"/>
                      </a:cubicBezTo>
                      <a:cubicBezTo>
                        <a:pt x="2" y="3"/>
                        <a:pt x="6" y="5"/>
                        <a:pt x="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25" name="Freeform 1866"/>
                <p:cNvSpPr/>
                <p:nvPr/>
              </p:nvSpPr>
              <p:spPr>
                <a:xfrm>
                  <a:off x="2064" y="2481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2 h 2"/>
                    <a:gd name="T3" fmla="*/ 0 h 2"/>
                    <a:gd name="T4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2"/>
                        <a:pt x="0" y="2"/>
                      </a:quadBezTo>
                      <a:quadBezTo>
                        <a:pt x="0" y="2"/>
                        <a:pt x="0" y="2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26" name="Freeform 1867"/>
                <p:cNvSpPr/>
                <p:nvPr/>
              </p:nvSpPr>
              <p:spPr>
                <a:xfrm>
                  <a:off x="2065" y="2491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2 h 2"/>
                    <a:gd name="T4" fmla="*/ 1 w 1"/>
                    <a:gd name="T5" fmla="*/ 1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quadBezTo>
                        <a:pt x="0" y="1"/>
                        <a:pt x="0" y="2"/>
                      </a:quadBezTo>
                      <a:cubicBezTo>
                        <a:pt x="0" y="2"/>
                        <a:pt x="1" y="2"/>
                        <a:pt x="1" y="1"/>
                      </a:cubicBezTo>
                      <a:cubicBezTo>
                        <a:pt x="1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27" name="Freeform 1868"/>
                <p:cNvSpPr/>
                <p:nvPr/>
              </p:nvSpPr>
              <p:spPr>
                <a:xfrm>
                  <a:off x="2111" y="2345"/>
                  <a:ext cx="7" cy="5"/>
                </a:xfrm>
                <a:custGeom>
                  <a:avLst/>
                  <a:gdLst>
                    <a:gd name="T0" fmla="*/ 2 w 7"/>
                    <a:gd name="T1" fmla="*/ 5 h 6"/>
                    <a:gd name="T2" fmla="*/ 3 w 7"/>
                    <a:gd name="T3" fmla="*/ 6 h 6"/>
                    <a:gd name="T4" fmla="*/ 7 w 7"/>
                    <a:gd name="T5" fmla="*/ 3 h 6"/>
                    <a:gd name="T6" fmla="*/ 6 w 7"/>
                    <a:gd name="T7" fmla="*/ 1 h 6"/>
                    <a:gd name="T8" fmla="*/ 5 w 7"/>
                    <a:gd name="T9" fmla="*/ 0 h 6"/>
                    <a:gd name="T10" fmla="*/ 3 w 7"/>
                    <a:gd name="T11" fmla="*/ 1 h 6"/>
                    <a:gd name="T12" fmla="*/ 0 w 7"/>
                    <a:gd name="T13" fmla="*/ 3 h 6"/>
                    <a:gd name="T14" fmla="*/ 2 w 7"/>
                    <a:gd name="T15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quadBezTo>
                        <a:pt x="3" y="6"/>
                        <a:pt x="3" y="6"/>
                      </a:quadBezTo>
                      <a:cubicBezTo>
                        <a:pt x="4" y="6"/>
                        <a:pt x="6" y="5"/>
                        <a:pt x="7" y="3"/>
                      </a:cubicBezTo>
                      <a:quadBezTo>
                        <a:pt x="7" y="2"/>
                        <a:pt x="6" y="1"/>
                      </a:quadBezTo>
                      <a:quadBezTo>
                        <a:pt x="5" y="0"/>
                        <a:pt x="5" y="0"/>
                      </a:quadBezTo>
                      <a:cubicBezTo>
                        <a:pt x="4" y="0"/>
                        <a:pt x="4" y="1"/>
                        <a:pt x="3" y="1"/>
                      </a:cubicBezTo>
                      <a:cubicBezTo>
                        <a:pt x="2" y="2"/>
                        <a:pt x="2" y="3"/>
                        <a:pt x="0" y="3"/>
                      </a:cubicBezTo>
                      <a:cubicBezTo>
                        <a:pt x="1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28" name="Freeform 1869"/>
                <p:cNvSpPr/>
                <p:nvPr/>
              </p:nvSpPr>
              <p:spPr>
                <a:xfrm>
                  <a:off x="2064" y="2501"/>
                  <a:ext cx="34" cy="23"/>
                </a:xfrm>
                <a:custGeom>
                  <a:avLst/>
                  <a:gdLst>
                    <a:gd name="T0" fmla="*/ 20 w 35"/>
                    <a:gd name="T1" fmla="*/ 23 h 24"/>
                    <a:gd name="T2" fmla="*/ 22 w 35"/>
                    <a:gd name="T3" fmla="*/ 24 h 24"/>
                    <a:gd name="T4" fmla="*/ 30 w 35"/>
                    <a:gd name="T5" fmla="*/ 21 h 24"/>
                    <a:gd name="T6" fmla="*/ 35 w 35"/>
                    <a:gd name="T7" fmla="*/ 20 h 24"/>
                    <a:gd name="T8" fmla="*/ 30 w 35"/>
                    <a:gd name="T9" fmla="*/ 20 h 24"/>
                    <a:gd name="T10" fmla="*/ 9 w 35"/>
                    <a:gd name="T11" fmla="*/ 7 h 24"/>
                    <a:gd name="T12" fmla="*/ 6 w 35"/>
                    <a:gd name="T13" fmla="*/ 4 h 24"/>
                    <a:gd name="T14" fmla="*/ 3 w 35"/>
                    <a:gd name="T15" fmla="*/ 0 h 24"/>
                    <a:gd name="T16" fmla="*/ 3 w 35"/>
                    <a:gd name="T17" fmla="*/ 0 h 24"/>
                    <a:gd name="T18" fmla="*/ 2 w 35"/>
                    <a:gd name="T19" fmla="*/ 0 h 24"/>
                    <a:gd name="T20" fmla="*/ 1 w 35"/>
                    <a:gd name="T21" fmla="*/ 0 h 24"/>
                    <a:gd name="T22" fmla="*/ 1 w 35"/>
                    <a:gd name="T23" fmla="*/ 1 h 24"/>
                    <a:gd name="T24" fmla="*/ 1 w 35"/>
                    <a:gd name="T25" fmla="*/ 3 h 24"/>
                    <a:gd name="T26" fmla="*/ 1 w 35"/>
                    <a:gd name="T27" fmla="*/ 4 h 24"/>
                    <a:gd name="T28" fmla="*/ 0 w 35"/>
                    <a:gd name="T29" fmla="*/ 6 h 24"/>
                    <a:gd name="T30" fmla="*/ 0 w 35"/>
                    <a:gd name="T31" fmla="*/ 9 h 24"/>
                    <a:gd name="T32" fmla="*/ 0 w 35"/>
                    <a:gd name="T33" fmla="*/ 10 h 24"/>
                    <a:gd name="T34" fmla="*/ 0 w 35"/>
                    <a:gd name="T35" fmla="*/ 11 h 24"/>
                    <a:gd name="T36" fmla="*/ 0 w 35"/>
                    <a:gd name="T37" fmla="*/ 13 h 24"/>
                    <a:gd name="T38" fmla="*/ 0 w 35"/>
                    <a:gd name="T39" fmla="*/ 15 h 24"/>
                    <a:gd name="T40" fmla="*/ 0 w 35"/>
                    <a:gd name="T41" fmla="*/ 16 h 24"/>
                    <a:gd name="T42" fmla="*/ 0 w 35"/>
                    <a:gd name="T43" fmla="*/ 17 h 24"/>
                    <a:gd name="T44" fmla="*/ 0 w 35"/>
                    <a:gd name="T45" fmla="*/ 18 h 24"/>
                    <a:gd name="T46" fmla="*/ 0 w 35"/>
                    <a:gd name="T47" fmla="*/ 19 h 24"/>
                    <a:gd name="T48" fmla="*/ 1 w 35"/>
                    <a:gd name="T49" fmla="*/ 20 h 24"/>
                    <a:gd name="T50" fmla="*/ 1 w 35"/>
                    <a:gd name="T51" fmla="*/ 21 h 24"/>
                    <a:gd name="T52" fmla="*/ 1 w 35"/>
                    <a:gd name="T53" fmla="*/ 22 h 24"/>
                    <a:gd name="T54" fmla="*/ 1 w 35"/>
                    <a:gd name="T55" fmla="*/ 22 h 24"/>
                    <a:gd name="T56" fmla="*/ 3 w 35"/>
                    <a:gd name="T57" fmla="*/ 22 h 24"/>
                    <a:gd name="T58" fmla="*/ 10 w 35"/>
                    <a:gd name="T59" fmla="*/ 22 h 24"/>
                    <a:gd name="T60" fmla="*/ 13 w 35"/>
                    <a:gd name="T61" fmla="*/ 22 h 24"/>
                    <a:gd name="T62" fmla="*/ 14 w 35"/>
                    <a:gd name="T63" fmla="*/ 22 h 24"/>
                    <a:gd name="T64" fmla="*/ 16 w 35"/>
                    <a:gd name="T65" fmla="*/ 22 h 24"/>
                    <a:gd name="T66" fmla="*/ 16 w 35"/>
                    <a:gd name="T67" fmla="*/ 22 h 24"/>
                    <a:gd name="T68" fmla="*/ 18 w 35"/>
                    <a:gd name="T69" fmla="*/ 22 h 24"/>
                    <a:gd name="T70" fmla="*/ 18 w 35"/>
                    <a:gd name="T71" fmla="*/ 23 h 24"/>
                    <a:gd name="T72" fmla="*/ 19 w 35"/>
                    <a:gd name="T73" fmla="*/ 23 h 24"/>
                    <a:gd name="T74" fmla="*/ 20 w 35"/>
                    <a:gd name="T75" fmla="*/ 2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5" h="24">
                      <a:moveTo>
                        <a:pt x="20" y="23"/>
                      </a:moveTo>
                      <a:quadBezTo>
                        <a:pt x="21" y="24"/>
                        <a:pt x="22" y="24"/>
                      </a:quadBezTo>
                      <a:cubicBezTo>
                        <a:pt x="24" y="22"/>
                        <a:pt x="27" y="21"/>
                        <a:pt x="30" y="21"/>
                      </a:cubicBezTo>
                      <a:cubicBezTo>
                        <a:pt x="32" y="21"/>
                        <a:pt x="34" y="21"/>
                        <a:pt x="35" y="20"/>
                      </a:cubicBezTo>
                      <a:cubicBezTo>
                        <a:pt x="34" y="20"/>
                        <a:pt x="32" y="20"/>
                        <a:pt x="30" y="20"/>
                      </a:cubicBezTo>
                      <a:cubicBezTo>
                        <a:pt x="24" y="19"/>
                        <a:pt x="16" y="13"/>
                        <a:pt x="9" y="7"/>
                      </a:cubicBezTo>
                      <a:cubicBezTo>
                        <a:pt x="8" y="6"/>
                        <a:pt x="7" y="5"/>
                        <a:pt x="6" y="4"/>
                      </a:cubicBezTo>
                      <a:cubicBezTo>
                        <a:pt x="4" y="3"/>
                        <a:pt x="4" y="1"/>
                        <a:pt x="3" y="0"/>
                      </a:cubicBezTo>
                      <a:quadBezTo>
                        <a:pt x="3" y="0"/>
                        <a:pt x="3" y="0"/>
                      </a:quadBezTo>
                      <a:quadBezTo>
                        <a:pt x="3" y="0"/>
                        <a:pt x="2" y="0"/>
                      </a:quad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quadBezTo>
                        <a:pt x="1" y="2"/>
                        <a:pt x="1" y="3"/>
                      </a:quad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0" y="8"/>
                        <a:pt x="0" y="9"/>
                      </a:cubicBezTo>
                      <a:cubicBezTo>
                        <a:pt x="0" y="9"/>
                        <a:pt x="0" y="10"/>
                        <a:pt x="0" y="10"/>
                      </a:cubicBezTo>
                      <a:quadBezTo>
                        <a:pt x="0" y="11"/>
                        <a:pt x="0" y="11"/>
                      </a:quadBezTo>
                      <a:cubicBezTo>
                        <a:pt x="0" y="12"/>
                        <a:pt x="0" y="13"/>
                        <a:pt x="0" y="13"/>
                      </a:cubicBezTo>
                      <a:quadBezTo>
                        <a:pt x="0" y="14"/>
                        <a:pt x="0" y="15"/>
                      </a:quadBezTo>
                      <a:cubicBezTo>
                        <a:pt x="0" y="15"/>
                        <a:pt x="0" y="16"/>
                        <a:pt x="0" y="16"/>
                      </a:cubicBezTo>
                      <a:cubicBezTo>
                        <a:pt x="0" y="16"/>
                        <a:pt x="0" y="17"/>
                        <a:pt x="0" y="17"/>
                      </a:cubicBezTo>
                      <a:cubicBezTo>
                        <a:pt x="0" y="17"/>
                        <a:pt x="0" y="18"/>
                        <a:pt x="0" y="18"/>
                      </a:cubicBezTo>
                      <a:quadBezTo>
                        <a:pt x="0" y="19"/>
                        <a:pt x="0" y="19"/>
                      </a:quadBezTo>
                      <a:cubicBezTo>
                        <a:pt x="0" y="20"/>
                        <a:pt x="1" y="20"/>
                        <a:pt x="1" y="20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quadBezTo>
                        <a:pt x="1" y="22"/>
                        <a:pt x="1" y="22"/>
                      </a:quadBezTo>
                      <a:cubicBezTo>
                        <a:pt x="1" y="22"/>
                        <a:pt x="2" y="22"/>
                        <a:pt x="3" y="22"/>
                      </a:cubicBezTo>
                      <a:cubicBezTo>
                        <a:pt x="5" y="22"/>
                        <a:pt x="7" y="22"/>
                        <a:pt x="10" y="22"/>
                      </a:cubicBezTo>
                      <a:cubicBezTo>
                        <a:pt x="11" y="22"/>
                        <a:pt x="12" y="22"/>
                        <a:pt x="13" y="22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4" y="22"/>
                        <a:pt x="15" y="22"/>
                        <a:pt x="16" y="22"/>
                      </a:cubicBezTo>
                      <a:quadBezTo>
                        <a:pt x="16" y="22"/>
                        <a:pt x="16" y="22"/>
                      </a:quadBezTo>
                      <a:quadBezTo>
                        <a:pt x="17" y="22"/>
                        <a:pt x="18" y="22"/>
                      </a:quadBezTo>
                      <a:quadBezTo>
                        <a:pt x="18" y="23"/>
                        <a:pt x="18" y="23"/>
                      </a:quadBezTo>
                      <a:quadBezTo>
                        <a:pt x="19" y="23"/>
                        <a:pt x="19" y="23"/>
                      </a:quadBezTo>
                      <a:cubicBezTo>
                        <a:pt x="19" y="23"/>
                        <a:pt x="20" y="23"/>
                        <a:pt x="20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29" name="Freeform 1870"/>
                <p:cNvSpPr/>
                <p:nvPr/>
              </p:nvSpPr>
              <p:spPr>
                <a:xfrm>
                  <a:off x="2012" y="2100"/>
                  <a:ext cx="214" cy="381"/>
                </a:xfrm>
                <a:custGeom>
                  <a:avLst/>
                  <a:gdLst>
                    <a:gd name="T0" fmla="*/ 181 w 223"/>
                    <a:gd name="T1" fmla="*/ 97 h 399"/>
                    <a:gd name="T2" fmla="*/ 216 w 223"/>
                    <a:gd name="T3" fmla="*/ 62 h 399"/>
                    <a:gd name="T4" fmla="*/ 217 w 223"/>
                    <a:gd name="T5" fmla="*/ 43 h 399"/>
                    <a:gd name="T6" fmla="*/ 217 w 223"/>
                    <a:gd name="T7" fmla="*/ 48 h 399"/>
                    <a:gd name="T8" fmla="*/ 215 w 223"/>
                    <a:gd name="T9" fmla="*/ 54 h 399"/>
                    <a:gd name="T10" fmla="*/ 213 w 223"/>
                    <a:gd name="T11" fmla="*/ 59 h 399"/>
                    <a:gd name="T12" fmla="*/ 209 w 223"/>
                    <a:gd name="T13" fmla="*/ 61 h 399"/>
                    <a:gd name="T14" fmla="*/ 193 w 223"/>
                    <a:gd name="T15" fmla="*/ 68 h 399"/>
                    <a:gd name="T16" fmla="*/ 178 w 223"/>
                    <a:gd name="T17" fmla="*/ 66 h 399"/>
                    <a:gd name="T18" fmla="*/ 171 w 223"/>
                    <a:gd name="T19" fmla="*/ 55 h 399"/>
                    <a:gd name="T20" fmla="*/ 157 w 223"/>
                    <a:gd name="T21" fmla="*/ 28 h 399"/>
                    <a:gd name="T22" fmla="*/ 133 w 223"/>
                    <a:gd name="T23" fmla="*/ 15 h 399"/>
                    <a:gd name="T24" fmla="*/ 127 w 223"/>
                    <a:gd name="T25" fmla="*/ 10 h 399"/>
                    <a:gd name="T26" fmla="*/ 122 w 223"/>
                    <a:gd name="T27" fmla="*/ 4 h 399"/>
                    <a:gd name="T28" fmla="*/ 118 w 223"/>
                    <a:gd name="T29" fmla="*/ 1 h 399"/>
                    <a:gd name="T30" fmla="*/ 109 w 223"/>
                    <a:gd name="T31" fmla="*/ 3 h 399"/>
                    <a:gd name="T32" fmla="*/ 85 w 223"/>
                    <a:gd name="T33" fmla="*/ 0 h 399"/>
                    <a:gd name="T34" fmla="*/ 77 w 223"/>
                    <a:gd name="T35" fmla="*/ 5 h 399"/>
                    <a:gd name="T36" fmla="*/ 73 w 223"/>
                    <a:gd name="T37" fmla="*/ 12 h 399"/>
                    <a:gd name="T38" fmla="*/ 72 w 223"/>
                    <a:gd name="T39" fmla="*/ 17 h 399"/>
                    <a:gd name="T40" fmla="*/ 71 w 223"/>
                    <a:gd name="T41" fmla="*/ 20 h 399"/>
                    <a:gd name="T42" fmla="*/ 57 w 223"/>
                    <a:gd name="T43" fmla="*/ 40 h 399"/>
                    <a:gd name="T44" fmla="*/ 58 w 223"/>
                    <a:gd name="T45" fmla="*/ 60 h 399"/>
                    <a:gd name="T46" fmla="*/ 40 w 223"/>
                    <a:gd name="T47" fmla="*/ 88 h 399"/>
                    <a:gd name="T48" fmla="*/ 37 w 223"/>
                    <a:gd name="T49" fmla="*/ 107 h 399"/>
                    <a:gd name="T50" fmla="*/ 42 w 223"/>
                    <a:gd name="T51" fmla="*/ 144 h 399"/>
                    <a:gd name="T52" fmla="*/ 35 w 223"/>
                    <a:gd name="T53" fmla="*/ 168 h 399"/>
                    <a:gd name="T54" fmla="*/ 27 w 223"/>
                    <a:gd name="T55" fmla="*/ 201 h 399"/>
                    <a:gd name="T56" fmla="*/ 24 w 223"/>
                    <a:gd name="T57" fmla="*/ 215 h 399"/>
                    <a:gd name="T58" fmla="*/ 18 w 223"/>
                    <a:gd name="T59" fmla="*/ 238 h 399"/>
                    <a:gd name="T60" fmla="*/ 18 w 223"/>
                    <a:gd name="T61" fmla="*/ 274 h 399"/>
                    <a:gd name="T62" fmla="*/ 27 w 223"/>
                    <a:gd name="T63" fmla="*/ 289 h 399"/>
                    <a:gd name="T64" fmla="*/ 21 w 223"/>
                    <a:gd name="T65" fmla="*/ 303 h 399"/>
                    <a:gd name="T66" fmla="*/ 19 w 223"/>
                    <a:gd name="T67" fmla="*/ 320 h 399"/>
                    <a:gd name="T68" fmla="*/ 12 w 223"/>
                    <a:gd name="T69" fmla="*/ 337 h 399"/>
                    <a:gd name="T70" fmla="*/ 1 w 223"/>
                    <a:gd name="T71" fmla="*/ 360 h 399"/>
                    <a:gd name="T72" fmla="*/ 14 w 223"/>
                    <a:gd name="T73" fmla="*/ 376 h 399"/>
                    <a:gd name="T74" fmla="*/ 19 w 223"/>
                    <a:gd name="T75" fmla="*/ 395 h 399"/>
                    <a:gd name="T76" fmla="*/ 45 w 223"/>
                    <a:gd name="T77" fmla="*/ 397 h 399"/>
                    <a:gd name="T78" fmla="*/ 51 w 223"/>
                    <a:gd name="T79" fmla="*/ 397 h 399"/>
                    <a:gd name="T80" fmla="*/ 49 w 223"/>
                    <a:gd name="T81" fmla="*/ 370 h 399"/>
                    <a:gd name="T82" fmla="*/ 77 w 223"/>
                    <a:gd name="T83" fmla="*/ 340 h 399"/>
                    <a:gd name="T84" fmla="*/ 74 w 223"/>
                    <a:gd name="T85" fmla="*/ 324 h 399"/>
                    <a:gd name="T86" fmla="*/ 88 w 223"/>
                    <a:gd name="T87" fmla="*/ 286 h 399"/>
                    <a:gd name="T88" fmla="*/ 99 w 223"/>
                    <a:gd name="T89" fmla="*/ 258 h 399"/>
                    <a:gd name="T90" fmla="*/ 93 w 223"/>
                    <a:gd name="T91" fmla="*/ 234 h 399"/>
                    <a:gd name="T92" fmla="*/ 123 w 223"/>
                    <a:gd name="T93" fmla="*/ 232 h 399"/>
                    <a:gd name="T94" fmla="*/ 124 w 223"/>
                    <a:gd name="T95" fmla="*/ 210 h 399"/>
                    <a:gd name="T96" fmla="*/ 185 w 223"/>
                    <a:gd name="T97" fmla="*/ 187 h 399"/>
                    <a:gd name="T98" fmla="*/ 182 w 223"/>
                    <a:gd name="T99" fmla="*/ 165 h 399"/>
                    <a:gd name="T100" fmla="*/ 172 w 223"/>
                    <a:gd name="T101" fmla="*/ 148 h 399"/>
                    <a:gd name="T102" fmla="*/ 174 w 223"/>
                    <a:gd name="T103" fmla="*/ 112 h 399"/>
                    <a:gd name="T104" fmla="*/ 177 w 223"/>
                    <a:gd name="T105" fmla="*/ 101 h 3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3" h="399">
                      <a:moveTo>
                        <a:pt x="177" y="101"/>
                      </a:moveTo>
                      <a:quadBezTo>
                        <a:pt x="179" y="98"/>
                        <a:pt x="179" y="98"/>
                      </a:quadBezTo>
                      <a:cubicBezTo>
                        <a:pt x="180" y="98"/>
                        <a:pt x="180" y="97"/>
                        <a:pt x="180" y="97"/>
                      </a:cubicBezTo>
                      <a:quadBezTo>
                        <a:pt x="181" y="97"/>
                        <a:pt x="181" y="97"/>
                      </a:quadBezTo>
                      <a:quadBezTo>
                        <a:pt x="181" y="97"/>
                        <a:pt x="181" y="97"/>
                      </a:quadBezTo>
                      <a:cubicBezTo>
                        <a:pt x="181" y="96"/>
                        <a:pt x="182" y="96"/>
                        <a:pt x="182" y="95"/>
                      </a:cubicBezTo>
                      <a:cubicBezTo>
                        <a:pt x="185" y="92"/>
                        <a:pt x="188" y="89"/>
                        <a:pt x="190" y="86"/>
                      </a:cubicBezTo>
                      <a:cubicBezTo>
                        <a:pt x="194" y="79"/>
                        <a:pt x="202" y="71"/>
                        <a:pt x="208" y="67"/>
                      </a:cubicBezTo>
                      <a:cubicBezTo>
                        <a:pt x="208" y="66"/>
                        <a:pt x="209" y="65"/>
                        <a:pt x="210" y="65"/>
                      </a:cubicBezTo>
                      <a:cubicBezTo>
                        <a:pt x="212" y="64"/>
                        <a:pt x="214" y="63"/>
                        <a:pt x="216" y="62"/>
                      </a:cubicBezTo>
                      <a:cubicBezTo>
                        <a:pt x="218" y="61"/>
                        <a:pt x="222" y="59"/>
                        <a:pt x="223" y="58"/>
                      </a:cubicBezTo>
                      <a:cubicBezTo>
                        <a:pt x="223" y="57"/>
                        <a:pt x="223" y="46"/>
                        <a:pt x="221" y="44"/>
                      </a:cubicBezTo>
                      <a:cubicBezTo>
                        <a:pt x="221" y="44"/>
                        <a:pt x="220" y="43"/>
                        <a:pt x="218" y="43"/>
                      </a:cubicBezTo>
                      <a:quadBezTo>
                        <a:pt x="218" y="43"/>
                        <a:pt x="217" y="43"/>
                      </a:quadBezTo>
                      <a:quadBezTo>
                        <a:pt x="217" y="43"/>
                        <a:pt x="217" y="43"/>
                      </a:quadBezTo>
                      <a:quadBezTo>
                        <a:pt x="217" y="44"/>
                        <a:pt x="217" y="44"/>
                      </a:quadBezTo>
                      <a:quadBezTo>
                        <a:pt x="217" y="44"/>
                        <a:pt x="217" y="45"/>
                      </a:quadBezTo>
                      <a:cubicBezTo>
                        <a:pt x="217" y="45"/>
                        <a:pt x="217" y="46"/>
                        <a:pt x="217" y="46"/>
                      </a:cubicBezTo>
                      <a:cubicBezTo>
                        <a:pt x="217" y="46"/>
                        <a:pt x="217" y="47"/>
                        <a:pt x="217" y="47"/>
                      </a:cubicBezTo>
                      <a:cubicBezTo>
                        <a:pt x="217" y="47"/>
                        <a:pt x="217" y="48"/>
                        <a:pt x="217" y="48"/>
                      </a:cubicBezTo>
                      <a:quadBezTo>
                        <a:pt x="217" y="49"/>
                        <a:pt x="217" y="49"/>
                      </a:quadBezTo>
                      <a:cubicBezTo>
                        <a:pt x="217" y="50"/>
                        <a:pt x="216" y="50"/>
                        <a:pt x="216" y="51"/>
                      </a:cubicBezTo>
                      <a:quadBezTo>
                        <a:pt x="216" y="51"/>
                        <a:pt x="216" y="52"/>
                      </a:quadBezTo>
                      <a:quadBezTo>
                        <a:pt x="216" y="52"/>
                        <a:pt x="216" y="53"/>
                      </a:quadBezTo>
                      <a:cubicBezTo>
                        <a:pt x="216" y="53"/>
                        <a:pt x="216" y="54"/>
                        <a:pt x="215" y="54"/>
                      </a:cubicBezTo>
                      <a:cubicBezTo>
                        <a:pt x="215" y="54"/>
                        <a:pt x="215" y="55"/>
                        <a:pt x="215" y="55"/>
                      </a:cubicBezTo>
                      <a:quadBezTo>
                        <a:pt x="215" y="56"/>
                        <a:pt x="215" y="56"/>
                      </a:quadBezTo>
                      <a:quadBezTo>
                        <a:pt x="214" y="57"/>
                        <a:pt x="214" y="57"/>
                      </a:quadBezTo>
                      <a:quadBezTo>
                        <a:pt x="214" y="58"/>
                        <a:pt x="214" y="58"/>
                      </a:quadBezTo>
                      <a:cubicBezTo>
                        <a:pt x="213" y="58"/>
                        <a:pt x="213" y="59"/>
                        <a:pt x="213" y="59"/>
                      </a:cubicBezTo>
                      <a:quadBezTo>
                        <a:pt x="213" y="59"/>
                        <a:pt x="213" y="59"/>
                      </a:quadBezTo>
                      <a:cubicBezTo>
                        <a:pt x="212" y="61"/>
                        <a:pt x="211" y="61"/>
                        <a:pt x="209" y="61"/>
                      </a:cubicBezTo>
                      <a:quadBezTo>
                        <a:pt x="209" y="61"/>
                        <a:pt x="209" y="61"/>
                      </a:quadBezTo>
                      <a:quadBezTo>
                        <a:pt x="209" y="61"/>
                        <a:pt x="209" y="61"/>
                      </a:quadBezTo>
                      <a:quadBezTo>
                        <a:pt x="209" y="61"/>
                        <a:pt x="209" y="61"/>
                      </a:quadBezTo>
                      <a:cubicBezTo>
                        <a:pt x="208" y="61"/>
                        <a:pt x="207" y="62"/>
                        <a:pt x="206" y="63"/>
                      </a:cubicBezTo>
                      <a:cubicBezTo>
                        <a:pt x="204" y="65"/>
                        <a:pt x="202" y="66"/>
                        <a:pt x="200" y="66"/>
                      </a:cubicBezTo>
                      <a:quadBezTo>
                        <a:pt x="200" y="66"/>
                        <a:pt x="200" y="66"/>
                      </a:quadBezTo>
                      <a:cubicBezTo>
                        <a:pt x="199" y="66"/>
                        <a:pt x="198" y="66"/>
                        <a:pt x="198" y="66"/>
                      </a:cubicBezTo>
                      <a:cubicBezTo>
                        <a:pt x="196" y="67"/>
                        <a:pt x="194" y="68"/>
                        <a:pt x="193" y="68"/>
                      </a:cubicBezTo>
                      <a:cubicBezTo>
                        <a:pt x="192" y="68"/>
                        <a:pt x="191" y="68"/>
                        <a:pt x="191" y="68"/>
                      </a:cubicBezTo>
                      <a:quadBezTo>
                        <a:pt x="190" y="68"/>
                        <a:pt x="190" y="67"/>
                      </a:quadBezTo>
                      <a:cubicBezTo>
                        <a:pt x="189" y="67"/>
                        <a:pt x="187" y="67"/>
                        <a:pt x="185" y="67"/>
                      </a:cubicBezTo>
                      <a:cubicBezTo>
                        <a:pt x="182" y="67"/>
                        <a:pt x="180" y="67"/>
                        <a:pt x="179" y="66"/>
                      </a:cubicBezTo>
                      <a:cubicBezTo>
                        <a:pt x="179" y="66"/>
                        <a:pt x="178" y="66"/>
                        <a:pt x="178" y="66"/>
                      </a:cubicBezTo>
                      <a:cubicBezTo>
                        <a:pt x="177" y="66"/>
                        <a:pt x="175" y="66"/>
                        <a:pt x="174" y="66"/>
                      </a:cubicBezTo>
                      <a:cubicBezTo>
                        <a:pt x="172" y="65"/>
                        <a:pt x="169" y="65"/>
                        <a:pt x="168" y="64"/>
                      </a:cubicBezTo>
                      <a:cubicBezTo>
                        <a:pt x="168" y="64"/>
                        <a:pt x="167" y="63"/>
                        <a:pt x="167" y="62"/>
                      </a:cubicBezTo>
                      <a:cubicBezTo>
                        <a:pt x="167" y="60"/>
                        <a:pt x="169" y="60"/>
                        <a:pt x="169" y="59"/>
                      </a:cubicBezTo>
                      <a:cubicBezTo>
                        <a:pt x="170" y="58"/>
                        <a:pt x="171" y="58"/>
                        <a:pt x="171" y="55"/>
                      </a:cubicBezTo>
                      <a:cubicBezTo>
                        <a:pt x="171" y="51"/>
                        <a:pt x="175" y="47"/>
                        <a:pt x="177" y="44"/>
                      </a:cubicBezTo>
                      <a:cubicBezTo>
                        <a:pt x="178" y="42"/>
                        <a:pt x="179" y="41"/>
                        <a:pt x="180" y="40"/>
                      </a:cubicBezTo>
                      <a:cubicBezTo>
                        <a:pt x="179" y="39"/>
                        <a:pt x="174" y="38"/>
                        <a:pt x="171" y="37"/>
                      </a:cubicBezTo>
                      <a:cubicBezTo>
                        <a:pt x="165" y="34"/>
                        <a:pt x="161" y="32"/>
                        <a:pt x="159" y="30"/>
                      </a:cubicBezTo>
                      <a:cubicBezTo>
                        <a:pt x="159" y="29"/>
                        <a:pt x="158" y="28"/>
                        <a:pt x="157" y="28"/>
                      </a:cubicBezTo>
                      <a:cubicBezTo>
                        <a:pt x="155" y="26"/>
                        <a:pt x="152" y="25"/>
                        <a:pt x="148" y="25"/>
                      </a:cubicBezTo>
                      <a:cubicBezTo>
                        <a:pt x="145" y="24"/>
                        <a:pt x="143" y="23"/>
                        <a:pt x="141" y="22"/>
                      </a:cubicBezTo>
                      <a:quadBezTo>
                        <a:pt x="140" y="21"/>
                        <a:pt x="139" y="20"/>
                      </a:quadBezTo>
                      <a:cubicBezTo>
                        <a:pt x="138" y="19"/>
                        <a:pt x="137" y="18"/>
                        <a:pt x="135" y="17"/>
                      </a:cubicBezTo>
                      <a:cubicBezTo>
                        <a:pt x="134" y="16"/>
                        <a:pt x="133" y="16"/>
                        <a:pt x="133" y="15"/>
                      </a:cubicBezTo>
                      <a:quadBezTo>
                        <a:pt x="132" y="15"/>
                        <a:pt x="132" y="14"/>
                      </a:quadBezTo>
                      <a:quadBezTo>
                        <a:pt x="131" y="14"/>
                        <a:pt x="130" y="13"/>
                      </a:quadBezTo>
                      <a:quadBezTo>
                        <a:pt x="130" y="13"/>
                        <a:pt x="129" y="12"/>
                      </a:quadBezTo>
                      <a:quadBezTo>
                        <a:pt x="129" y="12"/>
                        <a:pt x="128" y="11"/>
                      </a:quadBezTo>
                      <a:cubicBezTo>
                        <a:pt x="128" y="11"/>
                        <a:pt x="127" y="11"/>
                        <a:pt x="127" y="10"/>
                      </a:cubicBezTo>
                      <a:cubicBezTo>
                        <a:pt x="127" y="10"/>
                        <a:pt x="126" y="9"/>
                        <a:pt x="126" y="9"/>
                      </a:cubicBezTo>
                      <a:cubicBezTo>
                        <a:pt x="126" y="9"/>
                        <a:pt x="125" y="8"/>
                        <a:pt x="125" y="8"/>
                      </a:cubicBezTo>
                      <a:quadBezTo>
                        <a:pt x="124" y="7"/>
                        <a:pt x="124" y="7"/>
                      </a:quadBezTo>
                      <a:quadBezTo>
                        <a:pt x="123" y="6"/>
                        <a:pt x="123" y="6"/>
                      </a:quadBezTo>
                      <a:quadBezTo>
                        <a:pt x="122" y="5"/>
                        <a:pt x="122" y="4"/>
                      </a:quadBezTo>
                      <a:quadBezTo>
                        <a:pt x="121" y="4"/>
                        <a:pt x="121" y="3"/>
                      </a:quadBezTo>
                      <a:cubicBezTo>
                        <a:pt x="121" y="3"/>
                        <a:pt x="120" y="3"/>
                        <a:pt x="120" y="2"/>
                      </a:cubicBezTo>
                      <a:quadBezTo>
                        <a:pt x="120" y="2"/>
                        <a:pt x="119" y="1"/>
                      </a:quadBezTo>
                      <a:quadBezTo>
                        <a:pt x="119" y="1"/>
                        <a:pt x="119" y="1"/>
                      </a:quadBezTo>
                      <a:quadBezTo>
                        <a:pt x="119" y="1"/>
                        <a:pt x="118" y="1"/>
                      </a:quadBezTo>
                      <a:cubicBezTo>
                        <a:pt x="116" y="0"/>
                        <a:pt x="114" y="0"/>
                        <a:pt x="112" y="0"/>
                      </a:cubicBezTo>
                      <a:quadBezTo>
                        <a:pt x="111" y="0"/>
                        <a:pt x="110" y="0"/>
                      </a:quadBezTo>
                      <a:quadBezTo>
                        <a:pt x="110" y="0"/>
                        <a:pt x="110" y="0"/>
                      </a:quadBezTo>
                      <a:quadBezTo>
                        <a:pt x="110" y="1"/>
                        <a:pt x="110" y="2"/>
                      </a:quadBezTo>
                      <a:cubicBezTo>
                        <a:pt x="109" y="2"/>
                        <a:pt x="109" y="3"/>
                        <a:pt x="109" y="3"/>
                      </a:cubicBezTo>
                      <a:cubicBezTo>
                        <a:pt x="108" y="6"/>
                        <a:pt x="106" y="9"/>
                        <a:pt x="104" y="9"/>
                      </a:cubicBezTo>
                      <a:cubicBezTo>
                        <a:pt x="103" y="9"/>
                        <a:pt x="102" y="8"/>
                        <a:pt x="101" y="6"/>
                      </a:cubicBezTo>
                      <a:cubicBezTo>
                        <a:pt x="99" y="4"/>
                        <a:pt x="96" y="3"/>
                        <a:pt x="91" y="2"/>
                      </a:cubicBezTo>
                      <a:quadBezTo>
                        <a:pt x="89" y="2"/>
                        <a:pt x="89" y="2"/>
                      </a:quadBezTo>
                      <a:cubicBezTo>
                        <a:pt x="87" y="2"/>
                        <a:pt x="86" y="1"/>
                        <a:pt x="85" y="0"/>
                      </a:cubicBezTo>
                      <a:quadBezTo>
                        <a:pt x="84" y="0"/>
                        <a:pt x="84" y="0"/>
                      </a:quadBezTo>
                      <a:cubicBezTo>
                        <a:pt x="84" y="0"/>
                        <a:pt x="83" y="0"/>
                        <a:pt x="81" y="2"/>
                      </a:cubicBezTo>
                      <a:quadBezTo>
                        <a:pt x="80" y="3"/>
                        <a:pt x="79" y="4"/>
                      </a:quadBezTo>
                      <a:cubicBezTo>
                        <a:pt x="79" y="4"/>
                        <a:pt x="78" y="5"/>
                        <a:pt x="77" y="5"/>
                      </a:cubicBezTo>
                      <a:quadBezTo>
                        <a:pt x="77" y="5"/>
                        <a:pt x="77" y="5"/>
                      </a:quadBezTo>
                      <a:cubicBezTo>
                        <a:pt x="76" y="7"/>
                        <a:pt x="74" y="8"/>
                        <a:pt x="73" y="9"/>
                      </a:cubicBezTo>
                      <a:quadBezTo>
                        <a:pt x="73" y="9"/>
                        <a:pt x="73" y="9"/>
                      </a:quadBezTo>
                      <a:quadBezTo>
                        <a:pt x="73" y="9"/>
                        <a:pt x="73" y="10"/>
                      </a:quadBezTo>
                      <a:quadBezTo>
                        <a:pt x="73" y="10"/>
                        <a:pt x="73" y="11"/>
                      </a:quadBezTo>
                      <a:quadBezTo>
                        <a:pt x="73" y="11"/>
                        <a:pt x="73" y="12"/>
                      </a:quadBezTo>
                      <a:quadBezTo>
                        <a:pt x="73" y="12"/>
                        <a:pt x="73" y="13"/>
                      </a:quadBezTo>
                      <a:quadBezTo>
                        <a:pt x="73" y="13"/>
                        <a:pt x="73" y="14"/>
                      </a:quadBezTo>
                      <a:quadBezTo>
                        <a:pt x="72" y="14"/>
                        <a:pt x="72" y="15"/>
                      </a:quadBezTo>
                      <a:quadBezTo>
                        <a:pt x="72" y="15"/>
                        <a:pt x="72" y="15"/>
                      </a:quadBezTo>
                      <a:quadBezTo>
                        <a:pt x="72" y="16"/>
                        <a:pt x="72" y="17"/>
                      </a:quadBezTo>
                      <a:quadBezTo>
                        <a:pt x="72" y="17"/>
                        <a:pt x="72" y="17"/>
                      </a:quadBezTo>
                      <a:quadBezTo>
                        <a:pt x="72" y="18"/>
                        <a:pt x="72" y="18"/>
                      </a:quadBezTo>
                      <a:quadBezTo>
                        <a:pt x="72" y="19"/>
                        <a:pt x="72" y="19"/>
                      </a:quadBezTo>
                      <a:cubicBezTo>
                        <a:pt x="71" y="19"/>
                        <a:pt x="71" y="20"/>
                        <a:pt x="71" y="20"/>
                      </a:cubicBezTo>
                      <a:quadBezTo>
                        <a:pt x="71" y="20"/>
                        <a:pt x="71" y="20"/>
                      </a:quadBezTo>
                      <a:quadBezTo>
                        <a:pt x="71" y="21"/>
                        <a:pt x="71" y="22"/>
                      </a:quadBezTo>
                      <a:cubicBezTo>
                        <a:pt x="70" y="23"/>
                        <a:pt x="68" y="24"/>
                        <a:pt x="64" y="27"/>
                      </a:cubicBezTo>
                      <a:cubicBezTo>
                        <a:pt x="62" y="28"/>
                        <a:pt x="58" y="30"/>
                        <a:pt x="58" y="31"/>
                      </a:cubicBezTo>
                      <a:cubicBezTo>
                        <a:pt x="58" y="32"/>
                        <a:pt x="58" y="33"/>
                        <a:pt x="58" y="34"/>
                      </a:cubicBezTo>
                      <a:cubicBezTo>
                        <a:pt x="58" y="36"/>
                        <a:pt x="59" y="38"/>
                        <a:pt x="57" y="40"/>
                      </a:cubicBezTo>
                      <a:cubicBezTo>
                        <a:pt x="57" y="41"/>
                        <a:pt x="58" y="42"/>
                        <a:pt x="58" y="43"/>
                      </a:cubicBezTo>
                      <a:cubicBezTo>
                        <a:pt x="58" y="44"/>
                        <a:pt x="59" y="45"/>
                        <a:pt x="59" y="46"/>
                      </a:cubicBezTo>
                      <a:cubicBezTo>
                        <a:pt x="60" y="48"/>
                        <a:pt x="60" y="51"/>
                        <a:pt x="57" y="53"/>
                      </a:cubicBezTo>
                      <a:cubicBezTo>
                        <a:pt x="57" y="53"/>
                        <a:pt x="58" y="54"/>
                        <a:pt x="58" y="54"/>
                      </a:cubicBezTo>
                      <a:cubicBezTo>
                        <a:pt x="59" y="55"/>
                        <a:pt x="60" y="58"/>
                        <a:pt x="58" y="60"/>
                      </a:cubicBezTo>
                      <a:cubicBezTo>
                        <a:pt x="57" y="61"/>
                        <a:pt x="56" y="62"/>
                        <a:pt x="55" y="62"/>
                      </a:cubicBezTo>
                      <a:cubicBezTo>
                        <a:pt x="54" y="63"/>
                        <a:pt x="52" y="63"/>
                        <a:pt x="52" y="64"/>
                      </a:cubicBezTo>
                      <a:cubicBezTo>
                        <a:pt x="52" y="67"/>
                        <a:pt x="51" y="73"/>
                        <a:pt x="47" y="75"/>
                      </a:cubicBezTo>
                      <a:cubicBezTo>
                        <a:pt x="45" y="76"/>
                        <a:pt x="43" y="80"/>
                        <a:pt x="43" y="84"/>
                      </a:cubicBezTo>
                      <a:cubicBezTo>
                        <a:pt x="43" y="86"/>
                        <a:pt x="41" y="87"/>
                        <a:pt x="40" y="88"/>
                      </a:cubicBezTo>
                      <a:quadBezTo>
                        <a:pt x="40" y="88"/>
                        <a:pt x="40" y="88"/>
                      </a:quadBezTo>
                      <a:quadBezTo>
                        <a:pt x="40" y="88"/>
                        <a:pt x="40" y="89"/>
                      </a:quadBezTo>
                      <a:cubicBezTo>
                        <a:pt x="42" y="93"/>
                        <a:pt x="43" y="98"/>
                        <a:pt x="42" y="101"/>
                      </a:cubicBezTo>
                      <a:cubicBezTo>
                        <a:pt x="41" y="102"/>
                        <a:pt x="40" y="103"/>
                        <a:pt x="39" y="103"/>
                      </a:cubicBezTo>
                      <a:cubicBezTo>
                        <a:pt x="38" y="103"/>
                        <a:pt x="37" y="106"/>
                        <a:pt x="37" y="107"/>
                      </a:cubicBezTo>
                      <a:cubicBezTo>
                        <a:pt x="37" y="109"/>
                        <a:pt x="36" y="111"/>
                        <a:pt x="34" y="112"/>
                      </a:cubicBezTo>
                      <a:cubicBezTo>
                        <a:pt x="34" y="113"/>
                        <a:pt x="33" y="118"/>
                        <a:pt x="35" y="121"/>
                      </a:cubicBezTo>
                      <a:cubicBezTo>
                        <a:pt x="39" y="126"/>
                        <a:pt x="39" y="130"/>
                        <a:pt x="39" y="133"/>
                      </a:cubicBezTo>
                      <a:cubicBezTo>
                        <a:pt x="39" y="134"/>
                        <a:pt x="40" y="135"/>
                        <a:pt x="41" y="136"/>
                      </a:cubicBezTo>
                      <a:cubicBezTo>
                        <a:pt x="42" y="138"/>
                        <a:pt x="43" y="141"/>
                        <a:pt x="42" y="144"/>
                      </a:cubicBezTo>
                      <a:cubicBezTo>
                        <a:pt x="42" y="145"/>
                        <a:pt x="41" y="146"/>
                        <a:pt x="41" y="148"/>
                      </a:cubicBezTo>
                      <a:cubicBezTo>
                        <a:pt x="41" y="150"/>
                        <a:pt x="40" y="153"/>
                        <a:pt x="38" y="154"/>
                      </a:cubicBezTo>
                      <a:cubicBezTo>
                        <a:pt x="38" y="154"/>
                        <a:pt x="38" y="156"/>
                        <a:pt x="38" y="157"/>
                      </a:cubicBezTo>
                      <a:cubicBezTo>
                        <a:pt x="37" y="159"/>
                        <a:pt x="37" y="161"/>
                        <a:pt x="35" y="162"/>
                      </a:cubicBezTo>
                      <a:cubicBezTo>
                        <a:pt x="35" y="163"/>
                        <a:pt x="35" y="166"/>
                        <a:pt x="35" y="168"/>
                      </a:cubicBezTo>
                      <a:cubicBezTo>
                        <a:pt x="36" y="171"/>
                        <a:pt x="37" y="175"/>
                        <a:pt x="35" y="176"/>
                      </a:cubicBezTo>
                      <a:quadBezTo>
                        <a:pt x="34" y="177"/>
                        <a:pt x="33" y="178"/>
                      </a:quadBezTo>
                      <a:cubicBezTo>
                        <a:pt x="30" y="180"/>
                        <a:pt x="27" y="181"/>
                        <a:pt x="27" y="186"/>
                      </a:cubicBezTo>
                      <a:cubicBezTo>
                        <a:pt x="27" y="189"/>
                        <a:pt x="27" y="192"/>
                        <a:pt x="28" y="194"/>
                      </a:cubicBezTo>
                      <a:cubicBezTo>
                        <a:pt x="28" y="197"/>
                        <a:pt x="28" y="199"/>
                        <a:pt x="27" y="201"/>
                      </a:cubicBezTo>
                      <a:cubicBezTo>
                        <a:pt x="27" y="201"/>
                        <a:pt x="28" y="202"/>
                        <a:pt x="28" y="202"/>
                      </a:cubicBezTo>
                      <a:cubicBezTo>
                        <a:pt x="29" y="203"/>
                        <a:pt x="31" y="204"/>
                        <a:pt x="30" y="208"/>
                      </a:cubicBezTo>
                      <a:cubicBezTo>
                        <a:pt x="30" y="212"/>
                        <a:pt x="26" y="212"/>
                        <a:pt x="25" y="212"/>
                      </a:cubicBezTo>
                      <a:quadBezTo>
                        <a:pt x="24" y="212"/>
                        <a:pt x="24" y="212"/>
                      </a:quadBezTo>
                      <a:cubicBezTo>
                        <a:pt x="24" y="213"/>
                        <a:pt x="24" y="214"/>
                        <a:pt x="24" y="215"/>
                      </a:cubicBezTo>
                      <a:cubicBezTo>
                        <a:pt x="24" y="218"/>
                        <a:pt x="25" y="222"/>
                        <a:pt x="21" y="222"/>
                      </a:cubicBezTo>
                      <a:cubicBezTo>
                        <a:pt x="20" y="222"/>
                        <a:pt x="20" y="226"/>
                        <a:pt x="20" y="227"/>
                      </a:cubicBezTo>
                      <a:cubicBezTo>
                        <a:pt x="20" y="231"/>
                        <a:pt x="19" y="233"/>
                        <a:pt x="18" y="234"/>
                      </a:cubicBezTo>
                      <a:quadBezTo>
                        <a:pt x="17" y="235"/>
                        <a:pt x="17" y="235"/>
                      </a:quadBezTo>
                      <a:cubicBezTo>
                        <a:pt x="17" y="236"/>
                        <a:pt x="17" y="237"/>
                        <a:pt x="18" y="238"/>
                      </a:cubicBezTo>
                      <a:cubicBezTo>
                        <a:pt x="19" y="240"/>
                        <a:pt x="19" y="241"/>
                        <a:pt x="19" y="243"/>
                      </a:cubicBezTo>
                      <a:cubicBezTo>
                        <a:pt x="19" y="244"/>
                        <a:pt x="20" y="245"/>
                        <a:pt x="20" y="246"/>
                      </a:cubicBezTo>
                      <a:cubicBezTo>
                        <a:pt x="20" y="251"/>
                        <a:pt x="21" y="256"/>
                        <a:pt x="17" y="257"/>
                      </a:cubicBezTo>
                      <a:cubicBezTo>
                        <a:pt x="16" y="258"/>
                        <a:pt x="16" y="264"/>
                        <a:pt x="16" y="265"/>
                      </a:cubicBezTo>
                      <a:cubicBezTo>
                        <a:pt x="19" y="267"/>
                        <a:pt x="19" y="271"/>
                        <a:pt x="18" y="274"/>
                      </a:cubicBezTo>
                      <a:quadBezTo>
                        <a:pt x="18" y="274"/>
                        <a:pt x="19" y="274"/>
                      </a:quadBezTo>
                      <a:cubicBezTo>
                        <a:pt x="20" y="276"/>
                        <a:pt x="22" y="278"/>
                        <a:pt x="19" y="282"/>
                      </a:cubicBezTo>
                      <a:cubicBezTo>
                        <a:pt x="18" y="282"/>
                        <a:pt x="18" y="283"/>
                        <a:pt x="18" y="283"/>
                      </a:cubicBezTo>
                      <a:cubicBezTo>
                        <a:pt x="19" y="284"/>
                        <a:pt x="20" y="284"/>
                        <a:pt x="21" y="284"/>
                      </a:cubicBezTo>
                      <a:cubicBezTo>
                        <a:pt x="24" y="283"/>
                        <a:pt x="27" y="286"/>
                        <a:pt x="27" y="289"/>
                      </a:cubicBezTo>
                      <a:cubicBezTo>
                        <a:pt x="27" y="290"/>
                        <a:pt x="26" y="291"/>
                        <a:pt x="26" y="292"/>
                      </a:cubicBezTo>
                      <a:cubicBezTo>
                        <a:pt x="25" y="292"/>
                        <a:pt x="24" y="293"/>
                        <a:pt x="23" y="293"/>
                      </a:cubicBezTo>
                      <a:quadBezTo>
                        <a:pt x="22" y="293"/>
                        <a:pt x="21" y="293"/>
                      </a:quadBezTo>
                      <a:cubicBezTo>
                        <a:pt x="24" y="295"/>
                        <a:pt x="25" y="297"/>
                        <a:pt x="24" y="299"/>
                      </a:cubicBezTo>
                      <a:cubicBezTo>
                        <a:pt x="24" y="300"/>
                        <a:pt x="23" y="302"/>
                        <a:pt x="21" y="303"/>
                      </a:cubicBezTo>
                      <a:quadBezTo>
                        <a:pt x="20" y="303"/>
                        <a:pt x="20" y="305"/>
                      </a:quadBezTo>
                      <a:cubicBezTo>
                        <a:pt x="20" y="306"/>
                        <a:pt x="21" y="308"/>
                        <a:pt x="20" y="310"/>
                      </a:cubicBezTo>
                      <a:cubicBezTo>
                        <a:pt x="20" y="311"/>
                        <a:pt x="20" y="313"/>
                        <a:pt x="21" y="314"/>
                      </a:cubicBezTo>
                      <a:cubicBezTo>
                        <a:pt x="21" y="315"/>
                        <a:pt x="22" y="317"/>
                        <a:pt x="21" y="319"/>
                      </a:cubicBezTo>
                      <a:cubicBezTo>
                        <a:pt x="21" y="319"/>
                        <a:pt x="20" y="320"/>
                        <a:pt x="19" y="320"/>
                      </a:cubicBezTo>
                      <a:cubicBezTo>
                        <a:pt x="19" y="320"/>
                        <a:pt x="19" y="321"/>
                        <a:pt x="19" y="322"/>
                      </a:cubicBezTo>
                      <a:cubicBezTo>
                        <a:pt x="19" y="324"/>
                        <a:pt x="19" y="328"/>
                        <a:pt x="15" y="328"/>
                      </a:cubicBezTo>
                      <a:quadBezTo>
                        <a:pt x="14" y="328"/>
                        <a:pt x="14" y="330"/>
                      </a:quadBezTo>
                      <a:cubicBezTo>
                        <a:pt x="13" y="332"/>
                        <a:pt x="13" y="334"/>
                        <a:pt x="11" y="335"/>
                      </a:cubicBezTo>
                      <a:cubicBezTo>
                        <a:pt x="11" y="335"/>
                        <a:pt x="12" y="336"/>
                        <a:pt x="12" y="337"/>
                      </a:cubicBezTo>
                      <a:cubicBezTo>
                        <a:pt x="13" y="338"/>
                        <a:pt x="15" y="342"/>
                        <a:pt x="11" y="344"/>
                      </a:cubicBezTo>
                      <a:cubicBezTo>
                        <a:pt x="10" y="345"/>
                        <a:pt x="10" y="346"/>
                        <a:pt x="10" y="347"/>
                      </a:cubicBezTo>
                      <a:cubicBezTo>
                        <a:pt x="10" y="349"/>
                        <a:pt x="9" y="352"/>
                        <a:pt x="6" y="352"/>
                      </a:cubicBezTo>
                      <a:cubicBezTo>
                        <a:pt x="3" y="352"/>
                        <a:pt x="2" y="356"/>
                        <a:pt x="1" y="358"/>
                      </a:cubicBezTo>
                      <a:quadBezTo>
                        <a:pt x="1" y="359"/>
                        <a:pt x="1" y="360"/>
                      </a:quadBezTo>
                      <a:cubicBezTo>
                        <a:pt x="0" y="363"/>
                        <a:pt x="0" y="365"/>
                        <a:pt x="1" y="367"/>
                      </a:cubicBezTo>
                      <a:cubicBezTo>
                        <a:pt x="4" y="369"/>
                        <a:pt x="3" y="372"/>
                        <a:pt x="3" y="373"/>
                      </a:cubicBezTo>
                      <a:cubicBezTo>
                        <a:pt x="3" y="373"/>
                        <a:pt x="3" y="374"/>
                        <a:pt x="3" y="374"/>
                      </a:cubicBezTo>
                      <a:cubicBezTo>
                        <a:pt x="3" y="374"/>
                        <a:pt x="5" y="374"/>
                        <a:pt x="7" y="374"/>
                      </a:cubicBezTo>
                      <a:cubicBezTo>
                        <a:pt x="10" y="374"/>
                        <a:pt x="13" y="374"/>
                        <a:pt x="14" y="376"/>
                      </a:cubicBezTo>
                      <a:cubicBezTo>
                        <a:pt x="14" y="377"/>
                        <a:pt x="15" y="378"/>
                        <a:pt x="14" y="380"/>
                      </a:cubicBezTo>
                      <a:cubicBezTo>
                        <a:pt x="13" y="383"/>
                        <a:pt x="13" y="388"/>
                        <a:pt x="14" y="390"/>
                      </a:cubicBezTo>
                      <a:cubicBezTo>
                        <a:pt x="15" y="390"/>
                        <a:pt x="16" y="392"/>
                        <a:pt x="17" y="393"/>
                      </a:cubicBezTo>
                      <a:cubicBezTo>
                        <a:pt x="17" y="393"/>
                        <a:pt x="18" y="395"/>
                        <a:pt x="18" y="395"/>
                      </a:cubicBezTo>
                      <a:quadBezTo>
                        <a:pt x="18" y="395"/>
                        <a:pt x="19" y="395"/>
                      </a:quadBezTo>
                      <a:cubicBezTo>
                        <a:pt x="21" y="394"/>
                        <a:pt x="27" y="394"/>
                        <a:pt x="32" y="394"/>
                      </a:cubicBezTo>
                      <a:cubicBezTo>
                        <a:pt x="35" y="394"/>
                        <a:pt x="37" y="394"/>
                        <a:pt x="39" y="394"/>
                      </a:cubicBezTo>
                      <a:cubicBezTo>
                        <a:pt x="40" y="395"/>
                        <a:pt x="41" y="395"/>
                        <a:pt x="42" y="395"/>
                      </a:cubicBezTo>
                      <a:quadBezTo>
                        <a:pt x="42" y="396"/>
                        <a:pt x="42" y="396"/>
                      </a:quadBezTo>
                      <a:cubicBezTo>
                        <a:pt x="43" y="396"/>
                        <a:pt x="44" y="397"/>
                        <a:pt x="45" y="397"/>
                      </a:cubicBezTo>
                      <a:quadBezTo>
                        <a:pt x="45" y="397"/>
                        <a:pt x="45" y="398"/>
                      </a:quadBezTo>
                      <a:cubicBezTo>
                        <a:pt x="45" y="398"/>
                        <a:pt x="46" y="397"/>
                        <a:pt x="46" y="397"/>
                      </a:cubicBezTo>
                      <a:cubicBezTo>
                        <a:pt x="48" y="397"/>
                        <a:pt x="50" y="398"/>
                        <a:pt x="51" y="399"/>
                      </a:cubicBezTo>
                      <a:quadBezTo>
                        <a:pt x="52" y="399"/>
                        <a:pt x="53" y="399"/>
                      </a:quadBezTo>
                      <a:cubicBezTo>
                        <a:pt x="52" y="398"/>
                        <a:pt x="51" y="397"/>
                        <a:pt x="51" y="397"/>
                      </a:cubicBezTo>
                      <a:cubicBezTo>
                        <a:pt x="48" y="394"/>
                        <a:pt x="47" y="392"/>
                        <a:pt x="47" y="390"/>
                      </a:cubicBezTo>
                      <a:cubicBezTo>
                        <a:pt x="47" y="390"/>
                        <a:pt x="47" y="388"/>
                        <a:pt x="47" y="387"/>
                      </a:cubicBezTo>
                      <a:cubicBezTo>
                        <a:pt x="46" y="385"/>
                        <a:pt x="46" y="384"/>
                        <a:pt x="46" y="382"/>
                      </a:cubicBezTo>
                      <a:cubicBezTo>
                        <a:pt x="46" y="382"/>
                        <a:pt x="46" y="381"/>
                        <a:pt x="46" y="381"/>
                      </a:cubicBezTo>
                      <a:cubicBezTo>
                        <a:pt x="46" y="378"/>
                        <a:pt x="45" y="373"/>
                        <a:pt x="49" y="370"/>
                      </a:cubicBezTo>
                      <a:cubicBezTo>
                        <a:pt x="50" y="369"/>
                        <a:pt x="51" y="368"/>
                        <a:pt x="52" y="367"/>
                      </a:cubicBezTo>
                      <a:cubicBezTo>
                        <a:pt x="53" y="366"/>
                        <a:pt x="54" y="365"/>
                        <a:pt x="57" y="365"/>
                      </a:cubicBezTo>
                      <a:cubicBezTo>
                        <a:pt x="58" y="365"/>
                        <a:pt x="61" y="363"/>
                        <a:pt x="61" y="359"/>
                      </a:cubicBezTo>
                      <a:cubicBezTo>
                        <a:pt x="61" y="352"/>
                        <a:pt x="65" y="350"/>
                        <a:pt x="70" y="345"/>
                      </a:cubicBezTo>
                      <a:cubicBezTo>
                        <a:pt x="72" y="343"/>
                        <a:pt x="75" y="342"/>
                        <a:pt x="77" y="340"/>
                      </a:cubicBezTo>
                      <a:cubicBezTo>
                        <a:pt x="79" y="339"/>
                        <a:pt x="82" y="337"/>
                        <a:pt x="82" y="336"/>
                      </a:cubicBezTo>
                      <a:cubicBezTo>
                        <a:pt x="82" y="334"/>
                        <a:pt x="83" y="331"/>
                        <a:pt x="83" y="328"/>
                      </a:cubicBezTo>
                      <a:cubicBezTo>
                        <a:pt x="84" y="327"/>
                        <a:pt x="84" y="326"/>
                        <a:pt x="84" y="325"/>
                      </a:cubicBezTo>
                      <a:cubicBezTo>
                        <a:pt x="83" y="325"/>
                        <a:pt x="81" y="324"/>
                        <a:pt x="79" y="324"/>
                      </a:cubicBezTo>
                      <a:cubicBezTo>
                        <a:pt x="77" y="324"/>
                        <a:pt x="76" y="324"/>
                        <a:pt x="74" y="324"/>
                      </a:cubicBezTo>
                      <a:cubicBezTo>
                        <a:pt x="72" y="323"/>
                        <a:pt x="67" y="319"/>
                        <a:pt x="65" y="314"/>
                      </a:cubicBezTo>
                      <a:cubicBezTo>
                        <a:pt x="64" y="310"/>
                        <a:pt x="64" y="307"/>
                        <a:pt x="66" y="303"/>
                      </a:cubicBezTo>
                      <a:cubicBezTo>
                        <a:pt x="68" y="299"/>
                        <a:pt x="74" y="293"/>
                        <a:pt x="85" y="292"/>
                      </a:cubicBezTo>
                      <a:cubicBezTo>
                        <a:pt x="85" y="292"/>
                        <a:pt x="85" y="291"/>
                        <a:pt x="85" y="291"/>
                      </a:cubicBezTo>
                      <a:cubicBezTo>
                        <a:pt x="85" y="290"/>
                        <a:pt x="85" y="288"/>
                        <a:pt x="88" y="286"/>
                      </a:cubicBezTo>
                      <a:cubicBezTo>
                        <a:pt x="89" y="285"/>
                        <a:pt x="90" y="284"/>
                        <a:pt x="90" y="280"/>
                      </a:cubicBezTo>
                      <a:cubicBezTo>
                        <a:pt x="90" y="276"/>
                        <a:pt x="90" y="267"/>
                        <a:pt x="96" y="267"/>
                      </a:cubicBezTo>
                      <a:quadBezTo>
                        <a:pt x="97" y="267"/>
                        <a:pt x="97" y="266"/>
                      </a:quadBezTo>
                      <a:cubicBezTo>
                        <a:pt x="96" y="265"/>
                        <a:pt x="95" y="264"/>
                        <a:pt x="95" y="262"/>
                      </a:cubicBezTo>
                      <a:cubicBezTo>
                        <a:pt x="95" y="261"/>
                        <a:pt x="95" y="259"/>
                        <a:pt x="99" y="258"/>
                      </a:cubicBezTo>
                      <a:cubicBezTo>
                        <a:pt x="99" y="258"/>
                        <a:pt x="98" y="258"/>
                        <a:pt x="98" y="258"/>
                      </a:cubicBezTo>
                      <a:cubicBezTo>
                        <a:pt x="98" y="257"/>
                        <a:pt x="97" y="256"/>
                        <a:pt x="96" y="256"/>
                      </a:cubicBezTo>
                      <a:cubicBezTo>
                        <a:pt x="93" y="256"/>
                        <a:pt x="93" y="252"/>
                        <a:pt x="93" y="250"/>
                      </a:cubicBezTo>
                      <a:cubicBezTo>
                        <a:pt x="93" y="249"/>
                        <a:pt x="93" y="247"/>
                        <a:pt x="93" y="247"/>
                      </a:cubicBezTo>
                      <a:cubicBezTo>
                        <a:pt x="92" y="244"/>
                        <a:pt x="90" y="238"/>
                        <a:pt x="93" y="234"/>
                      </a:cubicBezTo>
                      <a:cubicBezTo>
                        <a:pt x="93" y="234"/>
                        <a:pt x="94" y="233"/>
                        <a:pt x="96" y="233"/>
                      </a:cubicBezTo>
                      <a:cubicBezTo>
                        <a:pt x="97" y="233"/>
                        <a:pt x="100" y="234"/>
                        <a:pt x="103" y="235"/>
                      </a:cubicBezTo>
                      <a:cubicBezTo>
                        <a:pt x="106" y="236"/>
                        <a:pt x="109" y="238"/>
                        <a:pt x="112" y="238"/>
                      </a:cubicBezTo>
                      <a:cubicBezTo>
                        <a:pt x="119" y="239"/>
                        <a:pt x="123" y="235"/>
                        <a:pt x="123" y="234"/>
                      </a:cubicBezTo>
                      <a:cubicBezTo>
                        <a:pt x="123" y="233"/>
                        <a:pt x="123" y="232"/>
                        <a:pt x="123" y="232"/>
                      </a:cubicBezTo>
                      <a:cubicBezTo>
                        <a:pt x="122" y="229"/>
                        <a:pt x="121" y="224"/>
                        <a:pt x="125" y="221"/>
                      </a:cubicBezTo>
                      <a:cubicBezTo>
                        <a:pt x="126" y="221"/>
                        <a:pt x="126" y="220"/>
                        <a:pt x="126" y="220"/>
                      </a:cubicBezTo>
                      <a:quadBezTo>
                        <a:pt x="126" y="220"/>
                        <a:pt x="126" y="219"/>
                      </a:quadBezTo>
                      <a:cubicBezTo>
                        <a:pt x="125" y="218"/>
                        <a:pt x="124" y="217"/>
                        <a:pt x="124" y="216"/>
                      </a:cubicBezTo>
                      <a:cubicBezTo>
                        <a:pt x="123" y="213"/>
                        <a:pt x="123" y="211"/>
                        <a:pt x="124" y="210"/>
                      </a:cubicBezTo>
                      <a:cubicBezTo>
                        <a:pt x="126" y="207"/>
                        <a:pt x="129" y="207"/>
                        <a:pt x="131" y="209"/>
                      </a:cubicBezTo>
                      <a:cubicBezTo>
                        <a:pt x="131" y="209"/>
                        <a:pt x="132" y="209"/>
                        <a:pt x="136" y="209"/>
                      </a:cubicBezTo>
                      <a:cubicBezTo>
                        <a:pt x="141" y="209"/>
                        <a:pt x="150" y="208"/>
                        <a:pt x="158" y="207"/>
                      </a:cubicBezTo>
                      <a:cubicBezTo>
                        <a:pt x="172" y="204"/>
                        <a:pt x="178" y="200"/>
                        <a:pt x="178" y="198"/>
                      </a:cubicBezTo>
                      <a:cubicBezTo>
                        <a:pt x="179" y="195"/>
                        <a:pt x="181" y="192"/>
                        <a:pt x="185" y="187"/>
                      </a:cubicBezTo>
                      <a:cubicBezTo>
                        <a:pt x="187" y="185"/>
                        <a:pt x="188" y="183"/>
                        <a:pt x="189" y="182"/>
                      </a:cubicBezTo>
                      <a:cubicBezTo>
                        <a:pt x="189" y="182"/>
                        <a:pt x="189" y="181"/>
                        <a:pt x="189" y="180"/>
                      </a:cubicBezTo>
                      <a:cubicBezTo>
                        <a:pt x="188" y="179"/>
                        <a:pt x="187" y="178"/>
                        <a:pt x="185" y="178"/>
                      </a:cubicBezTo>
                      <a:cubicBezTo>
                        <a:pt x="183" y="178"/>
                        <a:pt x="181" y="176"/>
                        <a:pt x="180" y="174"/>
                      </a:cubicBezTo>
                      <a:cubicBezTo>
                        <a:pt x="179" y="171"/>
                        <a:pt x="180" y="167"/>
                        <a:pt x="182" y="165"/>
                      </a:cubicBezTo>
                      <a:quadBezTo>
                        <a:pt x="183" y="164"/>
                        <a:pt x="182" y="164"/>
                      </a:quadBezTo>
                      <a:cubicBezTo>
                        <a:pt x="182" y="163"/>
                        <a:pt x="180" y="162"/>
                        <a:pt x="177" y="161"/>
                      </a:cubicBezTo>
                      <a:cubicBezTo>
                        <a:pt x="174" y="161"/>
                        <a:pt x="168" y="159"/>
                        <a:pt x="166" y="155"/>
                      </a:cubicBezTo>
                      <a:cubicBezTo>
                        <a:pt x="166" y="154"/>
                        <a:pt x="166" y="152"/>
                        <a:pt x="168" y="150"/>
                      </a:cubicBezTo>
                      <a:cubicBezTo>
                        <a:pt x="170" y="149"/>
                        <a:pt x="171" y="148"/>
                        <a:pt x="172" y="148"/>
                      </a:cubicBezTo>
                      <a:quadBezTo>
                        <a:pt x="172" y="148"/>
                        <a:pt x="172" y="148"/>
                      </a:quadBezTo>
                      <a:cubicBezTo>
                        <a:pt x="170" y="147"/>
                        <a:pt x="169" y="145"/>
                        <a:pt x="169" y="139"/>
                      </a:cubicBezTo>
                      <a:cubicBezTo>
                        <a:pt x="169" y="136"/>
                        <a:pt x="170" y="134"/>
                        <a:pt x="171" y="132"/>
                      </a:cubicBezTo>
                      <a:cubicBezTo>
                        <a:pt x="171" y="131"/>
                        <a:pt x="172" y="129"/>
                        <a:pt x="172" y="125"/>
                      </a:cubicBezTo>
                      <a:cubicBezTo>
                        <a:pt x="172" y="119"/>
                        <a:pt x="173" y="115"/>
                        <a:pt x="174" y="112"/>
                      </a:cubicBezTo>
                      <a:cubicBezTo>
                        <a:pt x="175" y="109"/>
                        <a:pt x="176" y="107"/>
                        <a:pt x="176" y="105"/>
                      </a:cubicBezTo>
                      <a:cubicBezTo>
                        <a:pt x="176" y="105"/>
                        <a:pt x="176" y="104"/>
                        <a:pt x="176" y="104"/>
                      </a:cubicBezTo>
                      <a:cubicBezTo>
                        <a:pt x="176" y="104"/>
                        <a:pt x="176" y="103"/>
                        <a:pt x="176" y="103"/>
                      </a:cubicBezTo>
                      <a:cubicBezTo>
                        <a:pt x="176" y="103"/>
                        <a:pt x="177" y="102"/>
                        <a:pt x="177" y="102"/>
                      </a:cubicBezTo>
                      <a:quadBezTo>
                        <a:pt x="177" y="101"/>
                        <a:pt x="177" y="101"/>
                      </a:quadBezTo>
                      <a:quadBezTo>
                        <a:pt x="177" y="101"/>
                        <a:pt x="178" y="101"/>
                      </a:quadBezTo>
                      <a:lnTo>
                        <a:pt x="177" y="10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30" name="Freeform 1871"/>
                <p:cNvSpPr/>
                <p:nvPr/>
              </p:nvSpPr>
              <p:spPr>
                <a:xfrm>
                  <a:off x="2182" y="2194"/>
                  <a:ext cx="2" cy="2"/>
                </a:xfrm>
                <a:custGeom>
                  <a:avLst/>
                  <a:gdLst>
                    <a:gd name="T0" fmla="*/ 0 w 2"/>
                    <a:gd name="T1" fmla="*/ 3 h 3"/>
                    <a:gd name="T2" fmla="*/ 1 w 2"/>
                    <a:gd name="T3" fmla="*/ 3 h 3"/>
                    <a:gd name="T4" fmla="*/ 1 w 2"/>
                    <a:gd name="T5" fmla="*/ 2 h 3"/>
                    <a:gd name="T6" fmla="*/ 1 w 2"/>
                    <a:gd name="T7" fmla="*/ 1 h 3"/>
                    <a:gd name="T8" fmla="*/ 2 w 2"/>
                    <a:gd name="T9" fmla="*/ 0 h 3"/>
                    <a:gd name="T10" fmla="*/ 0 w 2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quadBezTo>
                        <a:pt x="1" y="3"/>
                        <a:pt x="1" y="3"/>
                      </a:quadBezTo>
                      <a:quadBezTo>
                        <a:pt x="1" y="2"/>
                        <a:pt x="1" y="2"/>
                      </a:quadBezTo>
                      <a:quadBezTo>
                        <a:pt x="1" y="2"/>
                        <a:pt x="1" y="1"/>
                      </a:quadBezTo>
                      <a:quadBezTo>
                        <a:pt x="2" y="1"/>
                        <a:pt x="2" y="0"/>
                      </a:quad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31" name="Freeform 1872"/>
                <p:cNvSpPr/>
                <p:nvPr/>
              </p:nvSpPr>
              <p:spPr>
                <a:xfrm>
                  <a:off x="2221" y="2141"/>
                  <a:ext cx="5" cy="14"/>
                </a:xfrm>
                <a:custGeom>
                  <a:avLst/>
                  <a:gdLst>
                    <a:gd name="T0" fmla="*/ 3 w 5"/>
                    <a:gd name="T1" fmla="*/ 1 h 15"/>
                    <a:gd name="T2" fmla="*/ 0 w 5"/>
                    <a:gd name="T3" fmla="*/ 0 h 15"/>
                    <a:gd name="T4" fmla="*/ 3 w 5"/>
                    <a:gd name="T5" fmla="*/ 1 h 15"/>
                    <a:gd name="T6" fmla="*/ 5 w 5"/>
                    <a:gd name="T7" fmla="*/ 15 h 15"/>
                    <a:gd name="T8" fmla="*/ 3 w 5"/>
                    <a:gd name="T9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5">
                      <a:moveTo>
                        <a:pt x="3" y="1"/>
                      </a:moveTo>
                      <a:cubicBezTo>
                        <a:pt x="3" y="1"/>
                        <a:pt x="2" y="0"/>
                        <a:pt x="0" y="0"/>
                      </a:cubicBezTo>
                      <a:cubicBezTo>
                        <a:pt x="2" y="0"/>
                        <a:pt x="3" y="1"/>
                        <a:pt x="3" y="1"/>
                      </a:cubicBezTo>
                      <a:cubicBezTo>
                        <a:pt x="5" y="3"/>
                        <a:pt x="5" y="14"/>
                        <a:pt x="5" y="15"/>
                      </a:cubicBezTo>
                      <a:cubicBezTo>
                        <a:pt x="5" y="14"/>
                        <a:pt x="5" y="3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32" name="Freeform 1873"/>
                <p:cNvSpPr/>
                <p:nvPr/>
              </p:nvSpPr>
              <p:spPr>
                <a:xfrm>
                  <a:off x="2220" y="214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33" name="Freeform 1874"/>
                <p:cNvSpPr/>
                <p:nvPr/>
              </p:nvSpPr>
              <p:spPr>
                <a:xfrm>
                  <a:off x="2194" y="2164"/>
                  <a:ext cx="18" cy="18"/>
                </a:xfrm>
                <a:custGeom>
                  <a:avLst/>
                  <a:gdLst>
                    <a:gd name="T0" fmla="*/ 18 w 18"/>
                    <a:gd name="T1" fmla="*/ 0 h 19"/>
                    <a:gd name="T2" fmla="*/ 0 w 18"/>
                    <a:gd name="T3" fmla="*/ 19 h 19"/>
                    <a:gd name="T4" fmla="*/ 18 w 18"/>
                    <a:gd name="T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" h="19">
                      <a:moveTo>
                        <a:pt x="18" y="0"/>
                      </a:moveTo>
                      <a:cubicBezTo>
                        <a:pt x="12" y="4"/>
                        <a:pt x="4" y="12"/>
                        <a:pt x="0" y="19"/>
                      </a:cubicBezTo>
                      <a:cubicBezTo>
                        <a:pt x="4" y="12"/>
                        <a:pt x="12" y="4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34" name="Freeform 1875"/>
                <p:cNvSpPr/>
                <p:nvPr/>
              </p:nvSpPr>
              <p:spPr>
                <a:xfrm>
                  <a:off x="2185" y="2193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35" name="Freeform 1876"/>
                <p:cNvSpPr/>
                <p:nvPr/>
              </p:nvSpPr>
              <p:spPr>
                <a:xfrm>
                  <a:off x="2182" y="2196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36" name="Freeform 1877"/>
                <p:cNvSpPr/>
                <p:nvPr/>
              </p:nvSpPr>
              <p:spPr>
                <a:xfrm>
                  <a:off x="2177" y="224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37" name="Freeform 1878"/>
                <p:cNvSpPr/>
                <p:nvPr/>
              </p:nvSpPr>
              <p:spPr>
                <a:xfrm>
                  <a:off x="2181" y="2198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38" name="Freeform 1879"/>
                <p:cNvSpPr/>
                <p:nvPr/>
              </p:nvSpPr>
              <p:spPr>
                <a:xfrm>
                  <a:off x="2183" y="2195"/>
                  <a:ext cx="0" cy="0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39" name="Freeform 1880"/>
                <p:cNvSpPr/>
                <p:nvPr/>
              </p:nvSpPr>
              <p:spPr>
                <a:xfrm>
                  <a:off x="2004" y="2341"/>
                  <a:ext cx="5" cy="16"/>
                </a:xfrm>
                <a:custGeom>
                  <a:avLst/>
                  <a:gdLst>
                    <a:gd name="T0" fmla="*/ 0 w 5"/>
                    <a:gd name="T1" fmla="*/ 11 h 17"/>
                    <a:gd name="T2" fmla="*/ 0 w 5"/>
                    <a:gd name="T3" fmla="*/ 17 h 17"/>
                    <a:gd name="T4" fmla="*/ 0 w 5"/>
                    <a:gd name="T5" fmla="*/ 17 h 17"/>
                    <a:gd name="T6" fmla="*/ 3 w 5"/>
                    <a:gd name="T7" fmla="*/ 16 h 17"/>
                    <a:gd name="T8" fmla="*/ 3 w 5"/>
                    <a:gd name="T9" fmla="*/ 16 h 17"/>
                    <a:gd name="T10" fmla="*/ 5 w 5"/>
                    <a:gd name="T11" fmla="*/ 6 h 17"/>
                    <a:gd name="T12" fmla="*/ 5 w 5"/>
                    <a:gd name="T13" fmla="*/ 0 h 17"/>
                    <a:gd name="T14" fmla="*/ 5 w 5"/>
                    <a:gd name="T15" fmla="*/ 0 h 17"/>
                    <a:gd name="T16" fmla="*/ 3 w 5"/>
                    <a:gd name="T17" fmla="*/ 1 h 17"/>
                    <a:gd name="T18" fmla="*/ 0 w 5"/>
                    <a:gd name="T19" fmla="*/ 1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" h="17">
                      <a:moveTo>
                        <a:pt x="0" y="11"/>
                      </a:moveTo>
                      <a:cubicBezTo>
                        <a:pt x="0" y="13"/>
                        <a:pt x="0" y="16"/>
                        <a:pt x="0" y="17"/>
                      </a:cubicBezTo>
                      <a:quadBezTo>
                        <a:pt x="0" y="17"/>
                        <a:pt x="0" y="17"/>
                      </a:quadBezTo>
                      <a:cubicBezTo>
                        <a:pt x="1" y="17"/>
                        <a:pt x="2" y="17"/>
                        <a:pt x="3" y="16"/>
                      </a:cubicBezTo>
                      <a:quadBezTo>
                        <a:pt x="3" y="16"/>
                        <a:pt x="3" y="16"/>
                      </a:quadBezTo>
                      <a:cubicBezTo>
                        <a:pt x="5" y="16"/>
                        <a:pt x="5" y="9"/>
                        <a:pt x="5" y="6"/>
                      </a:cubicBezTo>
                      <a:cubicBezTo>
                        <a:pt x="5" y="4"/>
                        <a:pt x="5" y="2"/>
                        <a:pt x="5" y="0"/>
                      </a:cubicBezTo>
                      <a:quadBezTo>
                        <a:pt x="5" y="0"/>
                        <a:pt x="5" y="0"/>
                      </a:quadBezTo>
                      <a:quadBezTo>
                        <a:pt x="4" y="1"/>
                        <a:pt x="3" y="1"/>
                      </a:quadBezTo>
                      <a:cubicBezTo>
                        <a:pt x="3" y="1"/>
                        <a:pt x="1" y="1"/>
                        <a:pt x="0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40" name="Freeform 1881"/>
                <p:cNvSpPr/>
                <p:nvPr/>
              </p:nvSpPr>
              <p:spPr>
                <a:xfrm>
                  <a:off x="2068" y="2531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1 w 1"/>
                    <a:gd name="T5" fmla="*/ 2 h 2"/>
                    <a:gd name="T6" fmla="*/ 1 w 1"/>
                    <a:gd name="T7" fmla="*/ 0 h 2"/>
                    <a:gd name="T8" fmla="*/ 0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quadBezTo>
                        <a:pt x="1" y="2"/>
                        <a:pt x="1" y="2"/>
                      </a:quadBezTo>
                      <a:quadBezTo>
                        <a:pt x="1" y="2"/>
                        <a:pt x="1" y="2"/>
                      </a:quadBez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41" name="Freeform 1882"/>
                <p:cNvSpPr/>
                <p:nvPr/>
              </p:nvSpPr>
              <p:spPr>
                <a:xfrm>
                  <a:off x="2023" y="2490"/>
                  <a:ext cx="6" cy="2"/>
                </a:xfrm>
                <a:custGeom>
                  <a:avLst/>
                  <a:gdLst>
                    <a:gd name="T0" fmla="*/ 3 w 6"/>
                    <a:gd name="T1" fmla="*/ 0 h 2"/>
                    <a:gd name="T2" fmla="*/ 0 w 6"/>
                    <a:gd name="T3" fmla="*/ 2 h 2"/>
                    <a:gd name="T4" fmla="*/ 6 w 6"/>
                    <a:gd name="T5" fmla="*/ 0 h 2"/>
                    <a:gd name="T6" fmla="*/ 4 w 6"/>
                    <a:gd name="T7" fmla="*/ 0 h 2"/>
                    <a:gd name="T8" fmla="*/ 3 w 6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3" y="0"/>
                      </a:moveTo>
                      <a:cubicBezTo>
                        <a:pt x="3" y="1"/>
                        <a:pt x="2" y="1"/>
                        <a:pt x="0" y="2"/>
                      </a:cubicBezTo>
                      <a:cubicBezTo>
                        <a:pt x="3" y="2"/>
                        <a:pt x="5" y="1"/>
                        <a:pt x="6" y="0"/>
                      </a:cubicBezTo>
                      <a:quadBezTo>
                        <a:pt x="4" y="0"/>
                        <a:pt x="4" y="0"/>
                      </a:quadBezTo>
                      <a:quadBezTo>
                        <a:pt x="4" y="0"/>
                        <a:pt x="3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42" name="Freeform 1883"/>
                <p:cNvSpPr/>
                <p:nvPr/>
              </p:nvSpPr>
              <p:spPr>
                <a:xfrm>
                  <a:off x="2008" y="2483"/>
                  <a:ext cx="6" cy="4"/>
                </a:xfrm>
                <a:custGeom>
                  <a:avLst/>
                  <a:gdLst>
                    <a:gd name="T0" fmla="*/ 2 w 7"/>
                    <a:gd name="T1" fmla="*/ 0 h 4"/>
                    <a:gd name="T2" fmla="*/ 2 w 7"/>
                    <a:gd name="T3" fmla="*/ 0 h 4"/>
                    <a:gd name="T4" fmla="*/ 1 w 7"/>
                    <a:gd name="T5" fmla="*/ 1 h 4"/>
                    <a:gd name="T6" fmla="*/ 1 w 7"/>
                    <a:gd name="T7" fmla="*/ 4 h 4"/>
                    <a:gd name="T8" fmla="*/ 2 w 7"/>
                    <a:gd name="T9" fmla="*/ 4 h 4"/>
                    <a:gd name="T10" fmla="*/ 6 w 7"/>
                    <a:gd name="T11" fmla="*/ 1 h 4"/>
                    <a:gd name="T12" fmla="*/ 6 w 7"/>
                    <a:gd name="T13" fmla="*/ 1 h 4"/>
                    <a:gd name="T14" fmla="*/ 7 w 7"/>
                    <a:gd name="T15" fmla="*/ 0 h 4"/>
                    <a:gd name="T16" fmla="*/ 2 w 7"/>
                    <a:gd name="T1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4">
                      <a:moveTo>
                        <a:pt x="2" y="0"/>
                      </a:moveTo>
                      <a:quadBezTo>
                        <a:pt x="2" y="0"/>
                        <a:pt x="2" y="0"/>
                      </a:quad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quadBezTo>
                        <a:pt x="1" y="4"/>
                        <a:pt x="2" y="4"/>
                      </a:quadBezTo>
                      <a:cubicBezTo>
                        <a:pt x="3" y="4"/>
                        <a:pt x="5" y="2"/>
                        <a:pt x="6" y="1"/>
                      </a:cubicBezTo>
                      <a:quadBezTo>
                        <a:pt x="6" y="1"/>
                        <a:pt x="6" y="1"/>
                      </a:quadBezTo>
                      <a:cubicBezTo>
                        <a:pt x="6" y="1"/>
                        <a:pt x="7" y="0"/>
                        <a:pt x="7" y="0"/>
                      </a:cubicBezTo>
                      <a:cubicBezTo>
                        <a:pt x="5" y="0"/>
                        <a:pt x="4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43" name="Freeform 1884"/>
                <p:cNvSpPr/>
                <p:nvPr/>
              </p:nvSpPr>
              <p:spPr>
                <a:xfrm>
                  <a:off x="2010" y="2496"/>
                  <a:ext cx="26" cy="13"/>
                </a:xfrm>
                <a:custGeom>
                  <a:avLst/>
                  <a:gdLst>
                    <a:gd name="T0" fmla="*/ 27 w 28"/>
                    <a:gd name="T1" fmla="*/ 0 h 14"/>
                    <a:gd name="T2" fmla="*/ 16 w 28"/>
                    <a:gd name="T3" fmla="*/ 2 h 14"/>
                    <a:gd name="T4" fmla="*/ 15 w 28"/>
                    <a:gd name="T5" fmla="*/ 2 h 14"/>
                    <a:gd name="T6" fmla="*/ 14 w 28"/>
                    <a:gd name="T7" fmla="*/ 6 h 14"/>
                    <a:gd name="T8" fmla="*/ 13 w 28"/>
                    <a:gd name="T9" fmla="*/ 8 h 14"/>
                    <a:gd name="T10" fmla="*/ 4 w 28"/>
                    <a:gd name="T11" fmla="*/ 7 h 14"/>
                    <a:gd name="T12" fmla="*/ 0 w 28"/>
                    <a:gd name="T13" fmla="*/ 6 h 14"/>
                    <a:gd name="T14" fmla="*/ 2 w 28"/>
                    <a:gd name="T15" fmla="*/ 10 h 14"/>
                    <a:gd name="T16" fmla="*/ 4 w 28"/>
                    <a:gd name="T17" fmla="*/ 11 h 14"/>
                    <a:gd name="T18" fmla="*/ 5 w 28"/>
                    <a:gd name="T19" fmla="*/ 11 h 14"/>
                    <a:gd name="T20" fmla="*/ 8 w 28"/>
                    <a:gd name="T21" fmla="*/ 11 h 14"/>
                    <a:gd name="T22" fmla="*/ 12 w 28"/>
                    <a:gd name="T23" fmla="*/ 12 h 14"/>
                    <a:gd name="T24" fmla="*/ 14 w 28"/>
                    <a:gd name="T25" fmla="*/ 14 h 14"/>
                    <a:gd name="T26" fmla="*/ 13 w 28"/>
                    <a:gd name="T27" fmla="*/ 11 h 14"/>
                    <a:gd name="T28" fmla="*/ 21 w 28"/>
                    <a:gd name="T29" fmla="*/ 8 h 14"/>
                    <a:gd name="T30" fmla="*/ 26 w 28"/>
                    <a:gd name="T31" fmla="*/ 7 h 14"/>
                    <a:gd name="T32" fmla="*/ 27 w 28"/>
                    <a:gd name="T33" fmla="*/ 2 h 14"/>
                    <a:gd name="T34" fmla="*/ 27 w 28"/>
                    <a:gd name="T35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" h="14">
                      <a:moveTo>
                        <a:pt x="27" y="0"/>
                      </a:moveTo>
                      <a:cubicBezTo>
                        <a:pt x="24" y="3"/>
                        <a:pt x="19" y="4"/>
                        <a:pt x="16" y="2"/>
                      </a:cubicBezTo>
                      <a:cubicBezTo>
                        <a:pt x="16" y="1"/>
                        <a:pt x="15" y="1"/>
                        <a:pt x="15" y="2"/>
                      </a:cubicBezTo>
                      <a:cubicBezTo>
                        <a:pt x="14" y="3"/>
                        <a:pt x="14" y="4"/>
                        <a:pt x="14" y="6"/>
                      </a:cubicBezTo>
                      <a:cubicBezTo>
                        <a:pt x="14" y="7"/>
                        <a:pt x="13" y="8"/>
                        <a:pt x="13" y="8"/>
                      </a:cubicBezTo>
                      <a:cubicBezTo>
                        <a:pt x="11" y="10"/>
                        <a:pt x="8" y="9"/>
                        <a:pt x="4" y="7"/>
                      </a:cubicBezTo>
                      <a:cubicBezTo>
                        <a:pt x="2" y="7"/>
                        <a:pt x="1" y="6"/>
                        <a:pt x="0" y="6"/>
                      </a:cubicBezTo>
                      <a:cubicBezTo>
                        <a:pt x="0" y="7"/>
                        <a:pt x="1" y="8"/>
                        <a:pt x="2" y="10"/>
                      </a:cubicBezTo>
                      <a:cubicBezTo>
                        <a:pt x="3" y="11"/>
                        <a:pt x="4" y="11"/>
                        <a:pt x="4" y="11"/>
                      </a:cubicBezTo>
                      <a:quadBezTo>
                        <a:pt x="5" y="11"/>
                        <a:pt x="5" y="11"/>
                      </a:quadBezTo>
                      <a:cubicBezTo>
                        <a:pt x="6" y="11"/>
                        <a:pt x="7" y="11"/>
                        <a:pt x="8" y="11"/>
                      </a:cubicBezTo>
                      <a:cubicBezTo>
                        <a:pt x="9" y="11"/>
                        <a:pt x="10" y="11"/>
                        <a:pt x="12" y="12"/>
                      </a:cubicBezTo>
                      <a:cubicBezTo>
                        <a:pt x="12" y="13"/>
                        <a:pt x="13" y="13"/>
                        <a:pt x="14" y="14"/>
                      </a:cubicBezTo>
                      <a:cubicBezTo>
                        <a:pt x="13" y="13"/>
                        <a:pt x="13" y="12"/>
                        <a:pt x="13" y="11"/>
                      </a:cubicBezTo>
                      <a:cubicBezTo>
                        <a:pt x="14" y="8"/>
                        <a:pt x="18" y="6"/>
                        <a:pt x="21" y="8"/>
                      </a:cubicBezTo>
                      <a:cubicBezTo>
                        <a:pt x="23" y="9"/>
                        <a:pt x="25" y="8"/>
                        <a:pt x="26" y="7"/>
                      </a:cubicBezTo>
                      <a:cubicBezTo>
                        <a:pt x="27" y="6"/>
                        <a:pt x="28" y="4"/>
                        <a:pt x="27" y="2"/>
                      </a:cubicBezTo>
                      <a:cubicBezTo>
                        <a:pt x="27" y="2"/>
                        <a:pt x="27" y="1"/>
                        <a:pt x="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44" name="Freeform 1885"/>
                <p:cNvSpPr/>
                <p:nvPr/>
              </p:nvSpPr>
              <p:spPr>
                <a:xfrm>
                  <a:off x="2004" y="2379"/>
                  <a:ext cx="3" cy="4"/>
                </a:xfrm>
                <a:custGeom>
                  <a:avLst/>
                  <a:gdLst>
                    <a:gd name="T0" fmla="*/ 2 w 3"/>
                    <a:gd name="T1" fmla="*/ 2 h 4"/>
                    <a:gd name="T2" fmla="*/ 0 w 3"/>
                    <a:gd name="T3" fmla="*/ 0 h 4"/>
                    <a:gd name="T4" fmla="*/ 1 w 3"/>
                    <a:gd name="T5" fmla="*/ 1 h 4"/>
                    <a:gd name="T6" fmla="*/ 3 w 3"/>
                    <a:gd name="T7" fmla="*/ 4 h 4"/>
                    <a:gd name="T8" fmla="*/ 2 w 3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2" y="2"/>
                      </a:moveTo>
                      <a:cubicBezTo>
                        <a:pt x="2" y="1"/>
                        <a:pt x="1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2" y="2"/>
                        <a:pt x="2" y="3"/>
                        <a:pt x="3" y="4"/>
                      </a:cubicBezTo>
                      <a:quadBezTo>
                        <a:pt x="3" y="3"/>
                        <a:pt x="2" y="2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45" name="Freeform 1886"/>
                <p:cNvSpPr/>
                <p:nvPr/>
              </p:nvSpPr>
              <p:spPr>
                <a:xfrm>
                  <a:off x="2013" y="2491"/>
                  <a:ext cx="5" cy="5"/>
                </a:xfrm>
                <a:custGeom>
                  <a:avLst/>
                  <a:gdLst>
                    <a:gd name="T0" fmla="*/ 3 w 5"/>
                    <a:gd name="T1" fmla="*/ 0 h 5"/>
                    <a:gd name="T2" fmla="*/ 1 w 5"/>
                    <a:gd name="T3" fmla="*/ 3 h 5"/>
                    <a:gd name="T4" fmla="*/ 0 w 5"/>
                    <a:gd name="T5" fmla="*/ 5 h 5"/>
                    <a:gd name="T6" fmla="*/ 1 w 5"/>
                    <a:gd name="T7" fmla="*/ 4 h 5"/>
                    <a:gd name="T8" fmla="*/ 5 w 5"/>
                    <a:gd name="T9" fmla="*/ 1 h 5"/>
                    <a:gd name="T10" fmla="*/ 3 w 5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3" y="0"/>
                      </a:moveTo>
                      <a:cubicBezTo>
                        <a:pt x="2" y="0"/>
                        <a:pt x="1" y="2"/>
                        <a:pt x="1" y="3"/>
                      </a:cubicBezTo>
                      <a:cubicBezTo>
                        <a:pt x="1" y="4"/>
                        <a:pt x="0" y="5"/>
                        <a:pt x="0" y="5"/>
                      </a:cubicBezTo>
                      <a:quadBezTo>
                        <a:pt x="0" y="5"/>
                        <a:pt x="1" y="4"/>
                      </a:quadBezTo>
                      <a:cubicBezTo>
                        <a:pt x="2" y="3"/>
                        <a:pt x="3" y="2"/>
                        <a:pt x="5" y="1"/>
                      </a:cubicBezTo>
                      <a:quadBezTo>
                        <a:pt x="4" y="1"/>
                        <a:pt x="3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46" name="Freeform 1887"/>
                <p:cNvSpPr/>
                <p:nvPr/>
              </p:nvSpPr>
              <p:spPr>
                <a:xfrm>
                  <a:off x="2042" y="2504"/>
                  <a:ext cx="2" cy="5"/>
                </a:xfrm>
                <a:custGeom>
                  <a:avLst/>
                  <a:gdLst>
                    <a:gd name="T0" fmla="*/ 2 w 2"/>
                    <a:gd name="T1" fmla="*/ 5 h 5"/>
                    <a:gd name="T2" fmla="*/ 1 w 2"/>
                    <a:gd name="T3" fmla="*/ 3 h 5"/>
                    <a:gd name="T4" fmla="*/ 1 w 2"/>
                    <a:gd name="T5" fmla="*/ 0 h 5"/>
                    <a:gd name="T6" fmla="*/ 1 w 2"/>
                    <a:gd name="T7" fmla="*/ 5 h 5"/>
                    <a:gd name="T8" fmla="*/ 2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2" y="5"/>
                      </a:moveTo>
                      <a:cubicBezTo>
                        <a:pt x="1" y="5"/>
                        <a:pt x="1" y="4"/>
                        <a:pt x="1" y="3"/>
                      </a:cubicBezTo>
                      <a:cubicBezTo>
                        <a:pt x="1" y="2"/>
                        <a:pt x="1" y="0"/>
                        <a:pt x="1" y="0"/>
                      </a:cubicBezTo>
                      <a:cubicBezTo>
                        <a:pt x="0" y="0"/>
                        <a:pt x="0" y="2"/>
                        <a:pt x="1" y="5"/>
                      </a:cubicBezTo>
                      <a:quadBezTo>
                        <a:pt x="1" y="5"/>
                        <a:pt x="2" y="5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47" name="Freeform 1888"/>
                <p:cNvSpPr/>
                <p:nvPr/>
              </p:nvSpPr>
              <p:spPr>
                <a:xfrm>
                  <a:off x="1990" y="2052"/>
                  <a:ext cx="89" cy="478"/>
                </a:xfrm>
                <a:custGeom>
                  <a:avLst/>
                  <a:gdLst>
                    <a:gd name="T0" fmla="*/ 85 w 92"/>
                    <a:gd name="T1" fmla="*/ 60 h 500"/>
                    <a:gd name="T2" fmla="*/ 80 w 92"/>
                    <a:gd name="T3" fmla="*/ 39 h 500"/>
                    <a:gd name="T4" fmla="*/ 73 w 92"/>
                    <a:gd name="T5" fmla="*/ 15 h 500"/>
                    <a:gd name="T6" fmla="*/ 67 w 92"/>
                    <a:gd name="T7" fmla="*/ 0 h 500"/>
                    <a:gd name="T8" fmla="*/ 65 w 92"/>
                    <a:gd name="T9" fmla="*/ 6 h 500"/>
                    <a:gd name="T10" fmla="*/ 61 w 92"/>
                    <a:gd name="T11" fmla="*/ 10 h 500"/>
                    <a:gd name="T12" fmla="*/ 58 w 92"/>
                    <a:gd name="T13" fmla="*/ 79 h 500"/>
                    <a:gd name="T14" fmla="*/ 44 w 92"/>
                    <a:gd name="T15" fmla="*/ 133 h 500"/>
                    <a:gd name="T16" fmla="*/ 45 w 92"/>
                    <a:gd name="T17" fmla="*/ 182 h 500"/>
                    <a:gd name="T18" fmla="*/ 30 w 92"/>
                    <a:gd name="T19" fmla="*/ 229 h 500"/>
                    <a:gd name="T20" fmla="*/ 24 w 92"/>
                    <a:gd name="T21" fmla="*/ 259 h 500"/>
                    <a:gd name="T22" fmla="*/ 20 w 92"/>
                    <a:gd name="T23" fmla="*/ 293 h 500"/>
                    <a:gd name="T24" fmla="*/ 31 w 92"/>
                    <a:gd name="T25" fmla="*/ 298 h 500"/>
                    <a:gd name="T26" fmla="*/ 30 w 92"/>
                    <a:gd name="T27" fmla="*/ 317 h 500"/>
                    <a:gd name="T28" fmla="*/ 27 w 92"/>
                    <a:gd name="T29" fmla="*/ 338 h 500"/>
                    <a:gd name="T30" fmla="*/ 21 w 92"/>
                    <a:gd name="T31" fmla="*/ 353 h 500"/>
                    <a:gd name="T32" fmla="*/ 12 w 92"/>
                    <a:gd name="T33" fmla="*/ 357 h 500"/>
                    <a:gd name="T34" fmla="*/ 7 w 92"/>
                    <a:gd name="T35" fmla="*/ 362 h 500"/>
                    <a:gd name="T36" fmla="*/ 12 w 92"/>
                    <a:gd name="T37" fmla="*/ 368 h 500"/>
                    <a:gd name="T38" fmla="*/ 24 w 92"/>
                    <a:gd name="T39" fmla="*/ 388 h 500"/>
                    <a:gd name="T40" fmla="*/ 5 w 92"/>
                    <a:gd name="T41" fmla="*/ 389 h 500"/>
                    <a:gd name="T42" fmla="*/ 11 w 92"/>
                    <a:gd name="T43" fmla="*/ 390 h 500"/>
                    <a:gd name="T44" fmla="*/ 2 w 92"/>
                    <a:gd name="T45" fmla="*/ 410 h 500"/>
                    <a:gd name="T46" fmla="*/ 7 w 92"/>
                    <a:gd name="T47" fmla="*/ 413 h 500"/>
                    <a:gd name="T48" fmla="*/ 16 w 92"/>
                    <a:gd name="T49" fmla="*/ 411 h 500"/>
                    <a:gd name="T50" fmla="*/ 7 w 92"/>
                    <a:gd name="T51" fmla="*/ 429 h 500"/>
                    <a:gd name="T52" fmla="*/ 22 w 92"/>
                    <a:gd name="T53" fmla="*/ 435 h 500"/>
                    <a:gd name="T54" fmla="*/ 33 w 92"/>
                    <a:gd name="T55" fmla="*/ 445 h 500"/>
                    <a:gd name="T56" fmla="*/ 48 w 92"/>
                    <a:gd name="T57" fmla="*/ 459 h 500"/>
                    <a:gd name="T58" fmla="*/ 57 w 92"/>
                    <a:gd name="T59" fmla="*/ 466 h 500"/>
                    <a:gd name="T60" fmla="*/ 63 w 92"/>
                    <a:gd name="T61" fmla="*/ 475 h 500"/>
                    <a:gd name="T62" fmla="*/ 55 w 92"/>
                    <a:gd name="T63" fmla="*/ 483 h 500"/>
                    <a:gd name="T64" fmla="*/ 47 w 92"/>
                    <a:gd name="T65" fmla="*/ 482 h 500"/>
                    <a:gd name="T66" fmla="*/ 53 w 92"/>
                    <a:gd name="T67" fmla="*/ 492 h 500"/>
                    <a:gd name="T68" fmla="*/ 66 w 92"/>
                    <a:gd name="T69" fmla="*/ 497 h 500"/>
                    <a:gd name="T70" fmla="*/ 77 w 92"/>
                    <a:gd name="T71" fmla="*/ 495 h 500"/>
                    <a:gd name="T72" fmla="*/ 75 w 92"/>
                    <a:gd name="T73" fmla="*/ 494 h 500"/>
                    <a:gd name="T74" fmla="*/ 74 w 92"/>
                    <a:gd name="T75" fmla="*/ 492 h 500"/>
                    <a:gd name="T76" fmla="*/ 73 w 92"/>
                    <a:gd name="T77" fmla="*/ 486 h 500"/>
                    <a:gd name="T78" fmla="*/ 73 w 92"/>
                    <a:gd name="T79" fmla="*/ 476 h 500"/>
                    <a:gd name="T80" fmla="*/ 74 w 92"/>
                    <a:gd name="T81" fmla="*/ 458 h 500"/>
                    <a:gd name="T82" fmla="*/ 64 w 92"/>
                    <a:gd name="T83" fmla="*/ 450 h 500"/>
                    <a:gd name="T84" fmla="*/ 41 w 92"/>
                    <a:gd name="T85" fmla="*/ 449 h 500"/>
                    <a:gd name="T86" fmla="*/ 34 w 92"/>
                    <a:gd name="T87" fmla="*/ 443 h 500"/>
                    <a:gd name="T88" fmla="*/ 20 w 92"/>
                    <a:gd name="T89" fmla="*/ 409 h 500"/>
                    <a:gd name="T90" fmla="*/ 32 w 92"/>
                    <a:gd name="T91" fmla="*/ 382 h 500"/>
                    <a:gd name="T92" fmla="*/ 40 w 92"/>
                    <a:gd name="T93" fmla="*/ 365 h 500"/>
                    <a:gd name="T94" fmla="*/ 40 w 92"/>
                    <a:gd name="T95" fmla="*/ 345 h 500"/>
                    <a:gd name="T96" fmla="*/ 43 w 92"/>
                    <a:gd name="T97" fmla="*/ 338 h 500"/>
                    <a:gd name="T98" fmla="*/ 37 w 92"/>
                    <a:gd name="T99" fmla="*/ 319 h 500"/>
                    <a:gd name="T100" fmla="*/ 36 w 92"/>
                    <a:gd name="T101" fmla="*/ 285 h 500"/>
                    <a:gd name="T102" fmla="*/ 47 w 92"/>
                    <a:gd name="T103" fmla="*/ 258 h 500"/>
                    <a:gd name="T104" fmla="*/ 54 w 92"/>
                    <a:gd name="T105" fmla="*/ 225 h 500"/>
                    <a:gd name="T106" fmla="*/ 60 w 92"/>
                    <a:gd name="T107" fmla="*/ 197 h 500"/>
                    <a:gd name="T108" fmla="*/ 54 w 92"/>
                    <a:gd name="T109" fmla="*/ 160 h 500"/>
                    <a:gd name="T110" fmla="*/ 60 w 92"/>
                    <a:gd name="T111" fmla="*/ 140 h 500"/>
                    <a:gd name="T112" fmla="*/ 78 w 92"/>
                    <a:gd name="T113" fmla="*/ 107 h 500"/>
                    <a:gd name="T114" fmla="*/ 77 w 92"/>
                    <a:gd name="T115" fmla="*/ 84 h 500"/>
                    <a:gd name="T116" fmla="*/ 91 w 92"/>
                    <a:gd name="T117" fmla="*/ 68 h 500"/>
                    <a:gd name="T118" fmla="*/ 91 w 92"/>
                    <a:gd name="T119" fmla="*/ 64 h 500"/>
                    <a:gd name="T120" fmla="*/ 88 w 92"/>
                    <a:gd name="T121" fmla="*/ 62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2" h="500">
                      <a:moveTo>
                        <a:pt x="88" y="62"/>
                      </a:moveTo>
                      <a:quadBezTo>
                        <a:pt x="88" y="62"/>
                        <a:pt x="88" y="62"/>
                      </a:quadBezTo>
                      <a:quadBezTo>
                        <a:pt x="88" y="62"/>
                        <a:pt x="88" y="62"/>
                      </a:quadBezTo>
                      <a:quadBezTo>
                        <a:pt x="87" y="62"/>
                        <a:pt x="86" y="62"/>
                      </a:quadBezTo>
                      <a:quadBezTo>
                        <a:pt x="86" y="61"/>
                        <a:pt x="86" y="61"/>
                      </a:quadBezTo>
                      <a:cubicBezTo>
                        <a:pt x="86" y="61"/>
                        <a:pt x="85" y="61"/>
                        <a:pt x="85" y="60"/>
                      </a:cubicBezTo>
                      <a:quadBezTo>
                        <a:pt x="85" y="60"/>
                        <a:pt x="85" y="60"/>
                      </a:quadBezTo>
                      <a:quadBezTo>
                        <a:pt x="85" y="60"/>
                        <a:pt x="85" y="60"/>
                      </a:quadBezTo>
                      <a:cubicBezTo>
                        <a:pt x="85" y="59"/>
                        <a:pt x="85" y="58"/>
                        <a:pt x="85" y="56"/>
                      </a:cubicBezTo>
                      <a:cubicBezTo>
                        <a:pt x="84" y="53"/>
                        <a:pt x="84" y="50"/>
                        <a:pt x="83" y="49"/>
                      </a:cubicBezTo>
                      <a:cubicBezTo>
                        <a:pt x="81" y="47"/>
                        <a:pt x="81" y="44"/>
                        <a:pt x="80" y="42"/>
                      </a:cubicBezTo>
                      <a:cubicBezTo>
                        <a:pt x="80" y="41"/>
                        <a:pt x="80" y="39"/>
                        <a:pt x="80" y="39"/>
                      </a:cubicBezTo>
                      <a:cubicBezTo>
                        <a:pt x="77" y="37"/>
                        <a:pt x="74" y="34"/>
                        <a:pt x="74" y="30"/>
                      </a:cubicBezTo>
                      <a:cubicBezTo>
                        <a:pt x="73" y="28"/>
                        <a:pt x="74" y="27"/>
                        <a:pt x="75" y="26"/>
                      </a:cubicBezTo>
                      <a:cubicBezTo>
                        <a:pt x="76" y="26"/>
                        <a:pt x="76" y="25"/>
                        <a:pt x="76" y="23"/>
                      </a:cubicBezTo>
                      <a:cubicBezTo>
                        <a:pt x="76" y="22"/>
                        <a:pt x="76" y="20"/>
                        <a:pt x="77" y="18"/>
                      </a:cubicBezTo>
                      <a:quadBezTo>
                        <a:pt x="77" y="18"/>
                        <a:pt x="77" y="18"/>
                      </a:quadBezTo>
                      <a:cubicBezTo>
                        <a:pt x="75" y="17"/>
                        <a:pt x="74" y="16"/>
                        <a:pt x="73" y="15"/>
                      </a:cubicBezTo>
                      <a:cubicBezTo>
                        <a:pt x="70" y="12"/>
                        <a:pt x="71" y="9"/>
                        <a:pt x="71" y="7"/>
                      </a:cubicBezTo>
                      <a:cubicBezTo>
                        <a:pt x="71" y="5"/>
                        <a:pt x="71" y="4"/>
                        <a:pt x="70" y="3"/>
                      </a:cubicBezTo>
                      <a:cubicBezTo>
                        <a:pt x="70" y="2"/>
                        <a:pt x="69" y="2"/>
                        <a:pt x="69" y="1"/>
                      </a:cubicBezTo>
                      <a:quadBezTo>
                        <a:pt x="68" y="1"/>
                        <a:pt x="68" y="1"/>
                      </a:quadBezTo>
                      <a:cubicBezTo>
                        <a:pt x="68" y="1"/>
                        <a:pt x="68" y="0"/>
                        <a:pt x="67" y="0"/>
                      </a:cubicBezTo>
                      <a:quadBezTo>
                        <a:pt x="67" y="0"/>
                        <a:pt x="67" y="0"/>
                      </a:quadBezTo>
                      <a:quadBezTo>
                        <a:pt x="67" y="0"/>
                        <a:pt x="67" y="0"/>
                      </a:quadBezTo>
                      <a:quadBezTo>
                        <a:pt x="67" y="1"/>
                        <a:pt x="67" y="2"/>
                      </a:quadBezTo>
                      <a:cubicBezTo>
                        <a:pt x="67" y="2"/>
                        <a:pt x="66" y="2"/>
                        <a:pt x="66" y="3"/>
                      </a:cubicBezTo>
                      <a:quadBezTo>
                        <a:pt x="66" y="3"/>
                        <a:pt x="66" y="4"/>
                      </a:quadBezTo>
                      <a:cubicBezTo>
                        <a:pt x="66" y="4"/>
                        <a:pt x="65" y="5"/>
                        <a:pt x="65" y="5"/>
                      </a:cubicBezTo>
                      <a:quadBezTo>
                        <a:pt x="65" y="5"/>
                        <a:pt x="65" y="6"/>
                      </a:quadBezTo>
                      <a:cubicBezTo>
                        <a:pt x="64" y="6"/>
                        <a:pt x="63" y="7"/>
                        <a:pt x="63" y="7"/>
                      </a:cubicBezTo>
                      <a:cubicBezTo>
                        <a:pt x="63" y="7"/>
                        <a:pt x="62" y="7"/>
                        <a:pt x="62" y="7"/>
                      </a:cubicBezTo>
                      <a:quadBezTo>
                        <a:pt x="62" y="7"/>
                        <a:pt x="62" y="7"/>
                      </a:quadBezTo>
                      <a:cubicBezTo>
                        <a:pt x="62" y="7"/>
                        <a:pt x="62" y="8"/>
                        <a:pt x="61" y="8"/>
                      </a:cubicBezTo>
                      <a:quadBezTo>
                        <a:pt x="61" y="8"/>
                        <a:pt x="61" y="8"/>
                      </a:quadBezTo>
                      <a:quadBezTo>
                        <a:pt x="61" y="9"/>
                        <a:pt x="61" y="10"/>
                      </a:quadBezTo>
                      <a:cubicBezTo>
                        <a:pt x="61" y="12"/>
                        <a:pt x="61" y="15"/>
                        <a:pt x="61" y="16"/>
                      </a:cubicBezTo>
                      <a:cubicBezTo>
                        <a:pt x="63" y="21"/>
                        <a:pt x="64" y="39"/>
                        <a:pt x="62" y="47"/>
                      </a:cubicBezTo>
                      <a:cubicBezTo>
                        <a:pt x="61" y="54"/>
                        <a:pt x="59" y="60"/>
                        <a:pt x="58" y="64"/>
                      </a:cubicBezTo>
                      <a:quadBezTo>
                        <a:pt x="57" y="65"/>
                        <a:pt x="58" y="66"/>
                      </a:quadBezTo>
                      <a:cubicBezTo>
                        <a:pt x="60" y="68"/>
                        <a:pt x="60" y="70"/>
                        <a:pt x="59" y="71"/>
                      </a:cubicBezTo>
                      <a:cubicBezTo>
                        <a:pt x="58" y="72"/>
                        <a:pt x="58" y="75"/>
                        <a:pt x="58" y="79"/>
                      </a:cubicBezTo>
                      <a:cubicBezTo>
                        <a:pt x="58" y="81"/>
                        <a:pt x="58" y="83"/>
                        <a:pt x="58" y="85"/>
                      </a:cubicBezTo>
                      <a:cubicBezTo>
                        <a:pt x="58" y="90"/>
                        <a:pt x="56" y="97"/>
                        <a:pt x="55" y="103"/>
                      </a:cubicBezTo>
                      <a:cubicBezTo>
                        <a:pt x="54" y="106"/>
                        <a:pt x="53" y="109"/>
                        <a:pt x="53" y="111"/>
                      </a:cubicBezTo>
                      <a:cubicBezTo>
                        <a:pt x="53" y="113"/>
                        <a:pt x="52" y="115"/>
                        <a:pt x="51" y="116"/>
                      </a:cubicBezTo>
                      <a:cubicBezTo>
                        <a:pt x="50" y="118"/>
                        <a:pt x="50" y="120"/>
                        <a:pt x="50" y="122"/>
                      </a:cubicBezTo>
                      <a:cubicBezTo>
                        <a:pt x="50" y="127"/>
                        <a:pt x="47" y="131"/>
                        <a:pt x="44" y="133"/>
                      </a:cubicBezTo>
                      <a:cubicBezTo>
                        <a:pt x="44" y="134"/>
                        <a:pt x="46" y="136"/>
                        <a:pt x="46" y="138"/>
                      </a:cubicBezTo>
                      <a:cubicBezTo>
                        <a:pt x="48" y="141"/>
                        <a:pt x="49" y="143"/>
                        <a:pt x="49" y="146"/>
                      </a:cubicBezTo>
                      <a:cubicBezTo>
                        <a:pt x="49" y="148"/>
                        <a:pt x="48" y="149"/>
                        <a:pt x="47" y="151"/>
                      </a:cubicBezTo>
                      <a:cubicBezTo>
                        <a:pt x="45" y="153"/>
                        <a:pt x="44" y="154"/>
                        <a:pt x="45" y="157"/>
                      </a:cubicBezTo>
                      <a:cubicBezTo>
                        <a:pt x="46" y="164"/>
                        <a:pt x="45" y="174"/>
                        <a:pt x="45" y="179"/>
                      </a:cubicBezTo>
                      <a:cubicBezTo>
                        <a:pt x="45" y="181"/>
                        <a:pt x="45" y="182"/>
                        <a:pt x="45" y="182"/>
                      </a:cubicBezTo>
                      <a:cubicBezTo>
                        <a:pt x="45" y="184"/>
                        <a:pt x="44" y="185"/>
                        <a:pt x="43" y="186"/>
                      </a:cubicBezTo>
                      <a:cubicBezTo>
                        <a:pt x="43" y="187"/>
                        <a:pt x="42" y="188"/>
                        <a:pt x="42" y="190"/>
                      </a:cubicBezTo>
                      <a:cubicBezTo>
                        <a:pt x="43" y="193"/>
                        <a:pt x="42" y="195"/>
                        <a:pt x="41" y="197"/>
                      </a:cubicBezTo>
                      <a:cubicBezTo>
                        <a:pt x="40" y="199"/>
                        <a:pt x="39" y="201"/>
                        <a:pt x="38" y="204"/>
                      </a:cubicBezTo>
                      <a:cubicBezTo>
                        <a:pt x="38" y="210"/>
                        <a:pt x="34" y="218"/>
                        <a:pt x="32" y="224"/>
                      </a:cubicBezTo>
                      <a:cubicBezTo>
                        <a:pt x="31" y="226"/>
                        <a:pt x="30" y="227"/>
                        <a:pt x="30" y="229"/>
                      </a:cubicBezTo>
                      <a:cubicBezTo>
                        <a:pt x="29" y="230"/>
                        <a:pt x="29" y="232"/>
                        <a:pt x="28" y="233"/>
                      </a:cubicBezTo>
                      <a:cubicBezTo>
                        <a:pt x="27" y="236"/>
                        <a:pt x="26" y="239"/>
                        <a:pt x="22" y="239"/>
                      </a:cubicBezTo>
                      <a:quadBezTo>
                        <a:pt x="22" y="239"/>
                        <a:pt x="22" y="239"/>
                      </a:quadBezTo>
                      <a:cubicBezTo>
                        <a:pt x="22" y="240"/>
                        <a:pt x="21" y="241"/>
                        <a:pt x="23" y="245"/>
                      </a:cubicBezTo>
                      <a:cubicBezTo>
                        <a:pt x="24" y="247"/>
                        <a:pt x="24" y="250"/>
                        <a:pt x="23" y="252"/>
                      </a:cubicBezTo>
                      <a:cubicBezTo>
                        <a:pt x="23" y="255"/>
                        <a:pt x="23" y="257"/>
                        <a:pt x="24" y="259"/>
                      </a:cubicBezTo>
                      <a:cubicBezTo>
                        <a:pt x="27" y="264"/>
                        <a:pt x="26" y="267"/>
                        <a:pt x="25" y="271"/>
                      </a:cubicBezTo>
                      <a:quadBezTo>
                        <a:pt x="25" y="272"/>
                        <a:pt x="25" y="272"/>
                      </a:quadBezTo>
                      <a:cubicBezTo>
                        <a:pt x="24" y="274"/>
                        <a:pt x="23" y="275"/>
                        <a:pt x="23" y="276"/>
                      </a:cubicBezTo>
                      <a:cubicBezTo>
                        <a:pt x="22" y="278"/>
                        <a:pt x="21" y="279"/>
                        <a:pt x="21" y="281"/>
                      </a:cubicBezTo>
                      <a:cubicBezTo>
                        <a:pt x="21" y="283"/>
                        <a:pt x="21" y="285"/>
                        <a:pt x="20" y="286"/>
                      </a:cubicBezTo>
                      <a:cubicBezTo>
                        <a:pt x="19" y="289"/>
                        <a:pt x="19" y="291"/>
                        <a:pt x="20" y="293"/>
                      </a:cubicBezTo>
                      <a:cubicBezTo>
                        <a:pt x="21" y="295"/>
                        <a:pt x="21" y="297"/>
                        <a:pt x="21" y="298"/>
                      </a:cubicBezTo>
                      <a:quadBezTo>
                        <a:pt x="22" y="298"/>
                        <a:pt x="23" y="298"/>
                      </a:quadBezTo>
                      <a:quadBezTo>
                        <a:pt x="23" y="298"/>
                        <a:pt x="23" y="298"/>
                      </a:quadBezTo>
                      <a:cubicBezTo>
                        <a:pt x="23" y="297"/>
                        <a:pt x="23" y="295"/>
                        <a:pt x="26" y="294"/>
                      </a:cubicBezTo>
                      <a:cubicBezTo>
                        <a:pt x="28" y="293"/>
                        <a:pt x="29" y="294"/>
                        <a:pt x="30" y="295"/>
                      </a:cubicBezTo>
                      <a:cubicBezTo>
                        <a:pt x="31" y="296"/>
                        <a:pt x="31" y="297"/>
                        <a:pt x="31" y="298"/>
                      </a:cubicBezTo>
                      <a:quadBezTo>
                        <a:pt x="31" y="298"/>
                        <a:pt x="31" y="298"/>
                      </a:quadBezTo>
                      <a:cubicBezTo>
                        <a:pt x="33" y="299"/>
                        <a:pt x="34" y="300"/>
                        <a:pt x="34" y="302"/>
                      </a:cubicBezTo>
                      <a:cubicBezTo>
                        <a:pt x="35" y="303"/>
                        <a:pt x="34" y="305"/>
                        <a:pt x="31" y="307"/>
                      </a:cubicBezTo>
                      <a:cubicBezTo>
                        <a:pt x="31" y="307"/>
                        <a:pt x="31" y="308"/>
                        <a:pt x="31" y="310"/>
                      </a:cubicBezTo>
                      <a:cubicBezTo>
                        <a:pt x="32" y="312"/>
                        <a:pt x="32" y="314"/>
                        <a:pt x="31" y="316"/>
                      </a:cubicBezTo>
                      <a:quadBezTo>
                        <a:pt x="30" y="317"/>
                        <a:pt x="30" y="317"/>
                      </a:quadBezTo>
                      <a:cubicBezTo>
                        <a:pt x="29" y="319"/>
                        <a:pt x="28" y="321"/>
                        <a:pt x="28" y="323"/>
                      </a:cubicBezTo>
                      <a:cubicBezTo>
                        <a:pt x="30" y="326"/>
                        <a:pt x="29" y="327"/>
                        <a:pt x="28" y="328"/>
                      </a:cubicBezTo>
                      <a:cubicBezTo>
                        <a:pt x="27" y="329"/>
                        <a:pt x="27" y="330"/>
                        <a:pt x="27" y="331"/>
                      </a:cubicBezTo>
                      <a:quadBezTo>
                        <a:pt x="27" y="333"/>
                        <a:pt x="27" y="334"/>
                      </a:quadBezTo>
                      <a:cubicBezTo>
                        <a:pt x="28" y="335"/>
                        <a:pt x="28" y="337"/>
                        <a:pt x="27" y="338"/>
                      </a:cubicBezTo>
                      <a:quadBezTo>
                        <a:pt x="27" y="338"/>
                        <a:pt x="27" y="338"/>
                      </a:quadBezTo>
                      <a:cubicBezTo>
                        <a:pt x="28" y="339"/>
                        <a:pt x="28" y="340"/>
                        <a:pt x="27" y="342"/>
                      </a:cubicBezTo>
                      <a:cubicBezTo>
                        <a:pt x="27" y="342"/>
                        <a:pt x="27" y="343"/>
                        <a:pt x="26" y="343"/>
                      </a:cubicBezTo>
                      <a:cubicBezTo>
                        <a:pt x="26" y="344"/>
                        <a:pt x="27" y="346"/>
                        <a:pt x="27" y="347"/>
                      </a:cubicBezTo>
                      <a:cubicBezTo>
                        <a:pt x="28" y="348"/>
                        <a:pt x="28" y="349"/>
                        <a:pt x="27" y="350"/>
                      </a:cubicBezTo>
                      <a:cubicBezTo>
                        <a:pt x="27" y="352"/>
                        <a:pt x="25" y="352"/>
                        <a:pt x="24" y="352"/>
                      </a:cubicBezTo>
                      <a:cubicBezTo>
                        <a:pt x="23" y="352"/>
                        <a:pt x="22" y="352"/>
                        <a:pt x="21" y="353"/>
                      </a:cubicBezTo>
                      <a:quadBezTo>
                        <a:pt x="21" y="353"/>
                        <a:pt x="21" y="353"/>
                      </a:quadBezTo>
                      <a:quadBezTo>
                        <a:pt x="21" y="353"/>
                        <a:pt x="22" y="354"/>
                      </a:quadBezTo>
                      <a:cubicBezTo>
                        <a:pt x="22" y="355"/>
                        <a:pt x="24" y="357"/>
                        <a:pt x="22" y="360"/>
                      </a:cubicBezTo>
                      <a:cubicBezTo>
                        <a:pt x="22" y="361"/>
                        <a:pt x="21" y="362"/>
                        <a:pt x="19" y="362"/>
                      </a:cubicBezTo>
                      <a:cubicBezTo>
                        <a:pt x="17" y="362"/>
                        <a:pt x="15" y="359"/>
                        <a:pt x="13" y="358"/>
                      </a:cubicBezTo>
                      <a:quadBezTo>
                        <a:pt x="12" y="357"/>
                        <a:pt x="12" y="357"/>
                      </a:quadBezTo>
                      <a:cubicBezTo>
                        <a:pt x="11" y="357"/>
                        <a:pt x="11" y="356"/>
                        <a:pt x="11" y="355"/>
                      </a:cubicBezTo>
                      <a:quadBezTo>
                        <a:pt x="11" y="355"/>
                        <a:pt x="11" y="355"/>
                      </a:quadBezTo>
                      <a:cubicBezTo>
                        <a:pt x="10" y="356"/>
                        <a:pt x="9" y="356"/>
                        <a:pt x="8" y="357"/>
                      </a:cubicBezTo>
                      <a:cubicBezTo>
                        <a:pt x="7" y="357"/>
                        <a:pt x="6" y="357"/>
                        <a:pt x="5" y="358"/>
                      </a:cubicBezTo>
                      <a:cubicBezTo>
                        <a:pt x="5" y="358"/>
                        <a:pt x="6" y="359"/>
                        <a:pt x="6" y="359"/>
                      </a:cubicBezTo>
                      <a:cubicBezTo>
                        <a:pt x="6" y="360"/>
                        <a:pt x="7" y="361"/>
                        <a:pt x="7" y="362"/>
                      </a:cubicBezTo>
                      <a:cubicBezTo>
                        <a:pt x="7" y="363"/>
                        <a:pt x="6" y="363"/>
                        <a:pt x="5" y="364"/>
                      </a:cubicBezTo>
                      <a:cubicBezTo>
                        <a:pt x="4" y="364"/>
                        <a:pt x="3" y="364"/>
                        <a:pt x="3" y="365"/>
                      </a:cubicBezTo>
                      <a:cubicBezTo>
                        <a:pt x="5" y="365"/>
                        <a:pt x="6" y="366"/>
                        <a:pt x="7" y="368"/>
                      </a:cubicBezTo>
                      <a:cubicBezTo>
                        <a:pt x="7" y="368"/>
                        <a:pt x="7" y="369"/>
                        <a:pt x="7" y="369"/>
                      </a:cubicBezTo>
                      <a:cubicBezTo>
                        <a:pt x="7" y="369"/>
                        <a:pt x="7" y="368"/>
                        <a:pt x="7" y="368"/>
                      </a:cubicBezTo>
                      <a:cubicBezTo>
                        <a:pt x="9" y="368"/>
                        <a:pt x="10" y="368"/>
                        <a:pt x="12" y="368"/>
                      </a:cubicBezTo>
                      <a:cubicBezTo>
                        <a:pt x="15" y="369"/>
                        <a:pt x="16" y="371"/>
                        <a:pt x="16" y="374"/>
                      </a:cubicBezTo>
                      <a:cubicBezTo>
                        <a:pt x="16" y="376"/>
                        <a:pt x="15" y="378"/>
                        <a:pt x="13" y="378"/>
                      </a:cubicBezTo>
                      <a:cubicBezTo>
                        <a:pt x="12" y="378"/>
                        <a:pt x="11" y="380"/>
                        <a:pt x="11" y="382"/>
                      </a:cubicBezTo>
                      <a:cubicBezTo>
                        <a:pt x="11" y="382"/>
                        <a:pt x="13" y="382"/>
                        <a:pt x="15" y="382"/>
                      </a:cubicBezTo>
                      <a:cubicBezTo>
                        <a:pt x="17" y="382"/>
                        <a:pt x="19" y="381"/>
                        <a:pt x="20" y="382"/>
                      </a:cubicBezTo>
                      <a:cubicBezTo>
                        <a:pt x="23" y="383"/>
                        <a:pt x="24" y="385"/>
                        <a:pt x="24" y="388"/>
                      </a:cubicBezTo>
                      <a:cubicBezTo>
                        <a:pt x="23" y="389"/>
                        <a:pt x="22" y="391"/>
                        <a:pt x="21" y="391"/>
                      </a:cubicBezTo>
                      <a:cubicBezTo>
                        <a:pt x="20" y="391"/>
                        <a:pt x="19" y="390"/>
                        <a:pt x="18" y="390"/>
                      </a:cubicBezTo>
                      <a:cubicBezTo>
                        <a:pt x="17" y="388"/>
                        <a:pt x="15" y="387"/>
                        <a:pt x="15" y="387"/>
                      </a:cubicBezTo>
                      <a:quadBezTo>
                        <a:pt x="14" y="387"/>
                        <a:pt x="14" y="387"/>
                      </a:quadBezTo>
                      <a:cubicBezTo>
                        <a:pt x="13" y="390"/>
                        <a:pt x="11" y="390"/>
                        <a:pt x="10" y="390"/>
                      </a:cubicBezTo>
                      <a:cubicBezTo>
                        <a:pt x="8" y="390"/>
                        <a:pt x="7" y="390"/>
                        <a:pt x="5" y="389"/>
                      </a:cubicBezTo>
                      <a:quadBezTo>
                        <a:pt x="5" y="389"/>
                        <a:pt x="5" y="389"/>
                      </a:quadBezTo>
                      <a:cubicBezTo>
                        <a:pt x="4" y="389"/>
                        <a:pt x="1" y="391"/>
                        <a:pt x="0" y="392"/>
                      </a:cubicBezTo>
                      <a:cubicBezTo>
                        <a:pt x="1" y="393"/>
                        <a:pt x="2" y="395"/>
                        <a:pt x="2" y="396"/>
                      </a:cubicBezTo>
                      <a:quadBezTo>
                        <a:pt x="3" y="396"/>
                        <a:pt x="3" y="396"/>
                      </a:quadBezTo>
                      <a:cubicBezTo>
                        <a:pt x="4" y="396"/>
                        <a:pt x="6" y="395"/>
                        <a:pt x="6" y="394"/>
                      </a:cubicBezTo>
                      <a:cubicBezTo>
                        <a:pt x="7" y="392"/>
                        <a:pt x="9" y="390"/>
                        <a:pt x="11" y="390"/>
                      </a:cubicBezTo>
                      <a:cubicBezTo>
                        <a:pt x="11" y="390"/>
                        <a:pt x="14" y="391"/>
                        <a:pt x="15" y="395"/>
                      </a:cubicBezTo>
                      <a:cubicBezTo>
                        <a:pt x="15" y="399"/>
                        <a:pt x="11" y="400"/>
                        <a:pt x="10" y="400"/>
                      </a:cubicBezTo>
                      <a:cubicBezTo>
                        <a:pt x="10" y="400"/>
                        <a:pt x="9" y="401"/>
                        <a:pt x="9" y="401"/>
                      </a:cubicBezTo>
                      <a:cubicBezTo>
                        <a:pt x="8" y="403"/>
                        <a:pt x="6" y="406"/>
                        <a:pt x="2" y="408"/>
                      </a:cubicBezTo>
                      <a:quadBezTo>
                        <a:pt x="2" y="409"/>
                        <a:pt x="2" y="409"/>
                      </a:quadBezTo>
                      <a:cubicBezTo>
                        <a:pt x="2" y="409"/>
                        <a:pt x="2" y="410"/>
                        <a:pt x="2" y="410"/>
                      </a:cubicBezTo>
                      <a:cubicBezTo>
                        <a:pt x="3" y="409"/>
                        <a:pt x="4" y="409"/>
                        <a:pt x="4" y="409"/>
                      </a:cubicBezTo>
                      <a:quadBezTo>
                        <a:pt x="5" y="409"/>
                        <a:pt x="5" y="409"/>
                      </a:quadBezTo>
                      <a:quadBezTo>
                        <a:pt x="6" y="410"/>
                        <a:pt x="6" y="410"/>
                      </a:quadBezTo>
                      <a:cubicBezTo>
                        <a:pt x="7" y="411"/>
                        <a:pt x="6" y="412"/>
                        <a:pt x="6" y="412"/>
                      </a:cubicBezTo>
                      <a:quadBezTo>
                        <a:pt x="6" y="413"/>
                        <a:pt x="6" y="413"/>
                      </a:quadBezTo>
                      <a:quadBezTo>
                        <a:pt x="7" y="413"/>
                        <a:pt x="7" y="413"/>
                      </a:quadBezTo>
                      <a:cubicBezTo>
                        <a:pt x="7" y="413"/>
                        <a:pt x="8" y="413"/>
                        <a:pt x="8" y="413"/>
                      </a:cubicBezTo>
                      <a:quadBezTo>
                        <a:pt x="8" y="412"/>
                        <a:pt x="8" y="411"/>
                      </a:quadBezTo>
                      <a:cubicBezTo>
                        <a:pt x="7" y="409"/>
                        <a:pt x="8" y="406"/>
                        <a:pt x="9" y="404"/>
                      </a:cubicBezTo>
                      <a:cubicBezTo>
                        <a:pt x="10" y="403"/>
                        <a:pt x="11" y="402"/>
                        <a:pt x="13" y="402"/>
                      </a:cubicBezTo>
                      <a:cubicBezTo>
                        <a:pt x="13" y="402"/>
                        <a:pt x="15" y="403"/>
                        <a:pt x="16" y="404"/>
                      </a:cubicBezTo>
                      <a:cubicBezTo>
                        <a:pt x="19" y="407"/>
                        <a:pt x="17" y="410"/>
                        <a:pt x="16" y="411"/>
                      </a:cubicBezTo>
                      <a:cubicBezTo>
                        <a:pt x="15" y="412"/>
                        <a:pt x="15" y="413"/>
                        <a:pt x="15" y="413"/>
                      </a:cubicBezTo>
                      <a:cubicBezTo>
                        <a:pt x="15" y="415"/>
                        <a:pt x="14" y="416"/>
                        <a:pt x="14" y="418"/>
                      </a:cubicBezTo>
                      <a:cubicBezTo>
                        <a:pt x="14" y="419"/>
                        <a:pt x="13" y="421"/>
                        <a:pt x="13" y="422"/>
                      </a:cubicBezTo>
                      <a:cubicBezTo>
                        <a:pt x="13" y="424"/>
                        <a:pt x="11" y="425"/>
                        <a:pt x="10" y="425"/>
                      </a:cubicBezTo>
                      <a:quadBezTo>
                        <a:pt x="10" y="426"/>
                        <a:pt x="10" y="426"/>
                      </a:quadBezTo>
                      <a:cubicBezTo>
                        <a:pt x="10" y="428"/>
                        <a:pt x="9" y="429"/>
                        <a:pt x="7" y="429"/>
                      </a:cubicBezTo>
                      <a:cubicBezTo>
                        <a:pt x="8" y="431"/>
                        <a:pt x="7" y="432"/>
                        <a:pt x="7" y="432"/>
                      </a:cubicBezTo>
                      <a:cubicBezTo>
                        <a:pt x="8" y="432"/>
                        <a:pt x="9" y="432"/>
                        <a:pt x="11" y="432"/>
                      </a:cubicBezTo>
                      <a:cubicBezTo>
                        <a:pt x="12" y="432"/>
                        <a:pt x="12" y="433"/>
                        <a:pt x="13" y="433"/>
                      </a:cubicBezTo>
                      <a:quadBezTo>
                        <a:pt x="13" y="433"/>
                        <a:pt x="13" y="433"/>
                      </a:quadBezTo>
                      <a:cubicBezTo>
                        <a:pt x="13" y="433"/>
                        <a:pt x="14" y="433"/>
                        <a:pt x="15" y="432"/>
                      </a:cubicBezTo>
                      <a:cubicBezTo>
                        <a:pt x="18" y="431"/>
                        <a:pt x="21" y="433"/>
                        <a:pt x="22" y="435"/>
                      </a:cubicBezTo>
                      <a:cubicBezTo>
                        <a:pt x="22" y="437"/>
                        <a:pt x="21" y="439"/>
                        <a:pt x="19" y="440"/>
                      </a:cubicBezTo>
                      <a:quadBezTo>
                        <a:pt x="18" y="440"/>
                        <a:pt x="17" y="440"/>
                      </a:quadBezTo>
                      <a:cubicBezTo>
                        <a:pt x="19" y="440"/>
                        <a:pt x="21" y="441"/>
                        <a:pt x="21" y="443"/>
                      </a:cubicBezTo>
                      <a:quadBezTo>
                        <a:pt x="21" y="443"/>
                        <a:pt x="21" y="443"/>
                      </a:quadBezTo>
                      <a:cubicBezTo>
                        <a:pt x="22" y="440"/>
                        <a:pt x="23" y="439"/>
                        <a:pt x="25" y="439"/>
                      </a:cubicBezTo>
                      <a:cubicBezTo>
                        <a:pt x="28" y="439"/>
                        <a:pt x="32" y="442"/>
                        <a:pt x="33" y="445"/>
                      </a:cubicBezTo>
                      <a:cubicBezTo>
                        <a:pt x="33" y="446"/>
                        <a:pt x="33" y="447"/>
                        <a:pt x="32" y="448"/>
                      </a:cubicBezTo>
                      <a:cubicBezTo>
                        <a:pt x="32" y="449"/>
                        <a:pt x="31" y="449"/>
                        <a:pt x="30" y="450"/>
                      </a:cubicBezTo>
                      <a:cubicBezTo>
                        <a:pt x="31" y="449"/>
                        <a:pt x="32" y="449"/>
                        <a:pt x="33" y="449"/>
                      </a:cubicBezTo>
                      <a:cubicBezTo>
                        <a:pt x="36" y="449"/>
                        <a:pt x="44" y="450"/>
                        <a:pt x="45" y="454"/>
                      </a:cubicBezTo>
                      <a:cubicBezTo>
                        <a:pt x="45" y="455"/>
                        <a:pt x="45" y="456"/>
                        <a:pt x="45" y="456"/>
                      </a:cubicBezTo>
                      <a:cubicBezTo>
                        <a:pt x="46" y="456"/>
                        <a:pt x="47" y="457"/>
                        <a:pt x="48" y="459"/>
                      </a:cubicBezTo>
                      <a:quadBezTo>
                        <a:pt x="48" y="459"/>
                        <a:pt x="48" y="460"/>
                      </a:quadBezTo>
                      <a:cubicBezTo>
                        <a:pt x="51" y="456"/>
                        <a:pt x="56" y="454"/>
                        <a:pt x="59" y="453"/>
                      </a:cubicBezTo>
                      <a:cubicBezTo>
                        <a:pt x="62" y="452"/>
                        <a:pt x="64" y="454"/>
                        <a:pt x="64" y="455"/>
                      </a:cubicBezTo>
                      <a:cubicBezTo>
                        <a:pt x="65" y="458"/>
                        <a:pt x="62" y="461"/>
                        <a:pt x="58" y="463"/>
                      </a:cubicBezTo>
                      <a:cubicBezTo>
                        <a:pt x="56" y="463"/>
                        <a:pt x="56" y="464"/>
                        <a:pt x="56" y="464"/>
                      </a:cubicBezTo>
                      <a:quadBezTo>
                        <a:pt x="56" y="464"/>
                        <a:pt x="57" y="466"/>
                      </a:quadBezTo>
                      <a:cubicBezTo>
                        <a:pt x="58" y="467"/>
                        <a:pt x="60" y="466"/>
                        <a:pt x="61" y="466"/>
                      </a:cubicBezTo>
                      <a:cubicBezTo>
                        <a:pt x="63" y="465"/>
                        <a:pt x="66" y="464"/>
                        <a:pt x="68" y="466"/>
                      </a:cubicBezTo>
                      <a:cubicBezTo>
                        <a:pt x="69" y="467"/>
                        <a:pt x="69" y="469"/>
                        <a:pt x="69" y="469"/>
                      </a:cubicBezTo>
                      <a:cubicBezTo>
                        <a:pt x="68" y="471"/>
                        <a:pt x="66" y="472"/>
                        <a:pt x="65" y="472"/>
                      </a:cubicBezTo>
                      <a:cubicBezTo>
                        <a:pt x="64" y="473"/>
                        <a:pt x="62" y="473"/>
                        <a:pt x="62" y="473"/>
                      </a:cubicBezTo>
                      <a:cubicBezTo>
                        <a:pt x="62" y="474"/>
                        <a:pt x="62" y="475"/>
                        <a:pt x="63" y="475"/>
                      </a:cubicBezTo>
                      <a:cubicBezTo>
                        <a:pt x="63" y="477"/>
                        <a:pt x="64" y="478"/>
                        <a:pt x="64" y="480"/>
                      </a:cubicBezTo>
                      <a:cubicBezTo>
                        <a:pt x="63" y="481"/>
                        <a:pt x="63" y="482"/>
                        <a:pt x="61" y="482"/>
                      </a:cubicBezTo>
                      <a:cubicBezTo>
                        <a:pt x="61" y="483"/>
                        <a:pt x="60" y="483"/>
                        <a:pt x="59" y="483"/>
                      </a:cubicBezTo>
                      <a:cubicBezTo>
                        <a:pt x="58" y="483"/>
                        <a:pt x="57" y="482"/>
                        <a:pt x="56" y="480"/>
                      </a:cubicBezTo>
                      <a:quadBezTo>
                        <a:pt x="56" y="481"/>
                        <a:pt x="56" y="482"/>
                      </a:quadBezTo>
                      <a:quadBezTo>
                        <a:pt x="55" y="483"/>
                        <a:pt x="55" y="483"/>
                      </a:quadBezTo>
                      <a:quadBezTo>
                        <a:pt x="54" y="483"/>
                        <a:pt x="54" y="483"/>
                      </a:quadBezTo>
                      <a:cubicBezTo>
                        <a:pt x="52" y="483"/>
                        <a:pt x="49" y="480"/>
                        <a:pt x="46" y="478"/>
                      </a:cubicBezTo>
                      <a:cubicBezTo>
                        <a:pt x="46" y="478"/>
                        <a:pt x="46" y="477"/>
                        <a:pt x="46" y="477"/>
                      </a:cubicBezTo>
                      <a:quadBezTo>
                        <a:pt x="46" y="478"/>
                        <a:pt x="46" y="478"/>
                      </a:quadBezTo>
                      <a:cubicBezTo>
                        <a:pt x="46" y="478"/>
                        <a:pt x="46" y="479"/>
                        <a:pt x="46" y="479"/>
                      </a:cubicBezTo>
                      <a:cubicBezTo>
                        <a:pt x="47" y="480"/>
                        <a:pt x="48" y="481"/>
                        <a:pt x="47" y="482"/>
                      </a:cubicBezTo>
                      <a:cubicBezTo>
                        <a:pt x="47" y="484"/>
                        <a:pt x="45" y="484"/>
                        <a:pt x="44" y="484"/>
                      </a:cubicBezTo>
                      <a:cubicBezTo>
                        <a:pt x="41" y="484"/>
                        <a:pt x="41" y="485"/>
                        <a:pt x="41" y="485"/>
                      </a:cubicBezTo>
                      <a:quadBezTo>
                        <a:pt x="41" y="485"/>
                        <a:pt x="41" y="485"/>
                      </a:quadBezTo>
                      <a:cubicBezTo>
                        <a:pt x="41" y="485"/>
                        <a:pt x="42" y="485"/>
                        <a:pt x="42" y="485"/>
                      </a:cubicBezTo>
                      <a:cubicBezTo>
                        <a:pt x="44" y="485"/>
                        <a:pt x="46" y="485"/>
                        <a:pt x="48" y="485"/>
                      </a:cubicBezTo>
                      <a:cubicBezTo>
                        <a:pt x="52" y="486"/>
                        <a:pt x="52" y="489"/>
                        <a:pt x="53" y="492"/>
                      </a:cubicBezTo>
                      <a:quadBezTo>
                        <a:pt x="53" y="492"/>
                        <a:pt x="53" y="493"/>
                      </a:quadBezTo>
                      <a:cubicBezTo>
                        <a:pt x="53" y="490"/>
                        <a:pt x="54" y="487"/>
                        <a:pt x="57" y="486"/>
                      </a:cubicBezTo>
                      <a:quadBezTo>
                        <a:pt x="58" y="486"/>
                        <a:pt x="58" y="486"/>
                      </a:quadBezTo>
                      <a:cubicBezTo>
                        <a:pt x="60" y="486"/>
                        <a:pt x="61" y="489"/>
                        <a:pt x="61" y="491"/>
                      </a:cubicBezTo>
                      <a:cubicBezTo>
                        <a:pt x="62" y="493"/>
                        <a:pt x="62" y="496"/>
                        <a:pt x="66" y="497"/>
                      </a:cubicBezTo>
                      <a:quadBezTo>
                        <a:pt x="66" y="497"/>
                        <a:pt x="66" y="497"/>
                      </a:quadBezTo>
                      <a:cubicBezTo>
                        <a:pt x="66" y="496"/>
                        <a:pt x="66" y="494"/>
                        <a:pt x="68" y="493"/>
                      </a:cubicBezTo>
                      <a:cubicBezTo>
                        <a:pt x="69" y="493"/>
                        <a:pt x="70" y="492"/>
                        <a:pt x="70" y="492"/>
                      </a:cubicBezTo>
                      <a:cubicBezTo>
                        <a:pt x="73" y="492"/>
                        <a:pt x="75" y="495"/>
                        <a:pt x="77" y="497"/>
                      </a:cubicBezTo>
                      <a:cubicBezTo>
                        <a:pt x="78" y="498"/>
                        <a:pt x="79" y="500"/>
                        <a:pt x="80" y="500"/>
                      </a:cubicBezTo>
                      <a:cubicBezTo>
                        <a:pt x="80" y="499"/>
                        <a:pt x="79" y="498"/>
                        <a:pt x="78" y="497"/>
                      </a:cubicBezTo>
                      <a:cubicBezTo>
                        <a:pt x="78" y="497"/>
                        <a:pt x="77" y="496"/>
                        <a:pt x="77" y="495"/>
                      </a:cubicBezTo>
                      <a:quadBezTo>
                        <a:pt x="76" y="495"/>
                        <a:pt x="76" y="495"/>
                      </a:quadBezTo>
                      <a:quadBezTo>
                        <a:pt x="76" y="495"/>
                        <a:pt x="75" y="495"/>
                      </a:quadBezTo>
                      <a:quadBezTo>
                        <a:pt x="75" y="495"/>
                        <a:pt x="75" y="495"/>
                      </a:quadBezTo>
                      <a:quadBezTo>
                        <a:pt x="75" y="495"/>
                        <a:pt x="75" y="495"/>
                      </a:quadBezTo>
                      <a:quadBezTo>
                        <a:pt x="75" y="495"/>
                        <a:pt x="75" y="494"/>
                      </a:quadBezTo>
                      <a:quadBezTo>
                        <a:pt x="75" y="494"/>
                        <a:pt x="75" y="494"/>
                      </a:quadBezTo>
                      <a:quadBezTo>
                        <a:pt x="75" y="494"/>
                        <a:pt x="75" y="494"/>
                      </a:quadBezTo>
                      <a:quadBezTo>
                        <a:pt x="74" y="494"/>
                        <a:pt x="74" y="494"/>
                      </a:quadBezTo>
                      <a:quadBezTo>
                        <a:pt x="74" y="494"/>
                        <a:pt x="74" y="493"/>
                      </a:quadBezTo>
                      <a:quadBezTo>
                        <a:pt x="74" y="493"/>
                        <a:pt x="74" y="493"/>
                      </a:quadBezTo>
                      <a:quadBezTo>
                        <a:pt x="74" y="493"/>
                        <a:pt x="74" y="493"/>
                      </a:quadBezTo>
                      <a:quadBezTo>
                        <a:pt x="74" y="492"/>
                        <a:pt x="74" y="492"/>
                      </a:quadBezTo>
                      <a:quadBezTo>
                        <a:pt x="74" y="492"/>
                        <a:pt x="74" y="491"/>
                      </a:quadBezTo>
                      <a:quadBezTo>
                        <a:pt x="74" y="491"/>
                        <a:pt x="74" y="491"/>
                      </a:quadBezTo>
                      <a:quadBezTo>
                        <a:pt x="74" y="490"/>
                        <a:pt x="74" y="490"/>
                      </a:quadBezTo>
                      <a:quadBezTo>
                        <a:pt x="74" y="489"/>
                        <a:pt x="73" y="489"/>
                      </a:quadBezTo>
                      <a:quadBezTo>
                        <a:pt x="73" y="488"/>
                        <a:pt x="73" y="488"/>
                      </a:quadBezTo>
                      <a:quadBezTo>
                        <a:pt x="73" y="487"/>
                        <a:pt x="73" y="486"/>
                      </a:quadBezTo>
                      <a:quadBezTo>
                        <a:pt x="73" y="486"/>
                        <a:pt x="73" y="485"/>
                      </a:quadBezTo>
                      <a:cubicBezTo>
                        <a:pt x="73" y="485"/>
                        <a:pt x="73" y="484"/>
                        <a:pt x="73" y="483"/>
                      </a:cubicBezTo>
                      <a:quadBezTo>
                        <a:pt x="73" y="483"/>
                        <a:pt x="73" y="482"/>
                      </a:quadBezTo>
                      <a:cubicBezTo>
                        <a:pt x="73" y="482"/>
                        <a:pt x="73" y="481"/>
                        <a:pt x="73" y="480"/>
                      </a:cubicBezTo>
                      <a:quadBezTo>
                        <a:pt x="73" y="479"/>
                        <a:pt x="73" y="479"/>
                      </a:quadBezTo>
                      <a:cubicBezTo>
                        <a:pt x="73" y="478"/>
                        <a:pt x="73" y="477"/>
                        <a:pt x="73" y="476"/>
                      </a:cubicBezTo>
                      <a:quadBezTo>
                        <a:pt x="73" y="475"/>
                        <a:pt x="73" y="474"/>
                      </a:quadBezTo>
                      <a:cubicBezTo>
                        <a:pt x="73" y="473"/>
                        <a:pt x="74" y="472"/>
                        <a:pt x="74" y="471"/>
                      </a:cubicBezTo>
                      <a:quadBezTo>
                        <a:pt x="74" y="470"/>
                        <a:pt x="74" y="469"/>
                      </a:quadBezTo>
                      <a:cubicBezTo>
                        <a:pt x="74" y="468"/>
                        <a:pt x="74" y="466"/>
                        <a:pt x="74" y="465"/>
                      </a:cubicBezTo>
                      <a:cubicBezTo>
                        <a:pt x="74" y="465"/>
                        <a:pt x="74" y="464"/>
                        <a:pt x="74" y="464"/>
                      </a:cubicBezTo>
                      <a:cubicBezTo>
                        <a:pt x="74" y="462"/>
                        <a:pt x="74" y="460"/>
                        <a:pt x="74" y="458"/>
                      </a:cubicBezTo>
                      <a:quadBezTo>
                        <a:pt x="74" y="458"/>
                        <a:pt x="74" y="458"/>
                      </a:quadBezTo>
                      <a:quadBezTo>
                        <a:pt x="73" y="458"/>
                        <a:pt x="73" y="458"/>
                      </a:quadBezTo>
                      <a:cubicBezTo>
                        <a:pt x="70" y="458"/>
                        <a:pt x="67" y="457"/>
                        <a:pt x="65" y="455"/>
                      </a:cubicBezTo>
                      <a:cubicBezTo>
                        <a:pt x="64" y="455"/>
                        <a:pt x="64" y="453"/>
                        <a:pt x="64" y="451"/>
                      </a:cubicBezTo>
                      <a:cubicBezTo>
                        <a:pt x="64" y="451"/>
                        <a:pt x="64" y="450"/>
                        <a:pt x="65" y="450"/>
                      </a:cubicBezTo>
                      <a:quadBezTo>
                        <a:pt x="64" y="450"/>
                        <a:pt x="64" y="450"/>
                      </a:quadBezTo>
                      <a:cubicBezTo>
                        <a:pt x="64" y="450"/>
                        <a:pt x="64" y="449"/>
                        <a:pt x="63" y="449"/>
                      </a:cubicBezTo>
                      <a:quadBezTo>
                        <a:pt x="63" y="449"/>
                        <a:pt x="63" y="449"/>
                      </a:quadBezTo>
                      <a:cubicBezTo>
                        <a:pt x="62" y="449"/>
                        <a:pt x="62" y="448"/>
                        <a:pt x="61" y="448"/>
                      </a:cubicBezTo>
                      <a:cubicBezTo>
                        <a:pt x="60" y="448"/>
                        <a:pt x="58" y="448"/>
                        <a:pt x="55" y="448"/>
                      </a:cubicBezTo>
                      <a:cubicBezTo>
                        <a:pt x="49" y="448"/>
                        <a:pt x="42" y="448"/>
                        <a:pt x="42" y="449"/>
                      </a:cubicBezTo>
                      <a:quadBezTo>
                        <a:pt x="41" y="449"/>
                        <a:pt x="41" y="449"/>
                      </a:quadBezTo>
                      <a:quadBezTo>
                        <a:pt x="41" y="449"/>
                        <a:pt x="41" y="449"/>
                      </a:quadBezTo>
                      <a:quadBezTo>
                        <a:pt x="41" y="449"/>
                        <a:pt x="41" y="449"/>
                      </a:quadBezTo>
                      <a:cubicBezTo>
                        <a:pt x="40" y="449"/>
                        <a:pt x="39" y="448"/>
                        <a:pt x="38" y="447"/>
                      </a:cubicBezTo>
                      <a:cubicBezTo>
                        <a:pt x="37" y="447"/>
                        <a:pt x="37" y="446"/>
                        <a:pt x="36" y="445"/>
                      </a:cubicBezTo>
                      <a:cubicBezTo>
                        <a:pt x="36" y="445"/>
                        <a:pt x="36" y="444"/>
                        <a:pt x="36" y="444"/>
                      </a:cubicBezTo>
                      <a:cubicBezTo>
                        <a:pt x="35" y="444"/>
                        <a:pt x="34" y="443"/>
                        <a:pt x="34" y="443"/>
                      </a:cubicBezTo>
                      <a:cubicBezTo>
                        <a:pt x="32" y="440"/>
                        <a:pt x="32" y="432"/>
                        <a:pt x="33" y="429"/>
                      </a:cubicBezTo>
                      <a:cubicBezTo>
                        <a:pt x="33" y="428"/>
                        <a:pt x="31" y="428"/>
                        <a:pt x="29" y="428"/>
                      </a:cubicBezTo>
                      <a:cubicBezTo>
                        <a:pt x="27" y="428"/>
                        <a:pt x="25" y="428"/>
                        <a:pt x="24" y="427"/>
                      </a:cubicBezTo>
                      <a:cubicBezTo>
                        <a:pt x="21" y="426"/>
                        <a:pt x="22" y="424"/>
                        <a:pt x="22" y="422"/>
                      </a:cubicBezTo>
                      <a:quadBezTo>
                        <a:pt x="22" y="421"/>
                        <a:pt x="21" y="419"/>
                      </a:quadBezTo>
                      <a:cubicBezTo>
                        <a:pt x="18" y="416"/>
                        <a:pt x="19" y="412"/>
                        <a:pt x="20" y="409"/>
                      </a:cubicBezTo>
                      <a:quadBezTo>
                        <a:pt x="20" y="408"/>
                        <a:pt x="20" y="407"/>
                      </a:quadBezTo>
                      <a:cubicBezTo>
                        <a:pt x="21" y="404"/>
                        <a:pt x="23" y="398"/>
                        <a:pt x="29" y="398"/>
                      </a:cubicBezTo>
                      <a:cubicBezTo>
                        <a:pt x="29" y="398"/>
                        <a:pt x="29" y="397"/>
                        <a:pt x="29" y="397"/>
                      </a:cubicBezTo>
                      <a:cubicBezTo>
                        <a:pt x="29" y="395"/>
                        <a:pt x="30" y="392"/>
                        <a:pt x="32" y="391"/>
                      </a:cubicBezTo>
                      <a:cubicBezTo>
                        <a:pt x="32" y="390"/>
                        <a:pt x="32" y="389"/>
                        <a:pt x="32" y="389"/>
                      </a:cubicBezTo>
                      <a:cubicBezTo>
                        <a:pt x="31" y="387"/>
                        <a:pt x="29" y="384"/>
                        <a:pt x="32" y="382"/>
                      </a:cubicBezTo>
                      <a:cubicBezTo>
                        <a:pt x="32" y="382"/>
                        <a:pt x="32" y="381"/>
                        <a:pt x="33" y="380"/>
                      </a:cubicBezTo>
                      <a:cubicBezTo>
                        <a:pt x="33" y="378"/>
                        <a:pt x="33" y="375"/>
                        <a:pt x="37" y="374"/>
                      </a:cubicBezTo>
                      <a:quadBezTo>
                        <a:pt x="38" y="374"/>
                        <a:pt x="38" y="374"/>
                      </a:quadBezTo>
                      <a:cubicBezTo>
                        <a:pt x="38" y="374"/>
                        <a:pt x="38" y="373"/>
                        <a:pt x="38" y="372"/>
                      </a:cubicBezTo>
                      <a:cubicBezTo>
                        <a:pt x="38" y="371"/>
                        <a:pt x="37" y="367"/>
                        <a:pt x="40" y="367"/>
                      </a:cubicBezTo>
                      <a:quadBezTo>
                        <a:pt x="40" y="366"/>
                        <a:pt x="40" y="365"/>
                      </a:quadBezTo>
                      <a:cubicBezTo>
                        <a:pt x="40" y="364"/>
                        <a:pt x="39" y="361"/>
                        <a:pt x="39" y="359"/>
                      </a:cubicBezTo>
                      <a:cubicBezTo>
                        <a:pt x="40" y="358"/>
                        <a:pt x="40" y="357"/>
                        <a:pt x="39" y="356"/>
                      </a:cubicBezTo>
                      <a:cubicBezTo>
                        <a:pt x="39" y="354"/>
                        <a:pt x="38" y="351"/>
                        <a:pt x="42" y="349"/>
                      </a:cubicBezTo>
                      <a:cubicBezTo>
                        <a:pt x="43" y="349"/>
                        <a:pt x="43" y="348"/>
                        <a:pt x="43" y="348"/>
                      </a:cubicBezTo>
                      <a:quadBezTo>
                        <a:pt x="43" y="348"/>
                        <a:pt x="43" y="348"/>
                      </a:quadBezTo>
                      <a:cubicBezTo>
                        <a:pt x="43" y="348"/>
                        <a:pt x="42" y="346"/>
                        <a:pt x="40" y="345"/>
                      </a:cubicBezTo>
                      <a:cubicBezTo>
                        <a:pt x="40" y="345"/>
                        <a:pt x="38" y="343"/>
                        <a:pt x="38" y="342"/>
                      </a:cubicBezTo>
                      <a:cubicBezTo>
                        <a:pt x="38" y="342"/>
                        <a:pt x="38" y="341"/>
                        <a:pt x="38" y="341"/>
                      </a:cubicBezTo>
                      <a:cubicBezTo>
                        <a:pt x="39" y="339"/>
                        <a:pt x="42" y="339"/>
                        <a:pt x="46" y="339"/>
                      </a:cubicBezTo>
                      <a:quadBezTo>
                        <a:pt x="46" y="339"/>
                        <a:pt x="45" y="338"/>
                      </a:quadBezTo>
                      <a:quadBezTo>
                        <a:pt x="45" y="338"/>
                        <a:pt x="45" y="338"/>
                      </a:quadBezTo>
                      <a:cubicBezTo>
                        <a:pt x="44" y="338"/>
                        <a:pt x="43" y="338"/>
                        <a:pt x="43" y="338"/>
                      </a:cubicBezTo>
                      <a:cubicBezTo>
                        <a:pt x="40" y="338"/>
                        <a:pt x="39" y="337"/>
                        <a:pt x="38" y="335"/>
                      </a:cubicBezTo>
                      <a:cubicBezTo>
                        <a:pt x="37" y="333"/>
                        <a:pt x="38" y="331"/>
                        <a:pt x="39" y="329"/>
                      </a:cubicBezTo>
                      <a:quadBezTo>
                        <a:pt x="40" y="328"/>
                        <a:pt x="40" y="328"/>
                      </a:quadBezTo>
                      <a:cubicBezTo>
                        <a:pt x="40" y="328"/>
                        <a:pt x="39" y="327"/>
                        <a:pt x="39" y="327"/>
                      </a:cubicBezTo>
                      <a:cubicBezTo>
                        <a:pt x="38" y="326"/>
                        <a:pt x="36" y="324"/>
                        <a:pt x="37" y="322"/>
                      </a:cubicBezTo>
                      <a:cubicBezTo>
                        <a:pt x="38" y="321"/>
                        <a:pt x="38" y="319"/>
                        <a:pt x="37" y="319"/>
                      </a:cubicBezTo>
                      <a:cubicBezTo>
                        <a:pt x="34" y="317"/>
                        <a:pt x="36" y="309"/>
                        <a:pt x="36" y="309"/>
                      </a:cubicBezTo>
                      <a:cubicBezTo>
                        <a:pt x="36" y="306"/>
                        <a:pt x="37" y="304"/>
                        <a:pt x="39" y="303"/>
                      </a:cubicBezTo>
                      <a:cubicBezTo>
                        <a:pt x="39" y="302"/>
                        <a:pt x="39" y="298"/>
                        <a:pt x="39" y="296"/>
                      </a:cubicBezTo>
                      <a:cubicBezTo>
                        <a:pt x="39" y="295"/>
                        <a:pt x="38" y="294"/>
                        <a:pt x="38" y="293"/>
                      </a:cubicBezTo>
                      <a:cubicBezTo>
                        <a:pt x="38" y="292"/>
                        <a:pt x="38" y="291"/>
                        <a:pt x="37" y="290"/>
                      </a:cubicBezTo>
                      <a:cubicBezTo>
                        <a:pt x="37" y="288"/>
                        <a:pt x="36" y="287"/>
                        <a:pt x="36" y="285"/>
                      </a:cubicBezTo>
                      <a:cubicBezTo>
                        <a:pt x="36" y="283"/>
                        <a:pt x="37" y="282"/>
                        <a:pt x="38" y="282"/>
                      </a:cubicBezTo>
                      <a:cubicBezTo>
                        <a:pt x="38" y="281"/>
                        <a:pt x="39" y="280"/>
                        <a:pt x="39" y="277"/>
                      </a:cubicBezTo>
                      <a:cubicBezTo>
                        <a:pt x="39" y="275"/>
                        <a:pt x="39" y="270"/>
                        <a:pt x="43" y="268"/>
                      </a:cubicBezTo>
                      <a:cubicBezTo>
                        <a:pt x="43" y="268"/>
                        <a:pt x="43" y="266"/>
                        <a:pt x="43" y="266"/>
                      </a:cubicBezTo>
                      <a:cubicBezTo>
                        <a:pt x="43" y="264"/>
                        <a:pt x="43" y="263"/>
                        <a:pt x="43" y="262"/>
                      </a:cubicBezTo>
                      <a:cubicBezTo>
                        <a:pt x="43" y="259"/>
                        <a:pt x="46" y="258"/>
                        <a:pt x="47" y="258"/>
                      </a:cubicBezTo>
                      <a:quadBezTo>
                        <a:pt x="49" y="258"/>
                        <a:pt x="49" y="257"/>
                      </a:quadBezTo>
                      <a:quadBezTo>
                        <a:pt x="49" y="256"/>
                        <a:pt x="48" y="255"/>
                      </a:quadBezTo>
                      <a:cubicBezTo>
                        <a:pt x="48" y="254"/>
                        <a:pt x="46" y="253"/>
                        <a:pt x="47" y="250"/>
                      </a:cubicBezTo>
                      <a:cubicBezTo>
                        <a:pt x="47" y="249"/>
                        <a:pt x="47" y="247"/>
                        <a:pt x="47" y="244"/>
                      </a:cubicBezTo>
                      <a:cubicBezTo>
                        <a:pt x="46" y="242"/>
                        <a:pt x="46" y="239"/>
                        <a:pt x="46" y="236"/>
                      </a:cubicBezTo>
                      <a:cubicBezTo>
                        <a:pt x="46" y="229"/>
                        <a:pt x="51" y="226"/>
                        <a:pt x="54" y="225"/>
                      </a:cubicBezTo>
                      <a:cubicBezTo>
                        <a:pt x="54" y="224"/>
                        <a:pt x="55" y="224"/>
                        <a:pt x="55" y="223"/>
                      </a:cubicBezTo>
                      <a:cubicBezTo>
                        <a:pt x="56" y="223"/>
                        <a:pt x="55" y="220"/>
                        <a:pt x="55" y="218"/>
                      </a:cubicBezTo>
                      <a:cubicBezTo>
                        <a:pt x="54" y="214"/>
                        <a:pt x="53" y="210"/>
                        <a:pt x="56" y="209"/>
                      </a:cubicBezTo>
                      <a:cubicBezTo>
                        <a:pt x="56" y="209"/>
                        <a:pt x="56" y="208"/>
                        <a:pt x="57" y="206"/>
                      </a:cubicBezTo>
                      <a:cubicBezTo>
                        <a:pt x="57" y="204"/>
                        <a:pt x="57" y="202"/>
                        <a:pt x="59" y="201"/>
                      </a:cubicBezTo>
                      <a:cubicBezTo>
                        <a:pt x="60" y="200"/>
                        <a:pt x="60" y="199"/>
                        <a:pt x="60" y="197"/>
                      </a:cubicBezTo>
                      <a:cubicBezTo>
                        <a:pt x="60" y="196"/>
                        <a:pt x="61" y="194"/>
                        <a:pt x="61" y="192"/>
                      </a:cubicBezTo>
                      <a:cubicBezTo>
                        <a:pt x="62" y="191"/>
                        <a:pt x="61" y="190"/>
                        <a:pt x="60" y="188"/>
                      </a:cubicBezTo>
                      <a:cubicBezTo>
                        <a:pt x="59" y="187"/>
                        <a:pt x="58" y="185"/>
                        <a:pt x="58" y="183"/>
                      </a:cubicBezTo>
                      <a:cubicBezTo>
                        <a:pt x="58" y="180"/>
                        <a:pt x="58" y="177"/>
                        <a:pt x="55" y="173"/>
                      </a:cubicBezTo>
                      <a:cubicBezTo>
                        <a:pt x="52" y="170"/>
                        <a:pt x="52" y="164"/>
                        <a:pt x="53" y="161"/>
                      </a:cubicBezTo>
                      <a:cubicBezTo>
                        <a:pt x="53" y="161"/>
                        <a:pt x="54" y="160"/>
                        <a:pt x="54" y="160"/>
                      </a:cubicBezTo>
                      <a:cubicBezTo>
                        <a:pt x="54" y="160"/>
                        <a:pt x="54" y="159"/>
                        <a:pt x="54" y="159"/>
                      </a:cubicBezTo>
                      <a:cubicBezTo>
                        <a:pt x="55" y="159"/>
                        <a:pt x="55" y="158"/>
                        <a:pt x="56" y="158"/>
                      </a:cubicBezTo>
                      <a:cubicBezTo>
                        <a:pt x="56" y="158"/>
                        <a:pt x="56" y="157"/>
                        <a:pt x="56" y="156"/>
                      </a:cubicBezTo>
                      <a:cubicBezTo>
                        <a:pt x="57" y="154"/>
                        <a:pt x="58" y="150"/>
                        <a:pt x="61" y="149"/>
                      </a:cubicBezTo>
                      <a:quadBezTo>
                        <a:pt x="61" y="149"/>
                        <a:pt x="61" y="149"/>
                      </a:quadBezTo>
                      <a:cubicBezTo>
                        <a:pt x="62" y="147"/>
                        <a:pt x="60" y="143"/>
                        <a:pt x="60" y="140"/>
                      </a:cubicBezTo>
                      <a:cubicBezTo>
                        <a:pt x="58" y="136"/>
                        <a:pt x="60" y="135"/>
                        <a:pt x="62" y="134"/>
                      </a:cubicBezTo>
                      <a:quadBezTo>
                        <a:pt x="62" y="134"/>
                        <a:pt x="62" y="134"/>
                      </a:quadBezTo>
                      <a:cubicBezTo>
                        <a:pt x="62" y="129"/>
                        <a:pt x="65" y="123"/>
                        <a:pt x="69" y="122"/>
                      </a:cubicBezTo>
                      <a:cubicBezTo>
                        <a:pt x="70" y="121"/>
                        <a:pt x="71" y="118"/>
                        <a:pt x="71" y="114"/>
                      </a:cubicBezTo>
                      <a:cubicBezTo>
                        <a:pt x="71" y="111"/>
                        <a:pt x="73" y="110"/>
                        <a:pt x="76" y="109"/>
                      </a:cubicBezTo>
                      <a:quadBezTo>
                        <a:pt x="77" y="108"/>
                        <a:pt x="78" y="107"/>
                      </a:quadBezTo>
                      <a:cubicBezTo>
                        <a:pt x="78" y="107"/>
                        <a:pt x="78" y="106"/>
                        <a:pt x="78" y="106"/>
                      </a:cubicBezTo>
                      <a:cubicBezTo>
                        <a:pt x="77" y="105"/>
                        <a:pt x="76" y="103"/>
                        <a:pt x="76" y="102"/>
                      </a:cubicBezTo>
                      <a:cubicBezTo>
                        <a:pt x="77" y="101"/>
                        <a:pt x="77" y="100"/>
                        <a:pt x="78" y="99"/>
                      </a:cubicBezTo>
                      <a:cubicBezTo>
                        <a:pt x="79" y="99"/>
                        <a:pt x="78" y="96"/>
                        <a:pt x="77" y="95"/>
                      </a:cubicBezTo>
                      <a:cubicBezTo>
                        <a:pt x="76" y="92"/>
                        <a:pt x="75" y="89"/>
                        <a:pt x="77" y="87"/>
                      </a:cubicBezTo>
                      <a:cubicBezTo>
                        <a:pt x="78" y="87"/>
                        <a:pt x="77" y="85"/>
                        <a:pt x="77" y="84"/>
                      </a:cubicBezTo>
                      <a:cubicBezTo>
                        <a:pt x="77" y="83"/>
                        <a:pt x="77" y="82"/>
                        <a:pt x="77" y="80"/>
                      </a:cubicBezTo>
                      <a:cubicBezTo>
                        <a:pt x="77" y="78"/>
                        <a:pt x="80" y="76"/>
                        <a:pt x="85" y="73"/>
                      </a:cubicBezTo>
                      <a:cubicBezTo>
                        <a:pt x="87" y="72"/>
                        <a:pt x="90" y="70"/>
                        <a:pt x="90" y="70"/>
                      </a:cubicBezTo>
                      <a:quadBezTo>
                        <a:pt x="90" y="69"/>
                        <a:pt x="90" y="69"/>
                      </a:quadBezTo>
                      <a:quadBezTo>
                        <a:pt x="90" y="69"/>
                        <a:pt x="90" y="69"/>
                      </a:quadBezTo>
                      <a:cubicBezTo>
                        <a:pt x="91" y="69"/>
                        <a:pt x="91" y="68"/>
                        <a:pt x="91" y="68"/>
                      </a:cubicBezTo>
                      <a:quadBezTo>
                        <a:pt x="91" y="68"/>
                        <a:pt x="91" y="68"/>
                      </a:quadBezTo>
                      <a:cubicBezTo>
                        <a:pt x="91" y="68"/>
                        <a:pt x="91" y="67"/>
                        <a:pt x="91" y="67"/>
                      </a:cubicBezTo>
                      <a:quadBezTo>
                        <a:pt x="91" y="67"/>
                        <a:pt x="91" y="67"/>
                      </a:quadBezTo>
                      <a:quadBezTo>
                        <a:pt x="91" y="66"/>
                        <a:pt x="91" y="65"/>
                      </a:quadBezTo>
                      <a:quadBezTo>
                        <a:pt x="91" y="65"/>
                        <a:pt x="91" y="65"/>
                      </a:quadBezTo>
                      <a:quadBezTo>
                        <a:pt x="91" y="64"/>
                        <a:pt x="91" y="64"/>
                      </a:quadBezTo>
                      <a:quadBezTo>
                        <a:pt x="92" y="63"/>
                        <a:pt x="92" y="63"/>
                      </a:quadBezTo>
                      <a:cubicBezTo>
                        <a:pt x="92" y="63"/>
                        <a:pt x="92" y="62"/>
                        <a:pt x="92" y="62"/>
                      </a:cubicBezTo>
                      <a:cubicBezTo>
                        <a:pt x="92" y="62"/>
                        <a:pt x="92" y="61"/>
                        <a:pt x="92" y="61"/>
                      </a:cubicBezTo>
                      <a:quadBezTo>
                        <a:pt x="92" y="61"/>
                        <a:pt x="92" y="61"/>
                      </a:quadBezTo>
                      <a:quadBezTo>
                        <a:pt x="92" y="61"/>
                        <a:pt x="92" y="61"/>
                      </a:quadBezTo>
                      <a:cubicBezTo>
                        <a:pt x="90" y="62"/>
                        <a:pt x="89" y="62"/>
                        <a:pt x="8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48" name="Freeform 1889"/>
                <p:cNvSpPr/>
                <p:nvPr/>
              </p:nvSpPr>
              <p:spPr>
                <a:xfrm>
                  <a:off x="2031" y="2480"/>
                  <a:ext cx="12" cy="1"/>
                </a:xfrm>
                <a:custGeom>
                  <a:avLst/>
                  <a:gdLst>
                    <a:gd name="T0" fmla="*/ 0 w 13"/>
                    <a:gd name="T1" fmla="*/ 1 h 1"/>
                    <a:gd name="T2" fmla="*/ 13 w 13"/>
                    <a:gd name="T3" fmla="*/ 0 h 1"/>
                    <a:gd name="T4" fmla="*/ 0 w 1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">
                      <a:moveTo>
                        <a:pt x="0" y="1"/>
                      </a:moveTo>
                      <a:cubicBezTo>
                        <a:pt x="0" y="0"/>
                        <a:pt x="7" y="0"/>
                        <a:pt x="13" y="0"/>
                      </a:cubicBezTo>
                      <a:cubicBezTo>
                        <a:pt x="7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49" name="Freeform 1890"/>
                <p:cNvSpPr/>
                <p:nvPr/>
              </p:nvSpPr>
              <p:spPr>
                <a:xfrm>
                  <a:off x="2052" y="2482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50" name="Freeform 1891"/>
                <p:cNvSpPr/>
                <p:nvPr/>
              </p:nvSpPr>
              <p:spPr>
                <a:xfrm>
                  <a:off x="2061" y="2490"/>
                  <a:ext cx="0" cy="6"/>
                </a:xfrm>
                <a:custGeom>
                  <a:avLst/>
                  <a:gdLst>
                    <a:gd name="T0" fmla="*/ 0 h 6"/>
                    <a:gd name="T1" fmla="*/ 6 h 6"/>
                    <a:gd name="T2" fmla="*/ 0 h 6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6">
                      <a:moveTo>
                        <a:pt x="0" y="0"/>
                      </a:moveTo>
                      <a:cubicBezTo>
                        <a:pt x="0" y="2"/>
                        <a:pt x="0" y="4"/>
                        <a:pt x="0" y="6"/>
                      </a:cubicBezTo>
                      <a:cubicBezTo>
                        <a:pt x="0" y="4"/>
                        <a:pt x="0" y="2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51" name="Freeform 1892"/>
                <p:cNvSpPr/>
                <p:nvPr/>
              </p:nvSpPr>
              <p:spPr>
                <a:xfrm>
                  <a:off x="2051" y="248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52" name="Freeform 1893"/>
                <p:cNvSpPr/>
                <p:nvPr/>
              </p:nvSpPr>
              <p:spPr>
                <a:xfrm>
                  <a:off x="2060" y="2507"/>
                  <a:ext cx="0" cy="3"/>
                </a:xfrm>
                <a:custGeom>
                  <a:avLst/>
                  <a:gdLst>
                    <a:gd name="T0" fmla="*/ 0 h 3"/>
                    <a:gd name="T1" fmla="*/ 3 h 3"/>
                    <a:gd name="T2" fmla="*/ 0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53" name="Freeform 1894"/>
                <p:cNvSpPr/>
                <p:nvPr/>
              </p:nvSpPr>
              <p:spPr>
                <a:xfrm>
                  <a:off x="2060" y="2502"/>
                  <a:ext cx="1" cy="3"/>
                </a:xfrm>
                <a:custGeom>
                  <a:avLst/>
                  <a:gdLst>
                    <a:gd name="T0" fmla="*/ 1 w 1"/>
                    <a:gd name="T1" fmla="*/ 0 h 3"/>
                    <a:gd name="T2" fmla="*/ 0 w 1"/>
                    <a:gd name="T3" fmla="*/ 3 h 3"/>
                    <a:gd name="T4" fmla="*/ 1 w 1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2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54" name="Freeform 1895"/>
                <p:cNvSpPr/>
                <p:nvPr/>
              </p:nvSpPr>
              <p:spPr>
                <a:xfrm>
                  <a:off x="2061" y="2497"/>
                  <a:ext cx="0" cy="4"/>
                </a:xfrm>
                <a:custGeom>
                  <a:avLst/>
                  <a:gdLst>
                    <a:gd name="T0" fmla="*/ 0 h 4"/>
                    <a:gd name="T1" fmla="*/ 4 h 4"/>
                    <a:gd name="T2" fmla="*/ 0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0"/>
                      </a:move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0" y="3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55" name="Freeform 1896"/>
                <p:cNvSpPr/>
                <p:nvPr/>
              </p:nvSpPr>
              <p:spPr>
                <a:xfrm>
                  <a:off x="2060" y="2514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56" name="Freeform 1897"/>
                <p:cNvSpPr/>
                <p:nvPr/>
              </p:nvSpPr>
              <p:spPr>
                <a:xfrm>
                  <a:off x="2078" y="2114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1"/>
                        <a:pt x="0" y="2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57" name="Freeform 1898"/>
                <p:cNvSpPr/>
                <p:nvPr/>
              </p:nvSpPr>
              <p:spPr>
                <a:xfrm>
                  <a:off x="2077" y="2118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58" name="Freeform 1899"/>
                <p:cNvSpPr/>
                <p:nvPr/>
              </p:nvSpPr>
              <p:spPr>
                <a:xfrm>
                  <a:off x="2079" y="2111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59" name="Freeform 1900"/>
                <p:cNvSpPr/>
                <p:nvPr/>
              </p:nvSpPr>
              <p:spPr>
                <a:xfrm>
                  <a:off x="2078" y="2113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60" name="Freeform 1901"/>
                <p:cNvSpPr/>
                <p:nvPr/>
              </p:nvSpPr>
              <p:spPr>
                <a:xfrm>
                  <a:off x="2078" y="2116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61" name="Freeform 1902"/>
                <p:cNvSpPr/>
                <p:nvPr/>
              </p:nvSpPr>
              <p:spPr>
                <a:xfrm>
                  <a:off x="2077" y="2117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62" name="Freeform 1903"/>
                <p:cNvSpPr/>
                <p:nvPr/>
              </p:nvSpPr>
              <p:spPr>
                <a:xfrm>
                  <a:off x="2061" y="2523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63" name="Freeform 1904"/>
                <p:cNvSpPr/>
                <p:nvPr/>
              </p:nvSpPr>
              <p:spPr>
                <a:xfrm>
                  <a:off x="2040" y="2206"/>
                  <a:ext cx="3" cy="11"/>
                </a:xfrm>
                <a:custGeom>
                  <a:avLst/>
                  <a:gdLst>
                    <a:gd name="T0" fmla="*/ 3 w 3"/>
                    <a:gd name="T1" fmla="*/ 12 h 12"/>
                    <a:gd name="T2" fmla="*/ 1 w 3"/>
                    <a:gd name="T3" fmla="*/ 0 h 12"/>
                    <a:gd name="T4" fmla="*/ 3 w 3"/>
                    <a:gd name="T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2">
                      <a:moveTo>
                        <a:pt x="3" y="12"/>
                      </a:moveTo>
                      <a:cubicBezTo>
                        <a:pt x="1" y="9"/>
                        <a:pt x="0" y="3"/>
                        <a:pt x="1" y="0"/>
                      </a:cubicBezTo>
                      <a:cubicBezTo>
                        <a:pt x="0" y="3"/>
                        <a:pt x="0" y="9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64" name="Freeform 1905"/>
                <p:cNvSpPr/>
                <p:nvPr/>
              </p:nvSpPr>
              <p:spPr>
                <a:xfrm>
                  <a:off x="2062" y="2525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65" name="Freeform 1906"/>
                <p:cNvSpPr/>
                <p:nvPr/>
              </p:nvSpPr>
              <p:spPr>
                <a:xfrm>
                  <a:off x="2027" y="2480"/>
                  <a:ext cx="3" cy="1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1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66" name="Freeform 1907"/>
                <p:cNvSpPr/>
                <p:nvPr/>
              </p:nvSpPr>
              <p:spPr>
                <a:xfrm>
                  <a:off x="2060" y="2517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1"/>
                        <a:pt x="0" y="2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67" name="Freeform 1908"/>
                <p:cNvSpPr/>
                <p:nvPr/>
              </p:nvSpPr>
              <p:spPr>
                <a:xfrm>
                  <a:off x="2062" y="252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68" name="Freeform 1909"/>
                <p:cNvSpPr/>
                <p:nvPr/>
              </p:nvSpPr>
              <p:spPr>
                <a:xfrm>
                  <a:off x="2060" y="2511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69" name="Freeform 1910"/>
                <p:cNvSpPr/>
                <p:nvPr/>
              </p:nvSpPr>
              <p:spPr>
                <a:xfrm>
                  <a:off x="2049" y="219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70" name="Freeform 1911"/>
                <p:cNvSpPr/>
                <p:nvPr/>
              </p:nvSpPr>
              <p:spPr>
                <a:xfrm>
                  <a:off x="2061" y="252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71" name="Freeform 1912"/>
                <p:cNvSpPr/>
                <p:nvPr/>
              </p:nvSpPr>
              <p:spPr>
                <a:xfrm>
                  <a:off x="2062" y="25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72" name="Freeform 1913"/>
                <p:cNvSpPr/>
                <p:nvPr/>
              </p:nvSpPr>
              <p:spPr>
                <a:xfrm>
                  <a:off x="2079" y="211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73" name="Freeform 1914"/>
                <p:cNvSpPr/>
                <p:nvPr/>
              </p:nvSpPr>
              <p:spPr>
                <a:xfrm>
                  <a:off x="2060" y="2520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quadBezTo>
                        <a:pt x="1" y="0"/>
                        <a:pt x="1" y="1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74" name="Freeform 1915"/>
                <p:cNvSpPr/>
                <p:nvPr/>
              </p:nvSpPr>
              <p:spPr>
                <a:xfrm>
                  <a:off x="2061" y="2524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75" name="Freeform 1916"/>
                <p:cNvSpPr/>
                <p:nvPr/>
              </p:nvSpPr>
              <p:spPr>
                <a:xfrm>
                  <a:off x="2061" y="252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76" name="Freeform 1917"/>
                <p:cNvSpPr/>
                <p:nvPr/>
              </p:nvSpPr>
              <p:spPr>
                <a:xfrm>
                  <a:off x="2027" y="2408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0" y="1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77" name="Freeform 1918"/>
                <p:cNvSpPr/>
                <p:nvPr/>
              </p:nvSpPr>
              <p:spPr>
                <a:xfrm>
                  <a:off x="2131" y="2070"/>
                  <a:ext cx="88" cy="91"/>
                </a:xfrm>
                <a:custGeom>
                  <a:avLst/>
                  <a:gdLst>
                    <a:gd name="T0" fmla="*/ 49 w 92"/>
                    <a:gd name="T1" fmla="*/ 5 h 95"/>
                    <a:gd name="T2" fmla="*/ 48 w 92"/>
                    <a:gd name="T3" fmla="*/ 5 h 95"/>
                    <a:gd name="T4" fmla="*/ 46 w 92"/>
                    <a:gd name="T5" fmla="*/ 4 h 95"/>
                    <a:gd name="T6" fmla="*/ 44 w 92"/>
                    <a:gd name="T7" fmla="*/ 3 h 95"/>
                    <a:gd name="T8" fmla="*/ 35 w 92"/>
                    <a:gd name="T9" fmla="*/ 0 h 95"/>
                    <a:gd name="T10" fmla="*/ 20 w 92"/>
                    <a:gd name="T11" fmla="*/ 2 h 95"/>
                    <a:gd name="T12" fmla="*/ 5 w 92"/>
                    <a:gd name="T13" fmla="*/ 12 h 95"/>
                    <a:gd name="T14" fmla="*/ 0 w 92"/>
                    <a:gd name="T15" fmla="*/ 32 h 95"/>
                    <a:gd name="T16" fmla="*/ 1 w 92"/>
                    <a:gd name="T17" fmla="*/ 33 h 95"/>
                    <a:gd name="T18" fmla="*/ 3 w 92"/>
                    <a:gd name="T19" fmla="*/ 35 h 95"/>
                    <a:gd name="T20" fmla="*/ 5 w 92"/>
                    <a:gd name="T21" fmla="*/ 37 h 95"/>
                    <a:gd name="T22" fmla="*/ 7 w 92"/>
                    <a:gd name="T23" fmla="*/ 39 h 95"/>
                    <a:gd name="T24" fmla="*/ 9 w 92"/>
                    <a:gd name="T25" fmla="*/ 41 h 95"/>
                    <a:gd name="T26" fmla="*/ 11 w 92"/>
                    <a:gd name="T27" fmla="*/ 43 h 95"/>
                    <a:gd name="T28" fmla="*/ 18 w 92"/>
                    <a:gd name="T29" fmla="*/ 48 h 95"/>
                    <a:gd name="T30" fmla="*/ 38 w 92"/>
                    <a:gd name="T31" fmla="*/ 59 h 95"/>
                    <a:gd name="T32" fmla="*/ 51 w 92"/>
                    <a:gd name="T33" fmla="*/ 65 h 95"/>
                    <a:gd name="T34" fmla="*/ 60 w 92"/>
                    <a:gd name="T35" fmla="*/ 71 h 95"/>
                    <a:gd name="T36" fmla="*/ 56 w 92"/>
                    <a:gd name="T37" fmla="*/ 77 h 95"/>
                    <a:gd name="T38" fmla="*/ 49 w 92"/>
                    <a:gd name="T39" fmla="*/ 92 h 95"/>
                    <a:gd name="T40" fmla="*/ 57 w 92"/>
                    <a:gd name="T41" fmla="*/ 94 h 95"/>
                    <a:gd name="T42" fmla="*/ 61 w 92"/>
                    <a:gd name="T43" fmla="*/ 94 h 95"/>
                    <a:gd name="T44" fmla="*/ 63 w 92"/>
                    <a:gd name="T45" fmla="*/ 94 h 95"/>
                    <a:gd name="T46" fmla="*/ 65 w 92"/>
                    <a:gd name="T47" fmla="*/ 94 h 95"/>
                    <a:gd name="T48" fmla="*/ 68 w 92"/>
                    <a:gd name="T49" fmla="*/ 95 h 95"/>
                    <a:gd name="T50" fmla="*/ 76 w 92"/>
                    <a:gd name="T51" fmla="*/ 93 h 95"/>
                    <a:gd name="T52" fmla="*/ 79 w 92"/>
                    <a:gd name="T53" fmla="*/ 91 h 95"/>
                    <a:gd name="T54" fmla="*/ 85 w 92"/>
                    <a:gd name="T55" fmla="*/ 88 h 95"/>
                    <a:gd name="T56" fmla="*/ 89 w 92"/>
                    <a:gd name="T57" fmla="*/ 75 h 95"/>
                    <a:gd name="T58" fmla="*/ 89 w 92"/>
                    <a:gd name="T59" fmla="*/ 72 h 95"/>
                    <a:gd name="T60" fmla="*/ 89 w 92"/>
                    <a:gd name="T61" fmla="*/ 71 h 95"/>
                    <a:gd name="T62" fmla="*/ 89 w 92"/>
                    <a:gd name="T63" fmla="*/ 70 h 95"/>
                    <a:gd name="T64" fmla="*/ 90 w 92"/>
                    <a:gd name="T65" fmla="*/ 68 h 95"/>
                    <a:gd name="T66" fmla="*/ 90 w 92"/>
                    <a:gd name="T67" fmla="*/ 67 h 95"/>
                    <a:gd name="T68" fmla="*/ 91 w 92"/>
                    <a:gd name="T69" fmla="*/ 54 h 95"/>
                    <a:gd name="T70" fmla="*/ 85 w 92"/>
                    <a:gd name="T71" fmla="*/ 55 h 95"/>
                    <a:gd name="T72" fmla="*/ 75 w 92"/>
                    <a:gd name="T73" fmla="*/ 42 h 95"/>
                    <a:gd name="T74" fmla="*/ 68 w 92"/>
                    <a:gd name="T75" fmla="*/ 35 h 95"/>
                    <a:gd name="T76" fmla="*/ 68 w 92"/>
                    <a:gd name="T77" fmla="*/ 35 h 95"/>
                    <a:gd name="T78" fmla="*/ 66 w 92"/>
                    <a:gd name="T79" fmla="*/ 34 h 95"/>
                    <a:gd name="T80" fmla="*/ 52 w 92"/>
                    <a:gd name="T81" fmla="*/ 31 h 95"/>
                    <a:gd name="T82" fmla="*/ 50 w 92"/>
                    <a:gd name="T83" fmla="*/ 13 h 95"/>
                    <a:gd name="T84" fmla="*/ 51 w 92"/>
                    <a:gd name="T85" fmla="*/ 6 h 95"/>
                    <a:gd name="T86" fmla="*/ 51 w 92"/>
                    <a:gd name="T87" fmla="*/ 6 h 95"/>
                    <a:gd name="T88" fmla="*/ 51 w 92"/>
                    <a:gd name="T89" fmla="*/ 5 h 95"/>
                    <a:gd name="T90" fmla="*/ 49 w 92"/>
                    <a:gd name="T91" fmla="*/ 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2" h="95">
                      <a:moveTo>
                        <a:pt x="49" y="5"/>
                      </a:moveTo>
                      <a:quadBezTo>
                        <a:pt x="49" y="5"/>
                        <a:pt x="49" y="5"/>
                      </a:quadBezTo>
                      <a:quadBezTo>
                        <a:pt x="49" y="5"/>
                        <a:pt x="49" y="5"/>
                      </a:quadBezTo>
                      <a:quadBezTo>
                        <a:pt x="48" y="5"/>
                        <a:pt x="48" y="5"/>
                      </a:quadBezTo>
                      <a:quadBezTo>
                        <a:pt x="47" y="4"/>
                        <a:pt x="47" y="4"/>
                      </a:quadBezTo>
                      <a:cubicBezTo>
                        <a:pt x="47" y="4"/>
                        <a:pt x="46" y="4"/>
                        <a:pt x="46" y="4"/>
                      </a:cubicBezTo>
                      <a:quadBezTo>
                        <a:pt x="46" y="4"/>
                        <a:pt x="46" y="4"/>
                      </a:quadBezTo>
                      <a:quadBezTo>
                        <a:pt x="45" y="3"/>
                        <a:pt x="44" y="3"/>
                      </a:quadBezTo>
                      <a:cubicBezTo>
                        <a:pt x="43" y="2"/>
                        <a:pt x="41" y="0"/>
                        <a:pt x="39" y="0"/>
                      </a:cubicBezTo>
                      <a:quadBezTo>
                        <a:pt x="35" y="0"/>
                        <a:pt x="35" y="0"/>
                      </a:quadBezTo>
                      <a:cubicBezTo>
                        <a:pt x="32" y="0"/>
                        <a:pt x="29" y="0"/>
                        <a:pt x="27" y="1"/>
                      </a:cubicBezTo>
                      <a:cubicBezTo>
                        <a:pt x="25" y="2"/>
                        <a:pt x="22" y="2"/>
                        <a:pt x="20" y="2"/>
                      </a:cubicBezTo>
                      <a:cubicBezTo>
                        <a:pt x="18" y="2"/>
                        <a:pt x="15" y="2"/>
                        <a:pt x="13" y="4"/>
                      </a:cubicBezTo>
                      <a:cubicBezTo>
                        <a:pt x="9" y="6"/>
                        <a:pt x="5" y="11"/>
                        <a:pt x="5" y="12"/>
                      </a:cubicBezTo>
                      <a:cubicBezTo>
                        <a:pt x="6" y="14"/>
                        <a:pt x="5" y="30"/>
                        <a:pt x="1" y="32"/>
                      </a:cubicBezTo>
                      <a:cubicBezTo>
                        <a:pt x="1" y="32"/>
                        <a:pt x="0" y="32"/>
                        <a:pt x="0" y="32"/>
                      </a:cubicBezTo>
                      <a:quadBezTo>
                        <a:pt x="0" y="32"/>
                        <a:pt x="0" y="32"/>
                      </a:quadBezTo>
                      <a:quadBezTo>
                        <a:pt x="1" y="33"/>
                        <a:pt x="1" y="33"/>
                      </a:quadBezTo>
                      <a:cubicBezTo>
                        <a:pt x="1" y="33"/>
                        <a:pt x="2" y="34"/>
                        <a:pt x="2" y="34"/>
                      </a:cubicBezTo>
                      <a:quadBezTo>
                        <a:pt x="2" y="35"/>
                        <a:pt x="3" y="35"/>
                      </a:quadBezTo>
                      <a:cubicBezTo>
                        <a:pt x="3" y="35"/>
                        <a:pt x="4" y="36"/>
                        <a:pt x="4" y="37"/>
                      </a:cubicBezTo>
                      <a:quadBezTo>
                        <a:pt x="4" y="37"/>
                        <a:pt x="5" y="37"/>
                      </a:quadBezTo>
                      <a:cubicBezTo>
                        <a:pt x="5" y="38"/>
                        <a:pt x="6" y="38"/>
                        <a:pt x="6" y="39"/>
                      </a:cubicBezTo>
                      <a:quadBezTo>
                        <a:pt x="7" y="39"/>
                        <a:pt x="7" y="39"/>
                      </a:quadBezTo>
                      <a:quadBezTo>
                        <a:pt x="8" y="40"/>
                        <a:pt x="8" y="41"/>
                      </a:quadBezTo>
                      <a:quadBezTo>
                        <a:pt x="9" y="41"/>
                        <a:pt x="9" y="41"/>
                      </a:quadBezTo>
                      <a:quadBezTo>
                        <a:pt x="10" y="42"/>
                        <a:pt x="10" y="42"/>
                      </a:quadBezTo>
                      <a:quadBezTo>
                        <a:pt x="11" y="43"/>
                        <a:pt x="11" y="43"/>
                      </a:quadBezTo>
                      <a:cubicBezTo>
                        <a:pt x="12" y="43"/>
                        <a:pt x="12" y="44"/>
                        <a:pt x="13" y="44"/>
                      </a:cubicBezTo>
                      <a:cubicBezTo>
                        <a:pt x="15" y="46"/>
                        <a:pt x="17" y="47"/>
                        <a:pt x="18" y="48"/>
                      </a:cubicBezTo>
                      <a:cubicBezTo>
                        <a:pt x="20" y="50"/>
                        <a:pt x="21" y="51"/>
                        <a:pt x="25" y="52"/>
                      </a:cubicBezTo>
                      <a:cubicBezTo>
                        <a:pt x="33" y="52"/>
                        <a:pt x="36" y="56"/>
                        <a:pt x="38" y="59"/>
                      </a:cubicBezTo>
                      <a:cubicBezTo>
                        <a:pt x="39" y="60"/>
                        <a:pt x="45" y="62"/>
                        <a:pt x="49" y="64"/>
                      </a:cubicBezTo>
                      <a:cubicBezTo>
                        <a:pt x="50" y="64"/>
                        <a:pt x="51" y="65"/>
                        <a:pt x="51" y="65"/>
                      </a:cubicBezTo>
                      <a:cubicBezTo>
                        <a:pt x="57" y="67"/>
                        <a:pt x="59" y="68"/>
                        <a:pt x="60" y="70"/>
                      </a:cubicBezTo>
                      <a:cubicBezTo>
                        <a:pt x="60" y="70"/>
                        <a:pt x="60" y="71"/>
                        <a:pt x="60" y="71"/>
                      </a:cubicBezTo>
                      <a:cubicBezTo>
                        <a:pt x="60" y="73"/>
                        <a:pt x="59" y="74"/>
                        <a:pt x="57" y="76"/>
                      </a:cubicBezTo>
                      <a:cubicBezTo>
                        <a:pt x="57" y="76"/>
                        <a:pt x="57" y="77"/>
                        <a:pt x="56" y="77"/>
                      </a:cubicBezTo>
                      <a:cubicBezTo>
                        <a:pt x="54" y="80"/>
                        <a:pt x="51" y="83"/>
                        <a:pt x="51" y="86"/>
                      </a:cubicBezTo>
                      <a:cubicBezTo>
                        <a:pt x="51" y="89"/>
                        <a:pt x="50" y="91"/>
                        <a:pt x="49" y="92"/>
                      </a:cubicBezTo>
                      <a:cubicBezTo>
                        <a:pt x="49" y="92"/>
                        <a:pt x="50" y="93"/>
                        <a:pt x="50" y="93"/>
                      </a:cubicBezTo>
                      <a:cubicBezTo>
                        <a:pt x="53" y="93"/>
                        <a:pt x="55" y="93"/>
                        <a:pt x="57" y="94"/>
                      </a:cubicBezTo>
                      <a:cubicBezTo>
                        <a:pt x="57" y="94"/>
                        <a:pt x="58" y="94"/>
                        <a:pt x="58" y="94"/>
                      </a:cubicBezTo>
                      <a:cubicBezTo>
                        <a:pt x="59" y="94"/>
                        <a:pt x="60" y="94"/>
                        <a:pt x="61" y="94"/>
                      </a:cubicBezTo>
                      <a:cubicBezTo>
                        <a:pt x="61" y="94"/>
                        <a:pt x="62" y="94"/>
                        <a:pt x="63" y="94"/>
                      </a:cubicBezTo>
                      <a:quadBezTo>
                        <a:pt x="63" y="94"/>
                        <a:pt x="63" y="94"/>
                      </a:quadBezTo>
                      <a:quadBezTo>
                        <a:pt x="64" y="94"/>
                        <a:pt x="64" y="94"/>
                      </a:quadBezTo>
                      <a:quadBezTo>
                        <a:pt x="64" y="94"/>
                        <a:pt x="65" y="94"/>
                      </a:quadBezTo>
                      <a:cubicBezTo>
                        <a:pt x="65" y="94"/>
                        <a:pt x="66" y="94"/>
                        <a:pt x="66" y="94"/>
                      </a:cubicBezTo>
                      <a:cubicBezTo>
                        <a:pt x="67" y="94"/>
                        <a:pt x="67" y="95"/>
                        <a:pt x="68" y="95"/>
                      </a:cubicBezTo>
                      <a:cubicBezTo>
                        <a:pt x="69" y="95"/>
                        <a:pt x="70" y="95"/>
                        <a:pt x="72" y="94"/>
                      </a:cubicBezTo>
                      <a:cubicBezTo>
                        <a:pt x="73" y="93"/>
                        <a:pt x="74" y="93"/>
                        <a:pt x="76" y="93"/>
                      </a:cubicBezTo>
                      <a:cubicBezTo>
                        <a:pt x="76" y="92"/>
                        <a:pt x="77" y="93"/>
                        <a:pt x="77" y="93"/>
                      </a:cubicBezTo>
                      <a:cubicBezTo>
                        <a:pt x="77" y="93"/>
                        <a:pt x="79" y="92"/>
                        <a:pt x="79" y="91"/>
                      </a:cubicBezTo>
                      <a:cubicBezTo>
                        <a:pt x="81" y="90"/>
                        <a:pt x="83" y="88"/>
                        <a:pt x="85" y="88"/>
                      </a:cubicBezTo>
                      <a:quadBezTo>
                        <a:pt x="85" y="88"/>
                        <a:pt x="85" y="88"/>
                      </a:quadBezTo>
                      <a:cubicBezTo>
                        <a:pt x="87" y="87"/>
                        <a:pt x="89" y="79"/>
                        <a:pt x="89" y="75"/>
                      </a:cubicBezTo>
                      <a:quadBezTo>
                        <a:pt x="89" y="75"/>
                        <a:pt x="89" y="75"/>
                      </a:quadBezTo>
                      <a:quadBezTo>
                        <a:pt x="89" y="72"/>
                        <a:pt x="89" y="72"/>
                      </a:quadBezTo>
                      <a:quadBezTo>
                        <a:pt x="89" y="72"/>
                        <a:pt x="89" y="72"/>
                      </a:quadBezTo>
                      <a:quadBezTo>
                        <a:pt x="89" y="72"/>
                        <a:pt x="89" y="72"/>
                      </a:quadBezTo>
                      <a:quadBezTo>
                        <a:pt x="89" y="71"/>
                        <a:pt x="89" y="71"/>
                      </a:quadBezTo>
                      <a:quadBezTo>
                        <a:pt x="89" y="71"/>
                        <a:pt x="89" y="71"/>
                      </a:quadBezTo>
                      <a:quadBezTo>
                        <a:pt x="89" y="70"/>
                        <a:pt x="89" y="70"/>
                      </a:quadBezTo>
                      <a:quadBezTo>
                        <a:pt x="89" y="70"/>
                        <a:pt x="89" y="69"/>
                      </a:quadBezTo>
                      <a:quadBezTo>
                        <a:pt x="89" y="69"/>
                        <a:pt x="90" y="68"/>
                      </a:quadBezTo>
                      <a:cubicBezTo>
                        <a:pt x="90" y="68"/>
                        <a:pt x="90" y="67"/>
                        <a:pt x="90" y="67"/>
                      </a:cubicBezTo>
                      <a:quadBezTo>
                        <a:pt x="90" y="67"/>
                        <a:pt x="90" y="67"/>
                      </a:quadBezTo>
                      <a:cubicBezTo>
                        <a:pt x="90" y="66"/>
                        <a:pt x="90" y="65"/>
                        <a:pt x="90" y="65"/>
                      </a:cubicBezTo>
                      <a:cubicBezTo>
                        <a:pt x="91" y="62"/>
                        <a:pt x="92" y="55"/>
                        <a:pt x="91" y="54"/>
                      </a:cubicBezTo>
                      <a:cubicBezTo>
                        <a:pt x="91" y="54"/>
                        <a:pt x="90" y="54"/>
                        <a:pt x="90" y="54"/>
                      </a:cubicBezTo>
                      <a:cubicBezTo>
                        <a:pt x="88" y="54"/>
                        <a:pt x="87" y="55"/>
                        <a:pt x="85" y="55"/>
                      </a:cubicBezTo>
                      <a:quadBezTo>
                        <a:pt x="84" y="56"/>
                        <a:pt x="83" y="56"/>
                      </a:quadBezTo>
                      <a:cubicBezTo>
                        <a:pt x="80" y="56"/>
                        <a:pt x="77" y="49"/>
                        <a:pt x="75" y="42"/>
                      </a:cubicBezTo>
                      <a:cubicBezTo>
                        <a:pt x="74" y="39"/>
                        <a:pt x="71" y="34"/>
                        <a:pt x="70" y="34"/>
                      </a:cubicBezTo>
                      <a:cubicBezTo>
                        <a:pt x="70" y="34"/>
                        <a:pt x="69" y="35"/>
                        <a:pt x="68" y="35"/>
                      </a:cubicBezTo>
                      <a:quadBezTo>
                        <a:pt x="68" y="35"/>
                        <a:pt x="68" y="35"/>
                      </a:quadBezTo>
                      <a:quadBezTo>
                        <a:pt x="68" y="35"/>
                        <a:pt x="68" y="35"/>
                      </a:quadBezTo>
                      <a:quadBezTo>
                        <a:pt x="67" y="35"/>
                        <a:pt x="67" y="35"/>
                      </a:quadBezTo>
                      <a:quadBezTo>
                        <a:pt x="66" y="35"/>
                        <a:pt x="66" y="34"/>
                      </a:quadBezTo>
                      <a:cubicBezTo>
                        <a:pt x="65" y="34"/>
                        <a:pt x="63" y="33"/>
                        <a:pt x="59" y="33"/>
                      </a:cubicBezTo>
                      <a:cubicBezTo>
                        <a:pt x="56" y="33"/>
                        <a:pt x="53" y="33"/>
                        <a:pt x="52" y="31"/>
                      </a:cubicBezTo>
                      <a:cubicBezTo>
                        <a:pt x="50" y="29"/>
                        <a:pt x="51" y="26"/>
                        <a:pt x="52" y="22"/>
                      </a:cubicBezTo>
                      <a:cubicBezTo>
                        <a:pt x="53" y="18"/>
                        <a:pt x="51" y="16"/>
                        <a:pt x="50" y="13"/>
                      </a:cubicBezTo>
                      <a:cubicBezTo>
                        <a:pt x="49" y="11"/>
                        <a:pt x="48" y="8"/>
                        <a:pt x="51" y="7"/>
                      </a:cubicBezTo>
                      <a:quadBezTo>
                        <a:pt x="51" y="6"/>
                        <a:pt x="51" y="6"/>
                      </a:quadBezTo>
                      <a:quadBezTo>
                        <a:pt x="51" y="6"/>
                        <a:pt x="51" y="6"/>
                      </a:quadBezTo>
                      <a:quadBezTo>
                        <a:pt x="51" y="6"/>
                        <a:pt x="51" y="6"/>
                      </a:quadBezTo>
                      <a:quadBezTo>
                        <a:pt x="51" y="6"/>
                        <a:pt x="51" y="6"/>
                      </a:quadBezTo>
                      <a:quadBezTo>
                        <a:pt x="51" y="6"/>
                        <a:pt x="51" y="5"/>
                      </a:quadBezTo>
                      <a:quadBezTo>
                        <a:pt x="51" y="5"/>
                        <a:pt x="51" y="5"/>
                      </a:quadBezTo>
                      <a:quadBezTo>
                        <a:pt x="50" y="5"/>
                        <a:pt x="49" y="5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78" name="Freeform 1919"/>
                <p:cNvSpPr/>
                <p:nvPr/>
              </p:nvSpPr>
              <p:spPr>
                <a:xfrm>
                  <a:off x="2216" y="2135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79" name="Freeform 1920"/>
                <p:cNvSpPr/>
                <p:nvPr/>
              </p:nvSpPr>
              <p:spPr>
                <a:xfrm>
                  <a:off x="2216" y="213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80" name="Freeform 1921"/>
                <p:cNvSpPr/>
                <p:nvPr/>
              </p:nvSpPr>
              <p:spPr>
                <a:xfrm>
                  <a:off x="2217" y="213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81" name="Freeform 1922"/>
                <p:cNvSpPr/>
                <p:nvPr/>
              </p:nvSpPr>
              <p:spPr>
                <a:xfrm>
                  <a:off x="2195" y="2104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82" name="Freeform 1923"/>
                <p:cNvSpPr/>
                <p:nvPr/>
              </p:nvSpPr>
              <p:spPr>
                <a:xfrm>
                  <a:off x="2180" y="20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83" name="Freeform 1924"/>
                <p:cNvSpPr/>
                <p:nvPr/>
              </p:nvSpPr>
              <p:spPr>
                <a:xfrm>
                  <a:off x="2180" y="20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84" name="Freeform 1925"/>
                <p:cNvSpPr/>
                <p:nvPr/>
              </p:nvSpPr>
              <p:spPr>
                <a:xfrm>
                  <a:off x="2216" y="2139"/>
                  <a:ext cx="0" cy="3"/>
                </a:xfrm>
                <a:custGeom>
                  <a:avLst/>
                  <a:gdLst>
                    <a:gd name="T0" fmla="*/ 3 h 3"/>
                    <a:gd name="T1" fmla="*/ 3 h 3"/>
                    <a:gd name="T2" fmla="*/ 2 h 3"/>
                    <a:gd name="T3" fmla="*/ 0 h 3"/>
                    <a:gd name="T4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quadBezTo>
                        <a:pt x="0" y="3"/>
                        <a:pt x="0" y="3"/>
                      </a:quadBezTo>
                      <a:quadBezTo>
                        <a:pt x="0" y="2"/>
                        <a:pt x="0" y="2"/>
                      </a:quadBezTo>
                      <a:quadBezTo>
                        <a:pt x="0" y="1"/>
                        <a:pt x="0" y="0"/>
                      </a:quad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85" name="Freeform 1926"/>
                <p:cNvSpPr/>
                <p:nvPr/>
              </p:nvSpPr>
              <p:spPr>
                <a:xfrm>
                  <a:off x="2180" y="2076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86" name="Freeform 1927"/>
                <p:cNvSpPr/>
                <p:nvPr/>
              </p:nvSpPr>
              <p:spPr>
                <a:xfrm>
                  <a:off x="2211" y="2122"/>
                  <a:ext cx="6" cy="2"/>
                </a:xfrm>
                <a:custGeom>
                  <a:avLst/>
                  <a:gdLst>
                    <a:gd name="T0" fmla="*/ 7 w 7"/>
                    <a:gd name="T1" fmla="*/ 0 h 2"/>
                    <a:gd name="T2" fmla="*/ 2 w 7"/>
                    <a:gd name="T3" fmla="*/ 1 h 2"/>
                    <a:gd name="T4" fmla="*/ 0 w 7"/>
                    <a:gd name="T5" fmla="*/ 2 h 2"/>
                    <a:gd name="T6" fmla="*/ 2 w 7"/>
                    <a:gd name="T7" fmla="*/ 1 h 2"/>
                    <a:gd name="T8" fmla="*/ 7 w 7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">
                      <a:moveTo>
                        <a:pt x="7" y="0"/>
                      </a:moveTo>
                      <a:cubicBezTo>
                        <a:pt x="5" y="0"/>
                        <a:pt x="4" y="1"/>
                        <a:pt x="2" y="1"/>
                      </a:cubicBezTo>
                      <a:quadBezTo>
                        <a:pt x="1" y="2"/>
                        <a:pt x="0" y="2"/>
                      </a:quadBezTo>
                      <a:quadBezTo>
                        <a:pt x="1" y="2"/>
                        <a:pt x="2" y="1"/>
                      </a:quadBezTo>
                      <a:cubicBezTo>
                        <a:pt x="4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87" name="Freeform 1928"/>
                <p:cNvSpPr/>
                <p:nvPr/>
              </p:nvSpPr>
              <p:spPr>
                <a:xfrm>
                  <a:off x="2138" y="2107"/>
                  <a:ext cx="1" cy="2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quadBezTo>
                        <a:pt x="1" y="1"/>
                        <a:pt x="0" y="0"/>
                      </a:quadBezTo>
                      <a:quadBezTo>
                        <a:pt x="1" y="1"/>
                        <a:pt x="1" y="2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88" name="Freeform 1929"/>
                <p:cNvSpPr/>
                <p:nvPr/>
              </p:nvSpPr>
              <p:spPr>
                <a:xfrm>
                  <a:off x="2190" y="2160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89" name="Freeform 1930"/>
                <p:cNvSpPr/>
                <p:nvPr/>
              </p:nvSpPr>
              <p:spPr>
                <a:xfrm>
                  <a:off x="2140" y="2109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quadBezTo>
                        <a:pt x="1" y="1"/>
                        <a:pt x="0" y="0"/>
                      </a:quadBezTo>
                      <a:quadBezTo>
                        <a:pt x="1" y="1"/>
                        <a:pt x="1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90" name="Freeform 1931"/>
                <p:cNvSpPr/>
                <p:nvPr/>
              </p:nvSpPr>
              <p:spPr>
                <a:xfrm>
                  <a:off x="2186" y="2138"/>
                  <a:ext cx="3" cy="5"/>
                </a:xfrm>
                <a:custGeom>
                  <a:avLst/>
                  <a:gdLst>
                    <a:gd name="T0" fmla="*/ 3 w 3"/>
                    <a:gd name="T1" fmla="*/ 0 h 5"/>
                    <a:gd name="T2" fmla="*/ 0 w 3"/>
                    <a:gd name="T3" fmla="*/ 5 h 5"/>
                    <a:gd name="T4" fmla="*/ 3 w 3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3" y="2"/>
                        <a:pt x="2" y="3"/>
                        <a:pt x="0" y="5"/>
                      </a:cubicBezTo>
                      <a:cubicBezTo>
                        <a:pt x="2" y="3"/>
                        <a:pt x="3" y="2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91" name="Freeform 1932"/>
                <p:cNvSpPr/>
                <p:nvPr/>
              </p:nvSpPr>
              <p:spPr>
                <a:xfrm>
                  <a:off x="2213" y="215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92" name="Freeform 1933"/>
                <p:cNvSpPr/>
                <p:nvPr/>
              </p:nvSpPr>
              <p:spPr>
                <a:xfrm>
                  <a:off x="2204" y="2158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93" name="Freeform 1934"/>
                <p:cNvSpPr/>
                <p:nvPr/>
              </p:nvSpPr>
              <p:spPr>
                <a:xfrm>
                  <a:off x="2194" y="2160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94" name="Freeform 1935"/>
                <p:cNvSpPr/>
                <p:nvPr/>
              </p:nvSpPr>
              <p:spPr>
                <a:xfrm>
                  <a:off x="2216" y="213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95" name="Freeform 1936"/>
                <p:cNvSpPr/>
                <p:nvPr/>
              </p:nvSpPr>
              <p:spPr>
                <a:xfrm>
                  <a:off x="2193" y="2160"/>
                  <a:ext cx="0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96" name="Freeform 1937"/>
                <p:cNvSpPr/>
                <p:nvPr/>
              </p:nvSpPr>
              <p:spPr>
                <a:xfrm>
                  <a:off x="2216" y="2138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97" name="Freeform 1938"/>
                <p:cNvSpPr/>
                <p:nvPr/>
              </p:nvSpPr>
              <p:spPr>
                <a:xfrm>
                  <a:off x="2205" y="2157"/>
                  <a:ext cx="2" cy="2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98" name="Freeform 1939"/>
                <p:cNvSpPr/>
                <p:nvPr/>
              </p:nvSpPr>
              <p:spPr>
                <a:xfrm>
                  <a:off x="2187" y="2160"/>
                  <a:ext cx="3" cy="0"/>
                </a:xfrm>
                <a:custGeom>
                  <a:avLst/>
                  <a:gdLst>
                    <a:gd name="T0" fmla="*/ 3 w 3"/>
                    <a:gd name="T1" fmla="*/ 0 w 3"/>
                    <a:gd name="T2" fmla="*/ 3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3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299" name="Freeform 1940"/>
                <p:cNvSpPr/>
                <p:nvPr/>
              </p:nvSpPr>
              <p:spPr>
                <a:xfrm>
                  <a:off x="2136" y="2106"/>
                  <a:ext cx="1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00" name="Freeform 1941"/>
                <p:cNvSpPr/>
                <p:nvPr/>
              </p:nvSpPr>
              <p:spPr>
                <a:xfrm>
                  <a:off x="2132" y="2102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01" name="Freeform 1942"/>
                <p:cNvSpPr/>
                <p:nvPr/>
              </p:nvSpPr>
              <p:spPr>
                <a:xfrm>
                  <a:off x="2131" y="210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02" name="Freeform 1943"/>
                <p:cNvSpPr/>
                <p:nvPr/>
              </p:nvSpPr>
              <p:spPr>
                <a:xfrm>
                  <a:off x="2142" y="2111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03" name="Freeform 1944"/>
                <p:cNvSpPr/>
                <p:nvPr/>
              </p:nvSpPr>
              <p:spPr>
                <a:xfrm>
                  <a:off x="2134" y="2104"/>
                  <a:ext cx="1" cy="2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04" name="Freeform 1945"/>
                <p:cNvSpPr/>
                <p:nvPr/>
              </p:nvSpPr>
              <p:spPr>
                <a:xfrm>
                  <a:off x="2216" y="2139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0 h 2"/>
                    <a:gd name="T3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quadBezTo>
                        <a:pt x="0" y="1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1"/>
                        <a:pt x="0" y="2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05" name="Freeform 1946"/>
                <p:cNvSpPr/>
                <p:nvPr/>
              </p:nvSpPr>
              <p:spPr>
                <a:xfrm>
                  <a:off x="2216" y="21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06" name="Freeform 1947"/>
                <p:cNvSpPr/>
                <p:nvPr/>
              </p:nvSpPr>
              <p:spPr>
                <a:xfrm>
                  <a:off x="1954" y="1721"/>
                  <a:ext cx="125" cy="178"/>
                </a:xfrm>
                <a:custGeom>
                  <a:avLst/>
                  <a:gdLst>
                    <a:gd name="T0" fmla="*/ 43 w 131"/>
                    <a:gd name="T1" fmla="*/ 140 h 186"/>
                    <a:gd name="T2" fmla="*/ 51 w 131"/>
                    <a:gd name="T3" fmla="*/ 147 h 186"/>
                    <a:gd name="T4" fmla="*/ 63 w 131"/>
                    <a:gd name="T5" fmla="*/ 161 h 186"/>
                    <a:gd name="T6" fmla="*/ 85 w 131"/>
                    <a:gd name="T7" fmla="*/ 166 h 186"/>
                    <a:gd name="T8" fmla="*/ 92 w 131"/>
                    <a:gd name="T9" fmla="*/ 165 h 186"/>
                    <a:gd name="T10" fmla="*/ 97 w 131"/>
                    <a:gd name="T11" fmla="*/ 179 h 186"/>
                    <a:gd name="T12" fmla="*/ 100 w 131"/>
                    <a:gd name="T13" fmla="*/ 185 h 186"/>
                    <a:gd name="T14" fmla="*/ 101 w 131"/>
                    <a:gd name="T15" fmla="*/ 185 h 186"/>
                    <a:gd name="T16" fmla="*/ 102 w 131"/>
                    <a:gd name="T17" fmla="*/ 182 h 186"/>
                    <a:gd name="T18" fmla="*/ 103 w 131"/>
                    <a:gd name="T19" fmla="*/ 177 h 186"/>
                    <a:gd name="T20" fmla="*/ 103 w 131"/>
                    <a:gd name="T21" fmla="*/ 173 h 186"/>
                    <a:gd name="T22" fmla="*/ 103 w 131"/>
                    <a:gd name="T23" fmla="*/ 133 h 186"/>
                    <a:gd name="T24" fmla="*/ 102 w 131"/>
                    <a:gd name="T25" fmla="*/ 128 h 186"/>
                    <a:gd name="T26" fmla="*/ 120 w 131"/>
                    <a:gd name="T27" fmla="*/ 119 h 186"/>
                    <a:gd name="T28" fmla="*/ 123 w 131"/>
                    <a:gd name="T29" fmla="*/ 119 h 186"/>
                    <a:gd name="T30" fmla="*/ 125 w 131"/>
                    <a:gd name="T31" fmla="*/ 118 h 186"/>
                    <a:gd name="T32" fmla="*/ 129 w 131"/>
                    <a:gd name="T33" fmla="*/ 117 h 186"/>
                    <a:gd name="T34" fmla="*/ 130 w 131"/>
                    <a:gd name="T35" fmla="*/ 116 h 186"/>
                    <a:gd name="T36" fmla="*/ 130 w 131"/>
                    <a:gd name="T37" fmla="*/ 114 h 186"/>
                    <a:gd name="T38" fmla="*/ 129 w 131"/>
                    <a:gd name="T39" fmla="*/ 101 h 186"/>
                    <a:gd name="T40" fmla="*/ 128 w 131"/>
                    <a:gd name="T41" fmla="*/ 72 h 186"/>
                    <a:gd name="T42" fmla="*/ 98 w 131"/>
                    <a:gd name="T43" fmla="*/ 64 h 186"/>
                    <a:gd name="T44" fmla="*/ 81 w 131"/>
                    <a:gd name="T45" fmla="*/ 63 h 186"/>
                    <a:gd name="T46" fmla="*/ 74 w 131"/>
                    <a:gd name="T47" fmla="*/ 61 h 186"/>
                    <a:gd name="T48" fmla="*/ 69 w 131"/>
                    <a:gd name="T49" fmla="*/ 43 h 186"/>
                    <a:gd name="T50" fmla="*/ 63 w 131"/>
                    <a:gd name="T51" fmla="*/ 39 h 186"/>
                    <a:gd name="T52" fmla="*/ 65 w 131"/>
                    <a:gd name="T53" fmla="*/ 24 h 186"/>
                    <a:gd name="T54" fmla="*/ 77 w 131"/>
                    <a:gd name="T55" fmla="*/ 7 h 186"/>
                    <a:gd name="T56" fmla="*/ 86 w 131"/>
                    <a:gd name="T57" fmla="*/ 2 h 186"/>
                    <a:gd name="T58" fmla="*/ 73 w 131"/>
                    <a:gd name="T59" fmla="*/ 7 h 186"/>
                    <a:gd name="T60" fmla="*/ 55 w 131"/>
                    <a:gd name="T61" fmla="*/ 14 h 186"/>
                    <a:gd name="T62" fmla="*/ 41 w 131"/>
                    <a:gd name="T63" fmla="*/ 19 h 186"/>
                    <a:gd name="T64" fmla="*/ 26 w 131"/>
                    <a:gd name="T65" fmla="*/ 45 h 186"/>
                    <a:gd name="T66" fmla="*/ 20 w 131"/>
                    <a:gd name="T67" fmla="*/ 51 h 186"/>
                    <a:gd name="T68" fmla="*/ 18 w 131"/>
                    <a:gd name="T69" fmla="*/ 53 h 186"/>
                    <a:gd name="T70" fmla="*/ 14 w 131"/>
                    <a:gd name="T71" fmla="*/ 56 h 186"/>
                    <a:gd name="T72" fmla="*/ 18 w 131"/>
                    <a:gd name="T73" fmla="*/ 68 h 186"/>
                    <a:gd name="T74" fmla="*/ 19 w 131"/>
                    <a:gd name="T75" fmla="*/ 102 h 186"/>
                    <a:gd name="T76" fmla="*/ 1 w 131"/>
                    <a:gd name="T77" fmla="*/ 121 h 186"/>
                    <a:gd name="T78" fmla="*/ 3 w 131"/>
                    <a:gd name="T79" fmla="*/ 124 h 186"/>
                    <a:gd name="T80" fmla="*/ 6 w 131"/>
                    <a:gd name="T81" fmla="*/ 126 h 186"/>
                    <a:gd name="T82" fmla="*/ 10 w 131"/>
                    <a:gd name="T83" fmla="*/ 128 h 186"/>
                    <a:gd name="T84" fmla="*/ 12 w 131"/>
                    <a:gd name="T85" fmla="*/ 129 h 186"/>
                    <a:gd name="T86" fmla="*/ 25 w 131"/>
                    <a:gd name="T87" fmla="*/ 136 h 186"/>
                    <a:gd name="T88" fmla="*/ 30 w 131"/>
                    <a:gd name="T89" fmla="*/ 134 h 186"/>
                    <a:gd name="T90" fmla="*/ 31 w 131"/>
                    <a:gd name="T91" fmla="*/ 135 h 186"/>
                    <a:gd name="T92" fmla="*/ 34 w 131"/>
                    <a:gd name="T93" fmla="*/ 137 h 186"/>
                    <a:gd name="T94" fmla="*/ 37 w 131"/>
                    <a:gd name="T95" fmla="*/ 141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31" h="186">
                      <a:moveTo>
                        <a:pt x="38" y="141"/>
                      </a:moveTo>
                      <a:cubicBezTo>
                        <a:pt x="39" y="141"/>
                        <a:pt x="40" y="141"/>
                        <a:pt x="40" y="141"/>
                      </a:cubicBezTo>
                      <a:quadBezTo>
                        <a:pt x="41" y="140"/>
                        <a:pt x="42" y="140"/>
                      </a:quadBezTo>
                      <a:cubicBezTo>
                        <a:pt x="42" y="140"/>
                        <a:pt x="43" y="140"/>
                        <a:pt x="43" y="140"/>
                      </a:cubicBezTo>
                      <a:quadBezTo>
                        <a:pt x="44" y="140"/>
                        <a:pt x="45" y="140"/>
                      </a:quadBezTo>
                      <a:quadBezTo>
                        <a:pt x="45" y="140"/>
                        <a:pt x="45" y="141"/>
                      </a:quadBezTo>
                      <a:cubicBezTo>
                        <a:pt x="46" y="141"/>
                        <a:pt x="47" y="141"/>
                        <a:pt x="47" y="141"/>
                      </a:cubicBezTo>
                      <a:cubicBezTo>
                        <a:pt x="49" y="142"/>
                        <a:pt x="50" y="145"/>
                        <a:pt x="51" y="147"/>
                      </a:cubicBezTo>
                      <a:cubicBezTo>
                        <a:pt x="51" y="149"/>
                        <a:pt x="52" y="150"/>
                        <a:pt x="53" y="150"/>
                      </a:cubicBezTo>
                      <a:cubicBezTo>
                        <a:pt x="56" y="151"/>
                        <a:pt x="58" y="152"/>
                        <a:pt x="60" y="154"/>
                      </a:cubicBezTo>
                      <a:cubicBezTo>
                        <a:pt x="61" y="156"/>
                        <a:pt x="62" y="158"/>
                        <a:pt x="62" y="160"/>
                      </a:cubicBezTo>
                      <a:quadBezTo>
                        <a:pt x="62" y="160"/>
                        <a:pt x="63" y="161"/>
                      </a:quadBezTo>
                      <a:cubicBezTo>
                        <a:pt x="64" y="162"/>
                        <a:pt x="66" y="164"/>
                        <a:pt x="66" y="166"/>
                      </a:cubicBezTo>
                      <a:cubicBezTo>
                        <a:pt x="67" y="167"/>
                        <a:pt x="68" y="167"/>
                        <a:pt x="71" y="167"/>
                      </a:cubicBezTo>
                      <a:cubicBezTo>
                        <a:pt x="73" y="167"/>
                        <a:pt x="75" y="167"/>
                        <a:pt x="76" y="166"/>
                      </a:cubicBezTo>
                      <a:cubicBezTo>
                        <a:pt x="78" y="165"/>
                        <a:pt x="82" y="164"/>
                        <a:pt x="85" y="166"/>
                      </a:cubicBezTo>
                      <a:cubicBezTo>
                        <a:pt x="86" y="166"/>
                        <a:pt x="86" y="165"/>
                        <a:pt x="87" y="165"/>
                      </a:cubicBezTo>
                      <a:cubicBezTo>
                        <a:pt x="88" y="165"/>
                        <a:pt x="89" y="165"/>
                        <a:pt x="90" y="165"/>
                      </a:cubicBezTo>
                      <a:quadBezTo>
                        <a:pt x="90" y="165"/>
                        <a:pt x="91" y="165"/>
                      </a:quadBezTo>
                      <a:quadBezTo>
                        <a:pt x="91" y="165"/>
                        <a:pt x="92" y="165"/>
                      </a:quadBezTo>
                      <a:cubicBezTo>
                        <a:pt x="98" y="167"/>
                        <a:pt x="101" y="169"/>
                        <a:pt x="101" y="172"/>
                      </a:cubicBezTo>
                      <a:cubicBezTo>
                        <a:pt x="102" y="173"/>
                        <a:pt x="102" y="174"/>
                        <a:pt x="101" y="175"/>
                      </a:cubicBezTo>
                      <a:cubicBezTo>
                        <a:pt x="100" y="176"/>
                        <a:pt x="99" y="177"/>
                        <a:pt x="98" y="178"/>
                      </a:cubicBezTo>
                      <a:cubicBezTo>
                        <a:pt x="98" y="178"/>
                        <a:pt x="98" y="179"/>
                        <a:pt x="97" y="179"/>
                      </a:cubicBezTo>
                      <a:cubicBezTo>
                        <a:pt x="96" y="180"/>
                        <a:pt x="95" y="182"/>
                        <a:pt x="95" y="182"/>
                      </a:cubicBezTo>
                      <a:cubicBezTo>
                        <a:pt x="95" y="182"/>
                        <a:pt x="97" y="183"/>
                        <a:pt x="98" y="184"/>
                      </a:cubicBezTo>
                      <a:cubicBezTo>
                        <a:pt x="98" y="184"/>
                        <a:pt x="99" y="184"/>
                        <a:pt x="99" y="185"/>
                      </a:cubicBezTo>
                      <a:quadBezTo>
                        <a:pt x="100" y="185"/>
                        <a:pt x="100" y="185"/>
                      </a:quadBezTo>
                      <a:quadBezTo>
                        <a:pt x="100" y="186"/>
                        <a:pt x="101" y="186"/>
                      </a:quadBezTo>
                      <a:quadBezTo>
                        <a:pt x="101" y="186"/>
                        <a:pt x="101" y="186"/>
                      </a:quadBezTo>
                      <a:cubicBezTo>
                        <a:pt x="101" y="186"/>
                        <a:pt x="101" y="185"/>
                        <a:pt x="101" y="185"/>
                      </a:cubicBezTo>
                      <a:quadBezTo>
                        <a:pt x="101" y="185"/>
                        <a:pt x="101" y="185"/>
                      </a:quadBezTo>
                      <a:quadBezTo>
                        <a:pt x="101" y="184"/>
                        <a:pt x="101" y="184"/>
                      </a:quadBezTo>
                      <a:cubicBezTo>
                        <a:pt x="101" y="184"/>
                        <a:pt x="102" y="183"/>
                        <a:pt x="102" y="183"/>
                      </a:cubicBezTo>
                      <a:quadBezTo>
                        <a:pt x="102" y="183"/>
                        <a:pt x="102" y="182"/>
                      </a:quadBezTo>
                      <a:quadBezTo>
                        <a:pt x="102" y="182"/>
                        <a:pt x="102" y="182"/>
                      </a:quadBezTo>
                      <a:quadBezTo>
                        <a:pt x="102" y="181"/>
                        <a:pt x="102" y="180"/>
                      </a:quadBezTo>
                      <a:quadBezTo>
                        <a:pt x="102" y="180"/>
                        <a:pt x="102" y="180"/>
                      </a:quadBezTo>
                      <a:cubicBezTo>
                        <a:pt x="102" y="179"/>
                        <a:pt x="103" y="179"/>
                        <a:pt x="103" y="179"/>
                      </a:cubicBezTo>
                      <a:quadBezTo>
                        <a:pt x="103" y="178"/>
                        <a:pt x="103" y="177"/>
                      </a:quadBezTo>
                      <a:quadBezTo>
                        <a:pt x="103" y="177"/>
                        <a:pt x="103" y="177"/>
                      </a:quadBezTo>
                      <a:quadBezTo>
                        <a:pt x="103" y="176"/>
                        <a:pt x="103" y="175"/>
                      </a:quadBezTo>
                      <a:quadBezTo>
                        <a:pt x="103" y="175"/>
                        <a:pt x="103" y="175"/>
                      </a:quadBezTo>
                      <a:cubicBezTo>
                        <a:pt x="103" y="174"/>
                        <a:pt x="103" y="173"/>
                        <a:pt x="103" y="173"/>
                      </a:cubicBezTo>
                      <a:cubicBezTo>
                        <a:pt x="103" y="169"/>
                        <a:pt x="104" y="160"/>
                        <a:pt x="105" y="157"/>
                      </a:cubicBezTo>
                      <a:cubicBezTo>
                        <a:pt x="106" y="154"/>
                        <a:pt x="104" y="152"/>
                        <a:pt x="102" y="149"/>
                      </a:cubicBezTo>
                      <a:cubicBezTo>
                        <a:pt x="100" y="146"/>
                        <a:pt x="98" y="143"/>
                        <a:pt x="98" y="139"/>
                      </a:cubicBezTo>
                      <a:cubicBezTo>
                        <a:pt x="98" y="134"/>
                        <a:pt x="100" y="133"/>
                        <a:pt x="103" y="133"/>
                      </a:cubicBezTo>
                      <a:cubicBezTo>
                        <a:pt x="105" y="132"/>
                        <a:pt x="106" y="132"/>
                        <a:pt x="107" y="132"/>
                      </a:cubicBezTo>
                      <a:quadBezTo>
                        <a:pt x="107" y="131"/>
                        <a:pt x="107" y="131"/>
                      </a:quadBezTo>
                      <a:cubicBezTo>
                        <a:pt x="107" y="131"/>
                        <a:pt x="106" y="131"/>
                        <a:pt x="105" y="131"/>
                      </a:cubicBezTo>
                      <a:cubicBezTo>
                        <a:pt x="104" y="130"/>
                        <a:pt x="103" y="129"/>
                        <a:pt x="102" y="128"/>
                      </a:cubicBezTo>
                      <a:cubicBezTo>
                        <a:pt x="101" y="126"/>
                        <a:pt x="100" y="124"/>
                        <a:pt x="101" y="122"/>
                      </a:cubicBezTo>
                      <a:cubicBezTo>
                        <a:pt x="101" y="120"/>
                        <a:pt x="104" y="119"/>
                        <a:pt x="111" y="119"/>
                      </a:cubicBezTo>
                      <a:cubicBezTo>
                        <a:pt x="113" y="119"/>
                        <a:pt x="115" y="119"/>
                        <a:pt x="117" y="119"/>
                      </a:cubicBezTo>
                      <a:cubicBezTo>
                        <a:pt x="118" y="119"/>
                        <a:pt x="119" y="119"/>
                        <a:pt x="120" y="119"/>
                      </a:cubicBezTo>
                      <a:quadBezTo>
                        <a:pt x="120" y="119"/>
                        <a:pt x="121" y="119"/>
                      </a:quadBezTo>
                      <a:quadBezTo>
                        <a:pt x="121" y="119"/>
                        <a:pt x="121" y="119"/>
                      </a:quadBezTo>
                      <a:quadBezTo>
                        <a:pt x="122" y="119"/>
                        <a:pt x="122" y="119"/>
                      </a:quadBezTo>
                      <a:quadBezTo>
                        <a:pt x="122" y="119"/>
                        <a:pt x="123" y="119"/>
                      </a:quadBezTo>
                      <a:cubicBezTo>
                        <a:pt x="123" y="119"/>
                        <a:pt x="123" y="118"/>
                        <a:pt x="124" y="118"/>
                      </a:cubicBezTo>
                      <a:quadBezTo>
                        <a:pt x="124" y="118"/>
                        <a:pt x="124" y="118"/>
                      </a:quadBezTo>
                      <a:cubicBezTo>
                        <a:pt x="124" y="118"/>
                        <a:pt x="125" y="118"/>
                        <a:pt x="125" y="118"/>
                      </a:cubicBezTo>
                      <a:quadBezTo>
                        <a:pt x="125" y="118"/>
                        <a:pt x="125" y="118"/>
                      </a:quadBezTo>
                      <a:quadBezTo>
                        <a:pt x="126" y="118"/>
                        <a:pt x="127" y="117"/>
                      </a:quadBezTo>
                      <a:quadBezTo>
                        <a:pt x="127" y="117"/>
                        <a:pt x="127" y="117"/>
                      </a:quadBezTo>
                      <a:cubicBezTo>
                        <a:pt x="127" y="117"/>
                        <a:pt x="128" y="117"/>
                        <a:pt x="128" y="117"/>
                      </a:cubicBezTo>
                      <a:quadBezTo>
                        <a:pt x="128" y="117"/>
                        <a:pt x="129" y="117"/>
                      </a:quadBezTo>
                      <a:quadBezTo>
                        <a:pt x="129" y="117"/>
                        <a:pt x="129" y="117"/>
                      </a:quadBezTo>
                      <a:cubicBezTo>
                        <a:pt x="129" y="116"/>
                        <a:pt x="130" y="116"/>
                        <a:pt x="130" y="116"/>
                      </a:cubicBezTo>
                      <a:quadBezTo>
                        <a:pt x="130" y="116"/>
                        <a:pt x="130" y="116"/>
                      </a:quadBezTo>
                      <a:quadBezTo>
                        <a:pt x="130" y="116"/>
                        <a:pt x="130" y="116"/>
                      </a:quadBezTo>
                      <a:cubicBezTo>
                        <a:pt x="130" y="116"/>
                        <a:pt x="131" y="115"/>
                        <a:pt x="130" y="115"/>
                      </a:cubicBezTo>
                      <a:quadBezTo>
                        <a:pt x="130" y="115"/>
                        <a:pt x="130" y="115"/>
                      </a:quadBezTo>
                      <a:quadBezTo>
                        <a:pt x="130" y="115"/>
                        <a:pt x="130" y="114"/>
                      </a:quadBezTo>
                      <a:quadBezTo>
                        <a:pt x="130" y="114"/>
                        <a:pt x="130" y="114"/>
                      </a:quadBezTo>
                      <a:quadBezTo>
                        <a:pt x="130" y="114"/>
                        <a:pt x="130" y="114"/>
                      </a:quadBezTo>
                      <a:cubicBezTo>
                        <a:pt x="130" y="113"/>
                        <a:pt x="129" y="113"/>
                        <a:pt x="129" y="113"/>
                      </a:cubicBezTo>
                      <a:cubicBezTo>
                        <a:pt x="128" y="112"/>
                        <a:pt x="127" y="110"/>
                        <a:pt x="126" y="108"/>
                      </a:cubicBezTo>
                      <a:cubicBezTo>
                        <a:pt x="126" y="106"/>
                        <a:pt x="127" y="104"/>
                        <a:pt x="129" y="101"/>
                      </a:cubicBezTo>
                      <a:cubicBezTo>
                        <a:pt x="130" y="101"/>
                        <a:pt x="129" y="100"/>
                        <a:pt x="127" y="97"/>
                      </a:cubicBezTo>
                      <a:cubicBezTo>
                        <a:pt x="126" y="97"/>
                        <a:pt x="125" y="96"/>
                        <a:pt x="125" y="95"/>
                      </a:cubicBezTo>
                      <a:cubicBezTo>
                        <a:pt x="121" y="91"/>
                        <a:pt x="124" y="78"/>
                        <a:pt x="127" y="72"/>
                      </a:cubicBezTo>
                      <a:quadBezTo>
                        <a:pt x="128" y="72"/>
                        <a:pt x="128" y="72"/>
                      </a:quadBezTo>
                      <a:cubicBezTo>
                        <a:pt x="128" y="72"/>
                        <a:pt x="127" y="71"/>
                        <a:pt x="124" y="71"/>
                      </a:cubicBezTo>
                      <a:cubicBezTo>
                        <a:pt x="122" y="71"/>
                        <a:pt x="118" y="72"/>
                        <a:pt x="116" y="72"/>
                      </a:cubicBezTo>
                      <a:cubicBezTo>
                        <a:pt x="114" y="72"/>
                        <a:pt x="113" y="72"/>
                        <a:pt x="111" y="72"/>
                      </a:cubicBezTo>
                      <a:cubicBezTo>
                        <a:pt x="106" y="71"/>
                        <a:pt x="102" y="69"/>
                        <a:pt x="98" y="64"/>
                      </a:cubicBezTo>
                      <a:cubicBezTo>
                        <a:pt x="98" y="63"/>
                        <a:pt x="97" y="62"/>
                        <a:pt x="95" y="62"/>
                      </a:cubicBezTo>
                      <a:cubicBezTo>
                        <a:pt x="95" y="62"/>
                        <a:pt x="94" y="62"/>
                        <a:pt x="94" y="62"/>
                      </a:cubicBezTo>
                      <a:cubicBezTo>
                        <a:pt x="92" y="62"/>
                        <a:pt x="91" y="62"/>
                        <a:pt x="89" y="63"/>
                      </a:cubicBezTo>
                      <a:cubicBezTo>
                        <a:pt x="87" y="63"/>
                        <a:pt x="84" y="63"/>
                        <a:pt x="81" y="63"/>
                      </a:cubicBezTo>
                      <a:quadBezTo>
                        <a:pt x="81" y="63"/>
                        <a:pt x="81" y="63"/>
                      </a:quadBezTo>
                      <a:quadBezTo>
                        <a:pt x="81" y="63"/>
                        <a:pt x="81" y="63"/>
                      </a:quadBezTo>
                      <a:cubicBezTo>
                        <a:pt x="77" y="63"/>
                        <a:pt x="75" y="62"/>
                        <a:pt x="74" y="61"/>
                      </a:cubicBezTo>
                      <a:quadBezTo>
                        <a:pt x="74" y="61"/>
                        <a:pt x="74" y="61"/>
                      </a:quadBezTo>
                      <a:cubicBezTo>
                        <a:pt x="71" y="58"/>
                        <a:pt x="71" y="53"/>
                        <a:pt x="71" y="50"/>
                      </a:cubicBezTo>
                      <a:cubicBezTo>
                        <a:pt x="71" y="49"/>
                        <a:pt x="71" y="48"/>
                        <a:pt x="71" y="47"/>
                      </a:cubicBezTo>
                      <a:quadBezTo>
                        <a:pt x="71" y="46"/>
                        <a:pt x="71" y="46"/>
                      </a:quadBezTo>
                      <a:cubicBezTo>
                        <a:pt x="72" y="45"/>
                        <a:pt x="71" y="45"/>
                        <a:pt x="69" y="43"/>
                      </a:cubicBezTo>
                      <a:cubicBezTo>
                        <a:pt x="68" y="42"/>
                        <a:pt x="66" y="41"/>
                        <a:pt x="66" y="39"/>
                      </a:cubicBezTo>
                      <a:cubicBezTo>
                        <a:pt x="66" y="39"/>
                        <a:pt x="66" y="38"/>
                        <a:pt x="65" y="38"/>
                      </a:cubicBezTo>
                      <a:cubicBezTo>
                        <a:pt x="64" y="38"/>
                        <a:pt x="64" y="39"/>
                        <a:pt x="63" y="39"/>
                      </a:cubicBezTo>
                      <a:quadBezTo>
                        <a:pt x="63" y="39"/>
                        <a:pt x="63" y="39"/>
                      </a:quadBezTo>
                      <a:cubicBezTo>
                        <a:pt x="61" y="39"/>
                        <a:pt x="61" y="38"/>
                        <a:pt x="60" y="37"/>
                      </a:cubicBezTo>
                      <a:cubicBezTo>
                        <a:pt x="60" y="36"/>
                        <a:pt x="60" y="35"/>
                        <a:pt x="61" y="34"/>
                      </a:cubicBezTo>
                      <a:cubicBezTo>
                        <a:pt x="61" y="33"/>
                        <a:pt x="62" y="32"/>
                        <a:pt x="63" y="30"/>
                      </a:cubicBezTo>
                      <a:cubicBezTo>
                        <a:pt x="64" y="29"/>
                        <a:pt x="64" y="28"/>
                        <a:pt x="65" y="24"/>
                      </a:cubicBezTo>
                      <a:quadBezTo>
                        <a:pt x="65" y="23"/>
                        <a:pt x="65" y="23"/>
                      </a:quadBezTo>
                      <a:cubicBezTo>
                        <a:pt x="65" y="19"/>
                        <a:pt x="68" y="16"/>
                        <a:pt x="71" y="13"/>
                      </a:cubicBezTo>
                      <a:cubicBezTo>
                        <a:pt x="72" y="12"/>
                        <a:pt x="74" y="11"/>
                        <a:pt x="75" y="9"/>
                      </a:cubicBezTo>
                      <a:cubicBezTo>
                        <a:pt x="75" y="8"/>
                        <a:pt x="76" y="8"/>
                        <a:pt x="77" y="7"/>
                      </a:cubicBezTo>
                      <a:quadBezTo>
                        <a:pt x="77" y="7"/>
                        <a:pt x="77" y="7"/>
                      </a:quadBezTo>
                      <a:quadBezTo>
                        <a:pt x="78" y="7"/>
                        <a:pt x="78" y="6"/>
                      </a:quadBezTo>
                      <a:cubicBezTo>
                        <a:pt x="79" y="5"/>
                        <a:pt x="81" y="4"/>
                        <a:pt x="82" y="4"/>
                      </a:cubicBezTo>
                      <a:cubicBezTo>
                        <a:pt x="85" y="3"/>
                        <a:pt x="86" y="2"/>
                        <a:pt x="86" y="2"/>
                      </a:cubicBezTo>
                      <a:cubicBezTo>
                        <a:pt x="86" y="2"/>
                        <a:pt x="86" y="1"/>
                        <a:pt x="84" y="1"/>
                      </a:cubicBezTo>
                      <a:quadBezTo>
                        <a:pt x="84" y="0"/>
                        <a:pt x="83" y="0"/>
                      </a:quadBezTo>
                      <a:cubicBezTo>
                        <a:pt x="82" y="0"/>
                        <a:pt x="81" y="2"/>
                        <a:pt x="80" y="3"/>
                      </a:cubicBezTo>
                      <a:cubicBezTo>
                        <a:pt x="78" y="5"/>
                        <a:pt x="76" y="6"/>
                        <a:pt x="73" y="7"/>
                      </a:cubicBezTo>
                      <a:cubicBezTo>
                        <a:pt x="70" y="7"/>
                        <a:pt x="69" y="8"/>
                        <a:pt x="67" y="10"/>
                      </a:cubicBezTo>
                      <a:cubicBezTo>
                        <a:pt x="66" y="11"/>
                        <a:pt x="65" y="12"/>
                        <a:pt x="64" y="12"/>
                      </a:cubicBezTo>
                      <a:cubicBezTo>
                        <a:pt x="62" y="13"/>
                        <a:pt x="60" y="14"/>
                        <a:pt x="58" y="14"/>
                      </a:cubicBezTo>
                      <a:cubicBezTo>
                        <a:pt x="57" y="14"/>
                        <a:pt x="55" y="14"/>
                        <a:pt x="55" y="14"/>
                      </a:cubicBezTo>
                      <a:cubicBezTo>
                        <a:pt x="54" y="17"/>
                        <a:pt x="53" y="17"/>
                        <a:pt x="52" y="17"/>
                      </a:cubicBezTo>
                      <a:cubicBezTo>
                        <a:pt x="51" y="17"/>
                        <a:pt x="50" y="17"/>
                        <a:pt x="49" y="16"/>
                      </a:cubicBezTo>
                      <a:cubicBezTo>
                        <a:pt x="48" y="16"/>
                        <a:pt x="48" y="15"/>
                        <a:pt x="47" y="15"/>
                      </a:cubicBezTo>
                      <a:cubicBezTo>
                        <a:pt x="46" y="15"/>
                        <a:pt x="43" y="16"/>
                        <a:pt x="41" y="19"/>
                      </a:cubicBezTo>
                      <a:cubicBezTo>
                        <a:pt x="40" y="21"/>
                        <a:pt x="39" y="22"/>
                        <a:pt x="39" y="23"/>
                      </a:cubicBezTo>
                      <a:cubicBezTo>
                        <a:pt x="39" y="23"/>
                        <a:pt x="39" y="24"/>
                        <a:pt x="39" y="24"/>
                      </a:cubicBezTo>
                      <a:cubicBezTo>
                        <a:pt x="39" y="28"/>
                        <a:pt x="40" y="32"/>
                        <a:pt x="34" y="35"/>
                      </a:cubicBezTo>
                      <a:cubicBezTo>
                        <a:pt x="30" y="38"/>
                        <a:pt x="28" y="42"/>
                        <a:pt x="26" y="45"/>
                      </a:cubicBezTo>
                      <a:cubicBezTo>
                        <a:pt x="25" y="46"/>
                        <a:pt x="24" y="47"/>
                        <a:pt x="23" y="48"/>
                      </a:cubicBezTo>
                      <a:cubicBezTo>
                        <a:pt x="22" y="49"/>
                        <a:pt x="21" y="49"/>
                        <a:pt x="21" y="49"/>
                      </a:cubicBezTo>
                      <a:quadBezTo>
                        <a:pt x="21" y="50"/>
                        <a:pt x="21" y="50"/>
                      </a:quadBezTo>
                      <a:cubicBezTo>
                        <a:pt x="20" y="50"/>
                        <a:pt x="20" y="51"/>
                        <a:pt x="20" y="51"/>
                      </a:cubicBezTo>
                      <a:quadBezTo>
                        <a:pt x="20" y="51"/>
                        <a:pt x="20" y="51"/>
                      </a:quadBezTo>
                      <a:cubicBezTo>
                        <a:pt x="20" y="52"/>
                        <a:pt x="19" y="52"/>
                        <a:pt x="19" y="52"/>
                      </a:cubicBezTo>
                      <a:cubicBezTo>
                        <a:pt x="19" y="53"/>
                        <a:pt x="18" y="53"/>
                        <a:pt x="18" y="53"/>
                      </a:cubicBezTo>
                      <a:quadBezTo>
                        <a:pt x="18" y="53"/>
                        <a:pt x="18" y="53"/>
                      </a:quadBezTo>
                      <a:quadBezTo>
                        <a:pt x="17" y="54"/>
                        <a:pt x="16" y="55"/>
                      </a:quadBezTo>
                      <a:quadBezTo>
                        <a:pt x="16" y="55"/>
                        <a:pt x="16" y="55"/>
                      </a:quadBezTo>
                      <a:cubicBezTo>
                        <a:pt x="16" y="55"/>
                        <a:pt x="15" y="56"/>
                        <a:pt x="15" y="56"/>
                      </a:cubicBezTo>
                      <a:quadBezTo>
                        <a:pt x="15" y="56"/>
                        <a:pt x="14" y="56"/>
                      </a:quadBezTo>
                      <a:cubicBezTo>
                        <a:pt x="14" y="57"/>
                        <a:pt x="13" y="58"/>
                        <a:pt x="13" y="58"/>
                      </a:cubicBezTo>
                      <a:quadBezTo>
                        <a:pt x="13" y="58"/>
                        <a:pt x="13" y="58"/>
                      </a:quadBezTo>
                      <a:cubicBezTo>
                        <a:pt x="14" y="59"/>
                        <a:pt x="15" y="60"/>
                        <a:pt x="15" y="60"/>
                      </a:cubicBezTo>
                      <a:cubicBezTo>
                        <a:pt x="18" y="63"/>
                        <a:pt x="18" y="66"/>
                        <a:pt x="18" y="68"/>
                      </a:cubicBezTo>
                      <a:quadBezTo>
                        <a:pt x="18" y="69"/>
                        <a:pt x="18" y="70"/>
                      </a:quadBezTo>
                      <a:cubicBezTo>
                        <a:pt x="20" y="75"/>
                        <a:pt x="18" y="77"/>
                        <a:pt x="17" y="78"/>
                      </a:cubicBezTo>
                      <a:cubicBezTo>
                        <a:pt x="16" y="81"/>
                        <a:pt x="18" y="91"/>
                        <a:pt x="19" y="93"/>
                      </a:cubicBezTo>
                      <a:cubicBezTo>
                        <a:pt x="22" y="96"/>
                        <a:pt x="20" y="99"/>
                        <a:pt x="19" y="102"/>
                      </a:cubicBezTo>
                      <a:cubicBezTo>
                        <a:pt x="18" y="103"/>
                        <a:pt x="18" y="104"/>
                        <a:pt x="17" y="105"/>
                      </a:cubicBezTo>
                      <a:cubicBezTo>
                        <a:pt x="15" y="110"/>
                        <a:pt x="12" y="113"/>
                        <a:pt x="6" y="113"/>
                      </a:cubicBezTo>
                      <a:cubicBezTo>
                        <a:pt x="5" y="113"/>
                        <a:pt x="4" y="115"/>
                        <a:pt x="4" y="117"/>
                      </a:cubicBezTo>
                      <a:cubicBezTo>
                        <a:pt x="3" y="119"/>
                        <a:pt x="3" y="120"/>
                        <a:pt x="1" y="121"/>
                      </a:cubicBezTo>
                      <a:cubicBezTo>
                        <a:pt x="1" y="121"/>
                        <a:pt x="0" y="122"/>
                        <a:pt x="0" y="123"/>
                      </a:cubicBezTo>
                      <a:cubicBezTo>
                        <a:pt x="0" y="123"/>
                        <a:pt x="1" y="123"/>
                        <a:pt x="1" y="123"/>
                      </a:cubicBezTo>
                      <a:quadBezTo>
                        <a:pt x="1" y="123"/>
                        <a:pt x="2" y="123"/>
                      </a:quadBezTo>
                      <a:quadBezTo>
                        <a:pt x="2" y="124"/>
                        <a:pt x="3" y="124"/>
                      </a:quadBezTo>
                      <a:cubicBezTo>
                        <a:pt x="3" y="124"/>
                        <a:pt x="3" y="125"/>
                        <a:pt x="3" y="125"/>
                      </a:cubicBezTo>
                      <a:quadBezTo>
                        <a:pt x="4" y="125"/>
                        <a:pt x="4" y="125"/>
                      </a:quadBezTo>
                      <a:quadBezTo>
                        <a:pt x="5" y="126"/>
                        <a:pt x="5" y="126"/>
                      </a:quadBezTo>
                      <a:quadBezTo>
                        <a:pt x="6" y="126"/>
                        <a:pt x="6" y="126"/>
                      </a:quadBezTo>
                      <a:cubicBezTo>
                        <a:pt x="6" y="127"/>
                        <a:pt x="7" y="127"/>
                        <a:pt x="7" y="127"/>
                      </a:cubicBezTo>
                      <a:cubicBezTo>
                        <a:pt x="7" y="127"/>
                        <a:pt x="8" y="127"/>
                        <a:pt x="8" y="127"/>
                      </a:cubicBezTo>
                      <a:quadBezTo>
                        <a:pt x="8" y="128"/>
                        <a:pt x="9" y="128"/>
                      </a:quadBezTo>
                      <a:quadBezTo>
                        <a:pt x="9" y="128"/>
                        <a:pt x="10" y="128"/>
                      </a:quadBezTo>
                      <a:quadBezTo>
                        <a:pt x="10" y="128"/>
                        <a:pt x="10" y="129"/>
                      </a:quadBezTo>
                      <a:cubicBezTo>
                        <a:pt x="10" y="129"/>
                        <a:pt x="11" y="129"/>
                        <a:pt x="11" y="129"/>
                      </a:cubicBezTo>
                      <a:quadBezTo>
                        <a:pt x="11" y="129"/>
                        <a:pt x="11" y="129"/>
                      </a:quadBezTo>
                      <a:quadBezTo>
                        <a:pt x="12" y="129"/>
                        <a:pt x="12" y="129"/>
                      </a:quadBezTo>
                      <a:cubicBezTo>
                        <a:pt x="14" y="129"/>
                        <a:pt x="16" y="131"/>
                        <a:pt x="17" y="132"/>
                      </a:cubicBezTo>
                      <a:cubicBezTo>
                        <a:pt x="18" y="133"/>
                        <a:pt x="19" y="134"/>
                        <a:pt x="20" y="135"/>
                      </a:cubicBezTo>
                      <a:cubicBezTo>
                        <a:pt x="21" y="135"/>
                        <a:pt x="22" y="136"/>
                        <a:pt x="24" y="136"/>
                      </a:cubicBezTo>
                      <a:quadBezTo>
                        <a:pt x="24" y="136"/>
                        <a:pt x="25" y="136"/>
                      </a:quadBezTo>
                      <a:quadBezTo>
                        <a:pt x="26" y="135"/>
                        <a:pt x="26" y="135"/>
                      </a:quadBezTo>
                      <a:quadBezTo>
                        <a:pt x="27" y="134"/>
                        <a:pt x="28" y="134"/>
                      </a:quadBezTo>
                      <a:quadBezTo>
                        <a:pt x="29" y="134"/>
                        <a:pt x="29" y="134"/>
                      </a:quadBezTo>
                      <a:quadBezTo>
                        <a:pt x="29" y="134"/>
                        <a:pt x="30" y="134"/>
                      </a:quadBezTo>
                      <a:quadBezTo>
                        <a:pt x="30" y="134"/>
                        <a:pt x="30" y="134"/>
                      </a:quadBezTo>
                      <a:quadBezTo>
                        <a:pt x="30" y="135"/>
                        <a:pt x="30" y="135"/>
                      </a:quadBezTo>
                      <a:quadBezTo>
                        <a:pt x="31" y="135"/>
                        <a:pt x="31" y="135"/>
                      </a:quadBezTo>
                      <a:quadBezTo>
                        <a:pt x="31" y="135"/>
                        <a:pt x="31" y="135"/>
                      </a:quadBezTo>
                      <a:quadBezTo>
                        <a:pt x="32" y="136"/>
                        <a:pt x="32" y="136"/>
                      </a:quadBezTo>
                      <a:quadBezTo>
                        <a:pt x="32" y="136"/>
                        <a:pt x="32" y="136"/>
                      </a:quadBezTo>
                      <a:cubicBezTo>
                        <a:pt x="33" y="136"/>
                        <a:pt x="33" y="137"/>
                        <a:pt x="33" y="137"/>
                      </a:cubicBezTo>
                      <a:quadBezTo>
                        <a:pt x="33" y="137"/>
                        <a:pt x="34" y="137"/>
                      </a:quadBezTo>
                      <a:quadBezTo>
                        <a:pt x="34" y="138"/>
                        <a:pt x="34" y="138"/>
                      </a:quadBezTo>
                      <a:cubicBezTo>
                        <a:pt x="35" y="138"/>
                        <a:pt x="35" y="139"/>
                        <a:pt x="35" y="139"/>
                      </a:cubicBezTo>
                      <a:quadBezTo>
                        <a:pt x="35" y="139"/>
                        <a:pt x="36" y="139"/>
                      </a:quadBezTo>
                      <a:quadBezTo>
                        <a:pt x="36" y="140"/>
                        <a:pt x="37" y="141"/>
                      </a:quadBezTo>
                      <a:quadBezTo>
                        <a:pt x="37" y="141"/>
                        <a:pt x="37" y="141"/>
                      </a:quadBezTo>
                      <a:quadBezTo>
                        <a:pt x="38" y="141"/>
                        <a:pt x="38" y="14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07" name="Freeform 1948"/>
                <p:cNvSpPr/>
                <p:nvPr/>
              </p:nvSpPr>
              <p:spPr>
                <a:xfrm>
                  <a:off x="2077" y="1833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08" name="Freeform 1949"/>
                <p:cNvSpPr/>
                <p:nvPr/>
              </p:nvSpPr>
              <p:spPr>
                <a:xfrm>
                  <a:off x="2051" y="189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09" name="Freeform 1950"/>
                <p:cNvSpPr/>
                <p:nvPr/>
              </p:nvSpPr>
              <p:spPr>
                <a:xfrm>
                  <a:off x="2051" y="1896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10" name="Freeform 1951"/>
                <p:cNvSpPr/>
                <p:nvPr/>
              </p:nvSpPr>
              <p:spPr>
                <a:xfrm>
                  <a:off x="2052" y="189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11" name="Freeform 1952"/>
                <p:cNvSpPr/>
                <p:nvPr/>
              </p:nvSpPr>
              <p:spPr>
                <a:xfrm>
                  <a:off x="2051" y="189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12" name="Freeform 1953"/>
                <p:cNvSpPr/>
                <p:nvPr/>
              </p:nvSpPr>
              <p:spPr>
                <a:xfrm>
                  <a:off x="2070" y="183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13" name="Freeform 1954"/>
                <p:cNvSpPr/>
                <p:nvPr/>
              </p:nvSpPr>
              <p:spPr>
                <a:xfrm>
                  <a:off x="2053" y="1888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2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14" name="Freeform 1955"/>
                <p:cNvSpPr/>
                <p:nvPr/>
              </p:nvSpPr>
              <p:spPr>
                <a:xfrm>
                  <a:off x="2053" y="1887"/>
                  <a:ext cx="0" cy="1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15" name="Freeform 1956"/>
                <p:cNvSpPr/>
                <p:nvPr/>
              </p:nvSpPr>
              <p:spPr>
                <a:xfrm>
                  <a:off x="2078" y="1832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1 h 1"/>
                    <a:gd name="T8" fmla="*/ 0 w 1"/>
                    <a:gd name="T9" fmla="*/ 0 h 1"/>
                    <a:gd name="T10" fmla="*/ 1 w 1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1" y="0"/>
                      </a:quadBezTo>
                      <a:cubicBezTo>
                        <a:pt x="1" y="0"/>
                        <a:pt x="0" y="0"/>
                        <a:pt x="0" y="1"/>
                      </a:cubicBezTo>
                      <a:quadBezTo>
                        <a:pt x="0" y="0"/>
                        <a:pt x="0" y="0"/>
                      </a:quad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16" name="Freeform 1957"/>
                <p:cNvSpPr/>
                <p:nvPr/>
              </p:nvSpPr>
              <p:spPr>
                <a:xfrm>
                  <a:off x="2071" y="1835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17" name="Freeform 1958"/>
                <p:cNvSpPr/>
                <p:nvPr/>
              </p:nvSpPr>
              <p:spPr>
                <a:xfrm>
                  <a:off x="2073" y="183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18" name="Freeform 1959"/>
                <p:cNvSpPr/>
                <p:nvPr/>
              </p:nvSpPr>
              <p:spPr>
                <a:xfrm>
                  <a:off x="2053" y="1890"/>
                  <a:ext cx="0" cy="2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2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19" name="Freeform 1960"/>
                <p:cNvSpPr/>
                <p:nvPr/>
              </p:nvSpPr>
              <p:spPr>
                <a:xfrm>
                  <a:off x="2052" y="189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20" name="Freeform 1961"/>
                <p:cNvSpPr/>
                <p:nvPr/>
              </p:nvSpPr>
              <p:spPr>
                <a:xfrm>
                  <a:off x="2074" y="183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21" name="Freeform 1962"/>
                <p:cNvSpPr/>
                <p:nvPr/>
              </p:nvSpPr>
              <p:spPr>
                <a:xfrm>
                  <a:off x="2076" y="183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22" name="Freeform 1963"/>
                <p:cNvSpPr/>
                <p:nvPr/>
              </p:nvSpPr>
              <p:spPr>
                <a:xfrm>
                  <a:off x="1967" y="1775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23" name="Freeform 1964"/>
                <p:cNvSpPr/>
                <p:nvPr/>
              </p:nvSpPr>
              <p:spPr>
                <a:xfrm>
                  <a:off x="1971" y="1772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24" name="Freeform 1965"/>
                <p:cNvSpPr/>
                <p:nvPr/>
              </p:nvSpPr>
              <p:spPr>
                <a:xfrm>
                  <a:off x="1969" y="177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25" name="Freeform 1966"/>
                <p:cNvSpPr/>
                <p:nvPr/>
              </p:nvSpPr>
              <p:spPr>
                <a:xfrm>
                  <a:off x="1973" y="1769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26" name="Freeform 1967"/>
                <p:cNvSpPr/>
                <p:nvPr/>
              </p:nvSpPr>
              <p:spPr>
                <a:xfrm>
                  <a:off x="1972" y="1770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quadBezTo>
                        <a:pt x="0" y="1"/>
                        <a:pt x="0" y="1"/>
                      </a:quad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27" name="Freeform 1968"/>
                <p:cNvSpPr/>
                <p:nvPr/>
              </p:nvSpPr>
              <p:spPr>
                <a:xfrm>
                  <a:off x="1966" y="177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28" name="Freeform 1969"/>
                <p:cNvSpPr/>
                <p:nvPr/>
              </p:nvSpPr>
              <p:spPr>
                <a:xfrm>
                  <a:off x="2056" y="1965"/>
                  <a:ext cx="128" cy="142"/>
                </a:xfrm>
                <a:custGeom>
                  <a:avLst/>
                  <a:gdLst>
                    <a:gd name="T0" fmla="*/ 71 w 133"/>
                    <a:gd name="T1" fmla="*/ 137 h 149"/>
                    <a:gd name="T2" fmla="*/ 77 w 133"/>
                    <a:gd name="T3" fmla="*/ 138 h 149"/>
                    <a:gd name="T4" fmla="*/ 78 w 133"/>
                    <a:gd name="T5" fmla="*/ 137 h 149"/>
                    <a:gd name="T6" fmla="*/ 79 w 133"/>
                    <a:gd name="T7" fmla="*/ 124 h 149"/>
                    <a:gd name="T8" fmla="*/ 89 w 133"/>
                    <a:gd name="T9" fmla="*/ 110 h 149"/>
                    <a:gd name="T10" fmla="*/ 113 w 133"/>
                    <a:gd name="T11" fmla="*/ 106 h 149"/>
                    <a:gd name="T12" fmla="*/ 127 w 133"/>
                    <a:gd name="T13" fmla="*/ 111 h 149"/>
                    <a:gd name="T14" fmla="*/ 130 w 133"/>
                    <a:gd name="T15" fmla="*/ 108 h 149"/>
                    <a:gd name="T16" fmla="*/ 131 w 133"/>
                    <a:gd name="T17" fmla="*/ 106 h 149"/>
                    <a:gd name="T18" fmla="*/ 132 w 133"/>
                    <a:gd name="T19" fmla="*/ 91 h 149"/>
                    <a:gd name="T20" fmla="*/ 121 w 133"/>
                    <a:gd name="T21" fmla="*/ 75 h 149"/>
                    <a:gd name="T22" fmla="*/ 104 w 133"/>
                    <a:gd name="T23" fmla="*/ 68 h 149"/>
                    <a:gd name="T24" fmla="*/ 103 w 133"/>
                    <a:gd name="T25" fmla="*/ 56 h 149"/>
                    <a:gd name="T26" fmla="*/ 97 w 133"/>
                    <a:gd name="T27" fmla="*/ 43 h 149"/>
                    <a:gd name="T28" fmla="*/ 91 w 133"/>
                    <a:gd name="T29" fmla="*/ 43 h 149"/>
                    <a:gd name="T30" fmla="*/ 87 w 133"/>
                    <a:gd name="T31" fmla="*/ 43 h 149"/>
                    <a:gd name="T32" fmla="*/ 85 w 133"/>
                    <a:gd name="T33" fmla="*/ 41 h 149"/>
                    <a:gd name="T34" fmla="*/ 84 w 133"/>
                    <a:gd name="T35" fmla="*/ 39 h 149"/>
                    <a:gd name="T36" fmla="*/ 72 w 133"/>
                    <a:gd name="T37" fmla="*/ 33 h 149"/>
                    <a:gd name="T38" fmla="*/ 71 w 133"/>
                    <a:gd name="T39" fmla="*/ 33 h 149"/>
                    <a:gd name="T40" fmla="*/ 68 w 133"/>
                    <a:gd name="T41" fmla="*/ 32 h 149"/>
                    <a:gd name="T42" fmla="*/ 49 w 133"/>
                    <a:gd name="T43" fmla="*/ 23 h 149"/>
                    <a:gd name="T44" fmla="*/ 36 w 133"/>
                    <a:gd name="T45" fmla="*/ 1 h 149"/>
                    <a:gd name="T46" fmla="*/ 19 w 133"/>
                    <a:gd name="T47" fmla="*/ 9 h 149"/>
                    <a:gd name="T48" fmla="*/ 13 w 133"/>
                    <a:gd name="T49" fmla="*/ 12 h 149"/>
                    <a:gd name="T50" fmla="*/ 11 w 133"/>
                    <a:gd name="T51" fmla="*/ 14 h 149"/>
                    <a:gd name="T52" fmla="*/ 9 w 133"/>
                    <a:gd name="T53" fmla="*/ 14 h 149"/>
                    <a:gd name="T54" fmla="*/ 6 w 133"/>
                    <a:gd name="T55" fmla="*/ 14 h 149"/>
                    <a:gd name="T56" fmla="*/ 4 w 133"/>
                    <a:gd name="T57" fmla="*/ 14 h 149"/>
                    <a:gd name="T58" fmla="*/ 6 w 133"/>
                    <a:gd name="T59" fmla="*/ 19 h 149"/>
                    <a:gd name="T60" fmla="*/ 6 w 133"/>
                    <a:gd name="T61" fmla="*/ 34 h 149"/>
                    <a:gd name="T62" fmla="*/ 8 w 133"/>
                    <a:gd name="T63" fmla="*/ 49 h 149"/>
                    <a:gd name="T64" fmla="*/ 5 w 133"/>
                    <a:gd name="T65" fmla="*/ 57 h 149"/>
                    <a:gd name="T66" fmla="*/ 4 w 133"/>
                    <a:gd name="T67" fmla="*/ 69 h 149"/>
                    <a:gd name="T68" fmla="*/ 0 w 133"/>
                    <a:gd name="T69" fmla="*/ 84 h 149"/>
                    <a:gd name="T70" fmla="*/ 0 w 133"/>
                    <a:gd name="T71" fmla="*/ 86 h 149"/>
                    <a:gd name="T72" fmla="*/ 4 w 133"/>
                    <a:gd name="T73" fmla="*/ 91 h 149"/>
                    <a:gd name="T74" fmla="*/ 10 w 133"/>
                    <a:gd name="T75" fmla="*/ 106 h 149"/>
                    <a:gd name="T76" fmla="*/ 11 w 133"/>
                    <a:gd name="T77" fmla="*/ 114 h 149"/>
                    <a:gd name="T78" fmla="*/ 12 w 133"/>
                    <a:gd name="T79" fmla="*/ 126 h 149"/>
                    <a:gd name="T80" fmla="*/ 20 w 133"/>
                    <a:gd name="T81" fmla="*/ 147 h 149"/>
                    <a:gd name="T82" fmla="*/ 20 w 133"/>
                    <a:gd name="T83" fmla="*/ 149 h 149"/>
                    <a:gd name="T84" fmla="*/ 26 w 133"/>
                    <a:gd name="T85" fmla="*/ 145 h 149"/>
                    <a:gd name="T86" fmla="*/ 28 w 133"/>
                    <a:gd name="T87" fmla="*/ 144 h 149"/>
                    <a:gd name="T88" fmla="*/ 38 w 133"/>
                    <a:gd name="T89" fmla="*/ 137 h 149"/>
                    <a:gd name="T90" fmla="*/ 46 w 133"/>
                    <a:gd name="T91" fmla="*/ 139 h 149"/>
                    <a:gd name="T92" fmla="*/ 62 w 133"/>
                    <a:gd name="T93" fmla="*/ 13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33" h="149">
                      <a:moveTo>
                        <a:pt x="71" y="137"/>
                      </a:moveTo>
                      <a:quadBezTo>
                        <a:pt x="71" y="137"/>
                        <a:pt x="71" y="137"/>
                      </a:quadBezTo>
                      <a:quadBezTo>
                        <a:pt x="71" y="137"/>
                        <a:pt x="71" y="137"/>
                      </a:quadBezTo>
                      <a:cubicBezTo>
                        <a:pt x="71" y="138"/>
                        <a:pt x="72" y="138"/>
                        <a:pt x="73" y="138"/>
                      </a:cubicBezTo>
                      <a:quadBezTo>
                        <a:pt x="74" y="138"/>
                        <a:pt x="74" y="138"/>
                      </a:quadBezTo>
                      <a:cubicBezTo>
                        <a:pt x="75" y="138"/>
                        <a:pt x="76" y="138"/>
                        <a:pt x="77" y="138"/>
                      </a:cubicBezTo>
                      <a:quadBezTo>
                        <a:pt x="77" y="138"/>
                        <a:pt x="77" y="138"/>
                      </a:quadBezTo>
                      <a:cubicBezTo>
                        <a:pt x="77" y="138"/>
                        <a:pt x="77" y="137"/>
                        <a:pt x="77" y="137"/>
                      </a:cubicBezTo>
                      <a:quadBezTo>
                        <a:pt x="78" y="137"/>
                        <a:pt x="78" y="137"/>
                      </a:quadBezTo>
                      <a:quadBezTo>
                        <a:pt x="78" y="136"/>
                        <a:pt x="78" y="135"/>
                      </a:quadBezTo>
                      <a:quadBezTo>
                        <a:pt x="78" y="135"/>
                        <a:pt x="78" y="135"/>
                      </a:quadBezTo>
                      <a:cubicBezTo>
                        <a:pt x="79" y="132"/>
                        <a:pt x="79" y="127"/>
                        <a:pt x="79" y="124"/>
                      </a:cubicBezTo>
                      <a:quadBezTo>
                        <a:pt x="79" y="124"/>
                        <a:pt x="79" y="124"/>
                      </a:quadBezTo>
                      <a:cubicBezTo>
                        <a:pt x="79" y="124"/>
                        <a:pt x="79" y="123"/>
                        <a:pt x="79" y="123"/>
                      </a:cubicBezTo>
                      <a:cubicBezTo>
                        <a:pt x="79" y="119"/>
                        <a:pt x="85" y="113"/>
                        <a:pt x="89" y="110"/>
                      </a:cubicBezTo>
                      <a:cubicBezTo>
                        <a:pt x="92" y="108"/>
                        <a:pt x="95" y="108"/>
                        <a:pt x="98" y="108"/>
                      </a:cubicBezTo>
                      <a:cubicBezTo>
                        <a:pt x="100" y="108"/>
                        <a:pt x="102" y="108"/>
                        <a:pt x="103" y="108"/>
                      </a:cubicBezTo>
                      <a:cubicBezTo>
                        <a:pt x="105" y="106"/>
                        <a:pt x="109" y="106"/>
                        <a:pt x="113" y="106"/>
                      </a:cubicBezTo>
                      <a:quadBezTo>
                        <a:pt x="117" y="106"/>
                        <a:pt x="117" y="106"/>
                      </a:quadBezTo>
                      <a:cubicBezTo>
                        <a:pt x="120" y="106"/>
                        <a:pt x="123" y="108"/>
                        <a:pt x="125" y="109"/>
                      </a:cubicBezTo>
                      <a:cubicBezTo>
                        <a:pt x="126" y="110"/>
                        <a:pt x="127" y="111"/>
                        <a:pt x="127" y="111"/>
                      </a:cubicBezTo>
                      <a:quadBezTo>
                        <a:pt x="128" y="111"/>
                        <a:pt x="128" y="111"/>
                      </a:quadBezTo>
                      <a:quadBezTo>
                        <a:pt x="128" y="111"/>
                        <a:pt x="128" y="111"/>
                      </a:quadBezTo>
                      <a:cubicBezTo>
                        <a:pt x="129" y="110"/>
                        <a:pt x="130" y="109"/>
                        <a:pt x="130" y="108"/>
                      </a:cubicBezTo>
                      <a:quadBezTo>
                        <a:pt x="130" y="108"/>
                        <a:pt x="130" y="108"/>
                      </a:quadBezTo>
                      <a:cubicBezTo>
                        <a:pt x="130" y="108"/>
                        <a:pt x="131" y="107"/>
                        <a:pt x="131" y="107"/>
                      </a:cubicBezTo>
                      <a:quadBezTo>
                        <a:pt x="131" y="107"/>
                        <a:pt x="131" y="106"/>
                      </a:quadBezTo>
                      <a:cubicBezTo>
                        <a:pt x="131" y="106"/>
                        <a:pt x="131" y="105"/>
                        <a:pt x="131" y="105"/>
                      </a:cubicBezTo>
                      <a:cubicBezTo>
                        <a:pt x="130" y="103"/>
                        <a:pt x="131" y="101"/>
                        <a:pt x="132" y="98"/>
                      </a:cubicBezTo>
                      <a:cubicBezTo>
                        <a:pt x="132" y="96"/>
                        <a:pt x="133" y="93"/>
                        <a:pt x="132" y="91"/>
                      </a:cubicBezTo>
                      <a:cubicBezTo>
                        <a:pt x="132" y="89"/>
                        <a:pt x="130" y="88"/>
                        <a:pt x="129" y="86"/>
                      </a:cubicBezTo>
                      <a:cubicBezTo>
                        <a:pt x="127" y="85"/>
                        <a:pt x="125" y="83"/>
                        <a:pt x="125" y="79"/>
                      </a:cubicBezTo>
                      <a:cubicBezTo>
                        <a:pt x="125" y="76"/>
                        <a:pt x="125" y="75"/>
                        <a:pt x="121" y="75"/>
                      </a:cubicBezTo>
                      <a:cubicBezTo>
                        <a:pt x="120" y="75"/>
                        <a:pt x="119" y="75"/>
                        <a:pt x="118" y="75"/>
                      </a:cubicBezTo>
                      <a:cubicBezTo>
                        <a:pt x="118" y="75"/>
                        <a:pt x="117" y="75"/>
                        <a:pt x="116" y="75"/>
                      </a:cubicBezTo>
                      <a:cubicBezTo>
                        <a:pt x="106" y="75"/>
                        <a:pt x="104" y="71"/>
                        <a:pt x="104" y="68"/>
                      </a:cubicBezTo>
                      <a:cubicBezTo>
                        <a:pt x="104" y="66"/>
                        <a:pt x="103" y="65"/>
                        <a:pt x="102" y="64"/>
                      </a:cubicBezTo>
                      <a:cubicBezTo>
                        <a:pt x="101" y="62"/>
                        <a:pt x="100" y="58"/>
                        <a:pt x="103" y="57"/>
                      </a:cubicBezTo>
                      <a:quadBezTo>
                        <a:pt x="103" y="56"/>
                        <a:pt x="103" y="56"/>
                      </a:quadBezTo>
                      <a:cubicBezTo>
                        <a:pt x="102" y="54"/>
                        <a:pt x="100" y="52"/>
                        <a:pt x="101" y="49"/>
                      </a:cubicBezTo>
                      <a:cubicBezTo>
                        <a:pt x="101" y="47"/>
                        <a:pt x="100" y="46"/>
                        <a:pt x="98" y="44"/>
                      </a:cubicBezTo>
                      <a:quadBezTo>
                        <a:pt x="97" y="43"/>
                        <a:pt x="97" y="43"/>
                      </a:quadBezTo>
                      <a:cubicBezTo>
                        <a:pt x="97" y="43"/>
                        <a:pt x="96" y="43"/>
                        <a:pt x="94" y="43"/>
                      </a:cubicBezTo>
                      <a:cubicBezTo>
                        <a:pt x="94" y="43"/>
                        <a:pt x="93" y="43"/>
                        <a:pt x="93" y="43"/>
                      </a:cubicBezTo>
                      <a:cubicBezTo>
                        <a:pt x="92" y="43"/>
                        <a:pt x="91" y="43"/>
                        <a:pt x="91" y="43"/>
                      </a:cubicBezTo>
                      <a:cubicBezTo>
                        <a:pt x="90" y="43"/>
                        <a:pt x="89" y="43"/>
                        <a:pt x="87" y="43"/>
                      </a:cubicBezTo>
                      <a:quadBezTo>
                        <a:pt x="87" y="43"/>
                        <a:pt x="87" y="43"/>
                      </a:quadBezTo>
                      <a:quadBezTo>
                        <a:pt x="87" y="43"/>
                        <a:pt x="87" y="43"/>
                      </a:quadBezTo>
                      <a:cubicBezTo>
                        <a:pt x="86" y="43"/>
                        <a:pt x="86" y="42"/>
                        <a:pt x="85" y="42"/>
                      </a:cubicBezTo>
                      <a:quadBezTo>
                        <a:pt x="85" y="42"/>
                        <a:pt x="85" y="42"/>
                      </a:quadBezTo>
                      <a:cubicBezTo>
                        <a:pt x="85" y="42"/>
                        <a:pt x="85" y="41"/>
                        <a:pt x="85" y="41"/>
                      </a:cubicBezTo>
                      <a:quadBezTo>
                        <a:pt x="85" y="41"/>
                        <a:pt x="84" y="41"/>
                      </a:quadBezTo>
                      <a:cubicBezTo>
                        <a:pt x="84" y="41"/>
                        <a:pt x="84" y="40"/>
                        <a:pt x="84" y="40"/>
                      </a:cubicBezTo>
                      <a:cubicBezTo>
                        <a:pt x="84" y="40"/>
                        <a:pt x="84" y="39"/>
                        <a:pt x="84" y="39"/>
                      </a:cubicBezTo>
                      <a:cubicBezTo>
                        <a:pt x="84" y="38"/>
                        <a:pt x="81" y="37"/>
                        <a:pt x="77" y="37"/>
                      </a:cubicBezTo>
                      <a:cubicBezTo>
                        <a:pt x="74" y="37"/>
                        <a:pt x="73" y="34"/>
                        <a:pt x="73" y="33"/>
                      </a:cubicBezTo>
                      <a:cubicBezTo>
                        <a:pt x="73" y="33"/>
                        <a:pt x="72" y="33"/>
                        <a:pt x="72" y="33"/>
                      </a:cubicBezTo>
                      <a:quadBezTo>
                        <a:pt x="72" y="33"/>
                        <a:pt x="72" y="33"/>
                      </a:quadBezTo>
                      <a:quadBezTo>
                        <a:pt x="72" y="33"/>
                        <a:pt x="71" y="33"/>
                      </a:quadBezTo>
                      <a:quadBezTo>
                        <a:pt x="71" y="33"/>
                        <a:pt x="71" y="33"/>
                      </a:quadBezTo>
                      <a:quadBezTo>
                        <a:pt x="71" y="33"/>
                        <a:pt x="71" y="33"/>
                      </a:quadBezTo>
                      <a:cubicBezTo>
                        <a:pt x="71" y="33"/>
                        <a:pt x="70" y="33"/>
                        <a:pt x="69" y="33"/>
                      </a:cubicBezTo>
                      <a:cubicBezTo>
                        <a:pt x="69" y="32"/>
                        <a:pt x="68" y="32"/>
                        <a:pt x="68" y="32"/>
                      </a:cubicBezTo>
                      <a:quadBezTo>
                        <a:pt x="67" y="31"/>
                        <a:pt x="66" y="31"/>
                      </a:quadBezTo>
                      <a:quadBezTo>
                        <a:pt x="65" y="31"/>
                        <a:pt x="64" y="31"/>
                      </a:quadBezTo>
                      <a:cubicBezTo>
                        <a:pt x="58" y="32"/>
                        <a:pt x="55" y="29"/>
                        <a:pt x="49" y="23"/>
                      </a:cubicBezTo>
                      <a:cubicBezTo>
                        <a:pt x="44" y="16"/>
                        <a:pt x="44" y="4"/>
                        <a:pt x="45" y="0"/>
                      </a:cubicBezTo>
                      <a:cubicBezTo>
                        <a:pt x="44" y="0"/>
                        <a:pt x="43" y="0"/>
                        <a:pt x="41" y="0"/>
                      </a:cubicBezTo>
                      <a:cubicBezTo>
                        <a:pt x="40" y="0"/>
                        <a:pt x="38" y="1"/>
                        <a:pt x="36" y="1"/>
                      </a:cubicBezTo>
                      <a:cubicBezTo>
                        <a:pt x="34" y="1"/>
                        <a:pt x="30" y="3"/>
                        <a:pt x="27" y="5"/>
                      </a:cubicBezTo>
                      <a:cubicBezTo>
                        <a:pt x="26" y="5"/>
                        <a:pt x="25" y="6"/>
                        <a:pt x="24" y="6"/>
                      </a:cubicBezTo>
                      <a:cubicBezTo>
                        <a:pt x="22" y="8"/>
                        <a:pt x="20" y="8"/>
                        <a:pt x="19" y="9"/>
                      </a:cubicBezTo>
                      <a:cubicBezTo>
                        <a:pt x="17" y="9"/>
                        <a:pt x="16" y="10"/>
                        <a:pt x="15" y="11"/>
                      </a:cubicBezTo>
                      <a:cubicBezTo>
                        <a:pt x="14" y="11"/>
                        <a:pt x="14" y="12"/>
                        <a:pt x="14" y="12"/>
                      </a:cubicBezTo>
                      <a:quadBezTo>
                        <a:pt x="13" y="12"/>
                        <a:pt x="13" y="12"/>
                      </a:quadBezTo>
                      <a:quadBezTo>
                        <a:pt x="13" y="13"/>
                        <a:pt x="12" y="13"/>
                      </a:quadBezTo>
                      <a:quadBezTo>
                        <a:pt x="12" y="13"/>
                        <a:pt x="12" y="13"/>
                      </a:quadBezTo>
                      <a:cubicBezTo>
                        <a:pt x="12" y="13"/>
                        <a:pt x="11" y="13"/>
                        <a:pt x="11" y="14"/>
                      </a:cubicBezTo>
                      <a:quadBezTo>
                        <a:pt x="11" y="14"/>
                        <a:pt x="11" y="14"/>
                      </a:quadBezTo>
                      <a:quadBezTo>
                        <a:pt x="10" y="14"/>
                        <a:pt x="9" y="14"/>
                      </a:quadBezTo>
                      <a:quadBezTo>
                        <a:pt x="9" y="14"/>
                        <a:pt x="9" y="14"/>
                      </a:quadBezTo>
                      <a:cubicBezTo>
                        <a:pt x="9" y="14"/>
                        <a:pt x="8" y="14"/>
                        <a:pt x="8" y="14"/>
                      </a:cubicBezTo>
                      <a:quadBezTo>
                        <a:pt x="8" y="14"/>
                        <a:pt x="7" y="14"/>
                      </a:quadBezTo>
                      <a:quadBezTo>
                        <a:pt x="7" y="14"/>
                        <a:pt x="6" y="14"/>
                      </a:quadBezTo>
                      <a:quadBezTo>
                        <a:pt x="6" y="14"/>
                        <a:pt x="6" y="14"/>
                      </a:quadBezTo>
                      <a:quadBezTo>
                        <a:pt x="5" y="14"/>
                        <a:pt x="5" y="14"/>
                      </a:quadBezTo>
                      <a:cubicBezTo>
                        <a:pt x="5" y="14"/>
                        <a:pt x="4" y="14"/>
                        <a:pt x="4" y="14"/>
                      </a:cubicBezTo>
                      <a:quadBezTo>
                        <a:pt x="4" y="14"/>
                        <a:pt x="3" y="14"/>
                      </a:quadBezTo>
                      <a:quadBezTo>
                        <a:pt x="4" y="14"/>
                        <a:pt x="4" y="14"/>
                      </a:quadBezTo>
                      <a:cubicBezTo>
                        <a:pt x="4" y="16"/>
                        <a:pt x="5" y="18"/>
                        <a:pt x="6" y="19"/>
                      </a:cubicBezTo>
                      <a:cubicBezTo>
                        <a:pt x="8" y="22"/>
                        <a:pt x="9" y="25"/>
                        <a:pt x="10" y="26"/>
                      </a:cubicBezTo>
                      <a:cubicBezTo>
                        <a:pt x="11" y="31"/>
                        <a:pt x="8" y="33"/>
                        <a:pt x="7" y="34"/>
                      </a:cubicBezTo>
                      <a:quadBezTo>
                        <a:pt x="7" y="34"/>
                        <a:pt x="6" y="34"/>
                      </a:quadBezTo>
                      <a:cubicBezTo>
                        <a:pt x="6" y="35"/>
                        <a:pt x="6" y="40"/>
                        <a:pt x="7" y="47"/>
                      </a:cubicBezTo>
                      <a:quadBezTo>
                        <a:pt x="8" y="49"/>
                        <a:pt x="8" y="49"/>
                      </a:quadBezTo>
                      <a:quadBezTo>
                        <a:pt x="8" y="49"/>
                        <a:pt x="8" y="49"/>
                      </a:quadBezTo>
                      <a:quadBezTo>
                        <a:pt x="8" y="49"/>
                        <a:pt x="8" y="49"/>
                      </a:quadBezTo>
                      <a:cubicBezTo>
                        <a:pt x="8" y="50"/>
                        <a:pt x="7" y="52"/>
                        <a:pt x="6" y="54"/>
                      </a:cubicBezTo>
                      <a:cubicBezTo>
                        <a:pt x="5" y="55"/>
                        <a:pt x="5" y="56"/>
                        <a:pt x="5" y="57"/>
                      </a:cubicBezTo>
                      <a:cubicBezTo>
                        <a:pt x="7" y="59"/>
                        <a:pt x="5" y="62"/>
                        <a:pt x="4" y="64"/>
                      </a:cubicBezTo>
                      <a:cubicBezTo>
                        <a:pt x="3" y="66"/>
                        <a:pt x="2" y="67"/>
                        <a:pt x="2" y="68"/>
                      </a:cubicBezTo>
                      <a:cubicBezTo>
                        <a:pt x="2" y="68"/>
                        <a:pt x="3" y="69"/>
                        <a:pt x="4" y="69"/>
                      </a:cubicBezTo>
                      <a:cubicBezTo>
                        <a:pt x="5" y="70"/>
                        <a:pt x="7" y="71"/>
                        <a:pt x="7" y="73"/>
                      </a:cubicBezTo>
                      <a:cubicBezTo>
                        <a:pt x="7" y="76"/>
                        <a:pt x="3" y="82"/>
                        <a:pt x="0" y="84"/>
                      </a:cubicBezTo>
                      <a:quadBezTo>
                        <a:pt x="0" y="84"/>
                        <a:pt x="0" y="84"/>
                      </a:quadBezTo>
                      <a:cubicBezTo>
                        <a:pt x="0" y="84"/>
                        <a:pt x="0" y="85"/>
                        <a:pt x="0" y="85"/>
                      </a:cubicBezTo>
                      <a:quadBezTo>
                        <a:pt x="0" y="85"/>
                        <a:pt x="0" y="85"/>
                      </a:quadBezTo>
                      <a:quadBezTo>
                        <a:pt x="0" y="85"/>
                        <a:pt x="0" y="86"/>
                      </a:quadBezTo>
                      <a:quadBezTo>
                        <a:pt x="0" y="86"/>
                        <a:pt x="0" y="86"/>
                      </a:quadBezTo>
                      <a:cubicBezTo>
                        <a:pt x="0" y="86"/>
                        <a:pt x="0" y="87"/>
                        <a:pt x="0" y="87"/>
                      </a:cubicBezTo>
                      <a:cubicBezTo>
                        <a:pt x="1" y="88"/>
                        <a:pt x="2" y="89"/>
                        <a:pt x="4" y="91"/>
                      </a:cubicBezTo>
                      <a:cubicBezTo>
                        <a:pt x="7" y="93"/>
                        <a:pt x="6" y="96"/>
                        <a:pt x="6" y="98"/>
                      </a:cubicBezTo>
                      <a:cubicBezTo>
                        <a:pt x="6" y="100"/>
                        <a:pt x="6" y="102"/>
                        <a:pt x="7" y="103"/>
                      </a:cubicBezTo>
                      <a:cubicBezTo>
                        <a:pt x="8" y="104"/>
                        <a:pt x="9" y="105"/>
                        <a:pt x="10" y="106"/>
                      </a:cubicBezTo>
                      <a:cubicBezTo>
                        <a:pt x="11" y="107"/>
                        <a:pt x="12" y="108"/>
                        <a:pt x="12" y="109"/>
                      </a:cubicBezTo>
                      <a:cubicBezTo>
                        <a:pt x="13" y="111"/>
                        <a:pt x="11" y="112"/>
                        <a:pt x="11" y="112"/>
                      </a:cubicBezTo>
                      <a:cubicBezTo>
                        <a:pt x="11" y="112"/>
                        <a:pt x="11" y="113"/>
                        <a:pt x="11" y="114"/>
                      </a:cubicBezTo>
                      <a:cubicBezTo>
                        <a:pt x="11" y="116"/>
                        <a:pt x="11" y="119"/>
                        <a:pt x="9" y="120"/>
                      </a:cubicBezTo>
                      <a:cubicBezTo>
                        <a:pt x="8" y="120"/>
                        <a:pt x="8" y="121"/>
                        <a:pt x="9" y="121"/>
                      </a:cubicBezTo>
                      <a:cubicBezTo>
                        <a:pt x="9" y="123"/>
                        <a:pt x="11" y="125"/>
                        <a:pt x="12" y="126"/>
                      </a:cubicBezTo>
                      <a:cubicBezTo>
                        <a:pt x="15" y="127"/>
                        <a:pt x="15" y="130"/>
                        <a:pt x="15" y="132"/>
                      </a:cubicBezTo>
                      <a:cubicBezTo>
                        <a:pt x="16" y="134"/>
                        <a:pt x="16" y="136"/>
                        <a:pt x="17" y="137"/>
                      </a:cubicBezTo>
                      <a:cubicBezTo>
                        <a:pt x="19" y="139"/>
                        <a:pt x="19" y="143"/>
                        <a:pt x="20" y="147"/>
                      </a:cubicBezTo>
                      <a:quadBezTo>
                        <a:pt x="20" y="147"/>
                        <a:pt x="20" y="148"/>
                      </a:quadBezTo>
                      <a:quadBezTo>
                        <a:pt x="20" y="148"/>
                        <a:pt x="20" y="148"/>
                      </a:quadBezTo>
                      <a:cubicBezTo>
                        <a:pt x="20" y="148"/>
                        <a:pt x="20" y="149"/>
                        <a:pt x="20" y="149"/>
                      </a:cubicBezTo>
                      <a:cubicBezTo>
                        <a:pt x="21" y="149"/>
                        <a:pt x="22" y="148"/>
                        <a:pt x="24" y="147"/>
                      </a:cubicBezTo>
                      <a:quadBezTo>
                        <a:pt x="24" y="147"/>
                        <a:pt x="24" y="147"/>
                      </a:quadBezTo>
                      <a:quadBezTo>
                        <a:pt x="25" y="146"/>
                        <a:pt x="26" y="145"/>
                      </a:quadBezTo>
                      <a:quadBezTo>
                        <a:pt x="26" y="145"/>
                        <a:pt x="26" y="145"/>
                      </a:quadBezTo>
                      <a:cubicBezTo>
                        <a:pt x="27" y="145"/>
                        <a:pt x="28" y="144"/>
                        <a:pt x="28" y="144"/>
                      </a:cubicBezTo>
                      <a:quadBezTo>
                        <a:pt x="28" y="144"/>
                        <a:pt x="28" y="144"/>
                      </a:quadBezTo>
                      <a:cubicBezTo>
                        <a:pt x="30" y="142"/>
                        <a:pt x="31" y="141"/>
                        <a:pt x="32" y="140"/>
                      </a:cubicBezTo>
                      <a:cubicBezTo>
                        <a:pt x="34" y="138"/>
                        <a:pt x="35" y="137"/>
                        <a:pt x="36" y="137"/>
                      </a:cubicBezTo>
                      <a:quadBezTo>
                        <a:pt x="37" y="137"/>
                        <a:pt x="38" y="137"/>
                      </a:quadBezTo>
                      <a:cubicBezTo>
                        <a:pt x="39" y="137"/>
                        <a:pt x="40" y="137"/>
                        <a:pt x="41" y="138"/>
                      </a:cubicBezTo>
                      <a:quadBezTo>
                        <a:pt x="42" y="139"/>
                        <a:pt x="44" y="139"/>
                      </a:quadBezTo>
                      <a:quadBezTo>
                        <a:pt x="46" y="139"/>
                        <a:pt x="46" y="139"/>
                      </a:quadBezTo>
                      <a:cubicBezTo>
                        <a:pt x="50" y="140"/>
                        <a:pt x="55" y="141"/>
                        <a:pt x="58" y="145"/>
                      </a:cubicBezTo>
                      <a:cubicBezTo>
                        <a:pt x="59" y="144"/>
                        <a:pt x="59" y="143"/>
                        <a:pt x="60" y="142"/>
                      </a:cubicBezTo>
                      <a:cubicBezTo>
                        <a:pt x="60" y="141"/>
                        <a:pt x="61" y="139"/>
                        <a:pt x="62" y="139"/>
                      </a:cubicBezTo>
                      <a:cubicBezTo>
                        <a:pt x="62" y="138"/>
                        <a:pt x="64" y="137"/>
                        <a:pt x="66" y="137"/>
                      </a:cubicBezTo>
                      <a:cubicBezTo>
                        <a:pt x="68" y="137"/>
                        <a:pt x="69" y="137"/>
                        <a:pt x="71" y="1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29" name="Freeform 1970"/>
                <p:cNvSpPr/>
                <p:nvPr/>
              </p:nvSpPr>
              <p:spPr>
                <a:xfrm>
                  <a:off x="2182" y="2065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30" name="Freeform 1971"/>
                <p:cNvSpPr/>
                <p:nvPr/>
              </p:nvSpPr>
              <p:spPr>
                <a:xfrm>
                  <a:off x="2138" y="2005"/>
                  <a:ext cx="2" cy="1"/>
                </a:xfrm>
                <a:custGeom>
                  <a:avLst/>
                  <a:gdLst>
                    <a:gd name="T0" fmla="*/ 0 w 2"/>
                    <a:gd name="T1" fmla="*/ 0 h 1"/>
                    <a:gd name="T2" fmla="*/ 2 w 2"/>
                    <a:gd name="T3" fmla="*/ 1 h 1"/>
                    <a:gd name="T4" fmla="*/ 0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31" name="Freeform 1972"/>
                <p:cNvSpPr/>
                <p:nvPr/>
              </p:nvSpPr>
              <p:spPr>
                <a:xfrm>
                  <a:off x="2140" y="2006"/>
                  <a:ext cx="6" cy="0"/>
                </a:xfrm>
                <a:custGeom>
                  <a:avLst/>
                  <a:gdLst>
                    <a:gd name="T0" fmla="*/ 6 w 6"/>
                    <a:gd name="T1" fmla="*/ 0 w 6"/>
                    <a:gd name="T2" fmla="*/ 4 w 6"/>
                    <a:gd name="T3" fmla="*/ 6 w 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6">
                      <a:moveTo>
                        <a:pt x="6" y="0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4" y="0"/>
                        <a:pt x="5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32" name="Freeform 1973"/>
                <p:cNvSpPr/>
                <p:nvPr/>
              </p:nvSpPr>
              <p:spPr>
                <a:xfrm>
                  <a:off x="2060" y="1978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33" name="Freeform 1974"/>
                <p:cNvSpPr/>
                <p:nvPr/>
              </p:nvSpPr>
              <p:spPr>
                <a:xfrm>
                  <a:off x="2063" y="1978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34" name="Freeform 1975"/>
                <p:cNvSpPr/>
                <p:nvPr/>
              </p:nvSpPr>
              <p:spPr>
                <a:xfrm>
                  <a:off x="2103" y="1987"/>
                  <a:ext cx="15" cy="9"/>
                </a:xfrm>
                <a:custGeom>
                  <a:avLst/>
                  <a:gdLst>
                    <a:gd name="T0" fmla="*/ 15 w 15"/>
                    <a:gd name="T1" fmla="*/ 8 h 9"/>
                    <a:gd name="T2" fmla="*/ 0 w 15"/>
                    <a:gd name="T3" fmla="*/ 0 h 9"/>
                    <a:gd name="T4" fmla="*/ 15 w 15"/>
                    <a:gd name="T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9">
                      <a:moveTo>
                        <a:pt x="15" y="8"/>
                      </a:moveTo>
                      <a:cubicBezTo>
                        <a:pt x="9" y="9"/>
                        <a:pt x="6" y="6"/>
                        <a:pt x="0" y="0"/>
                      </a:cubicBezTo>
                      <a:cubicBezTo>
                        <a:pt x="6" y="6"/>
                        <a:pt x="9" y="9"/>
                        <a:pt x="1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35" name="Freeform 1976"/>
                <p:cNvSpPr/>
                <p:nvPr/>
              </p:nvSpPr>
              <p:spPr>
                <a:xfrm>
                  <a:off x="2123" y="1997"/>
                  <a:ext cx="1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36" name="Freeform 1977"/>
                <p:cNvSpPr/>
                <p:nvPr/>
              </p:nvSpPr>
              <p:spPr>
                <a:xfrm>
                  <a:off x="2181" y="2067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37" name="Freeform 1978"/>
                <p:cNvSpPr/>
                <p:nvPr/>
              </p:nvSpPr>
              <p:spPr>
                <a:xfrm>
                  <a:off x="2138" y="2004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38" name="Freeform 1979"/>
                <p:cNvSpPr/>
                <p:nvPr/>
              </p:nvSpPr>
              <p:spPr>
                <a:xfrm>
                  <a:off x="2179" y="2068"/>
                  <a:ext cx="2" cy="3"/>
                </a:xfrm>
                <a:custGeom>
                  <a:avLst/>
                  <a:gdLst>
                    <a:gd name="T0" fmla="*/ 0 w 2"/>
                    <a:gd name="T1" fmla="*/ 3 h 3"/>
                    <a:gd name="T2" fmla="*/ 0 w 2"/>
                    <a:gd name="T3" fmla="*/ 3 h 3"/>
                    <a:gd name="T4" fmla="*/ 0 w 2"/>
                    <a:gd name="T5" fmla="*/ 3 h 3"/>
                    <a:gd name="T6" fmla="*/ 1 w 2"/>
                    <a:gd name="T7" fmla="*/ 2 h 3"/>
                    <a:gd name="T8" fmla="*/ 2 w 2"/>
                    <a:gd name="T9" fmla="*/ 0 h 3"/>
                    <a:gd name="T10" fmla="*/ 0 w 2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quadBezTo>
                        <a:pt x="0" y="3"/>
                        <a:pt x="0" y="3"/>
                      </a:quadBezTo>
                      <a:quadBezTo>
                        <a:pt x="0" y="3"/>
                        <a:pt x="0" y="3"/>
                      </a:quadBezTo>
                      <a:quadBezTo>
                        <a:pt x="1" y="2"/>
                        <a:pt x="1" y="2"/>
                      </a:quadBezTo>
                      <a:quadBezTo>
                        <a:pt x="2" y="1"/>
                        <a:pt x="2" y="0"/>
                      </a:quadBezTo>
                      <a:cubicBezTo>
                        <a:pt x="2" y="1"/>
                        <a:pt x="1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39" name="Freeform 1980"/>
                <p:cNvSpPr/>
                <p:nvPr/>
              </p:nvSpPr>
              <p:spPr>
                <a:xfrm>
                  <a:off x="2062" y="197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40" name="Freeform 1981"/>
                <p:cNvSpPr/>
                <p:nvPr/>
              </p:nvSpPr>
              <p:spPr>
                <a:xfrm>
                  <a:off x="2068" y="197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41" name="Freeform 1982"/>
                <p:cNvSpPr/>
                <p:nvPr/>
              </p:nvSpPr>
              <p:spPr>
                <a:xfrm>
                  <a:off x="2125" y="199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42" name="Freeform 1983"/>
                <p:cNvSpPr/>
                <p:nvPr/>
              </p:nvSpPr>
              <p:spPr>
                <a:xfrm>
                  <a:off x="2118" y="1995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quadBezTo>
                        <a:pt x="1" y="0"/>
                        <a:pt x="2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43" name="Freeform 1984"/>
                <p:cNvSpPr/>
                <p:nvPr/>
              </p:nvSpPr>
              <p:spPr>
                <a:xfrm>
                  <a:off x="2137" y="2003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44" name="Freeform 1985"/>
                <p:cNvSpPr/>
                <p:nvPr/>
              </p:nvSpPr>
              <p:spPr>
                <a:xfrm>
                  <a:off x="2069" y="1976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45" name="Freeform 1986"/>
                <p:cNvSpPr/>
                <p:nvPr/>
              </p:nvSpPr>
              <p:spPr>
                <a:xfrm>
                  <a:off x="2067" y="197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46" name="Freeform 1987"/>
                <p:cNvSpPr/>
                <p:nvPr/>
              </p:nvSpPr>
              <p:spPr>
                <a:xfrm>
                  <a:off x="2065" y="197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47" name="Freeform 1988"/>
                <p:cNvSpPr/>
                <p:nvPr/>
              </p:nvSpPr>
              <p:spPr>
                <a:xfrm>
                  <a:off x="2081" y="2103"/>
                  <a:ext cx="2" cy="1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1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48" name="Freeform 1989"/>
                <p:cNvSpPr/>
                <p:nvPr/>
              </p:nvSpPr>
              <p:spPr>
                <a:xfrm>
                  <a:off x="2116" y="2096"/>
                  <a:ext cx="8" cy="2"/>
                </a:xfrm>
                <a:custGeom>
                  <a:avLst/>
                  <a:gdLst>
                    <a:gd name="T0" fmla="*/ 4 w 9"/>
                    <a:gd name="T1" fmla="*/ 0 h 2"/>
                    <a:gd name="T2" fmla="*/ 0 w 9"/>
                    <a:gd name="T3" fmla="*/ 2 h 2"/>
                    <a:gd name="T4" fmla="*/ 4 w 9"/>
                    <a:gd name="T5" fmla="*/ 0 h 2"/>
                    <a:gd name="T6" fmla="*/ 9 w 9"/>
                    <a:gd name="T7" fmla="*/ 0 h 2"/>
                    <a:gd name="T8" fmla="*/ 9 w 9"/>
                    <a:gd name="T9" fmla="*/ 0 h 2"/>
                    <a:gd name="T10" fmla="*/ 4 w 9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2">
                      <a:moveTo>
                        <a:pt x="4" y="0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6" y="0"/>
                        <a:pt x="7" y="0"/>
                        <a:pt x="9" y="0"/>
                      </a:cubicBezTo>
                      <a:quadBezTo>
                        <a:pt x="9" y="0"/>
                        <a:pt x="9" y="0"/>
                      </a:quadBezTo>
                      <a:cubicBezTo>
                        <a:pt x="7" y="0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49" name="Freeform 1990"/>
                <p:cNvSpPr/>
                <p:nvPr/>
              </p:nvSpPr>
              <p:spPr>
                <a:xfrm>
                  <a:off x="2079" y="2104"/>
                  <a:ext cx="2" cy="2"/>
                </a:xfrm>
                <a:custGeom>
                  <a:avLst/>
                  <a:gdLst>
                    <a:gd name="T0" fmla="*/ 0 w 2"/>
                    <a:gd name="T1" fmla="*/ 2 h 2"/>
                    <a:gd name="T2" fmla="*/ 0 w 2"/>
                    <a:gd name="T3" fmla="*/ 2 h 2"/>
                    <a:gd name="T4" fmla="*/ 0 w 2"/>
                    <a:gd name="T5" fmla="*/ 2 h 2"/>
                    <a:gd name="T6" fmla="*/ 2 w 2"/>
                    <a:gd name="T7" fmla="*/ 0 h 2"/>
                    <a:gd name="T8" fmla="*/ 0 w 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quadBezTo>
                        <a:pt x="0" y="2"/>
                        <a:pt x="0" y="2"/>
                      </a:quadBezTo>
                      <a:quadBezTo>
                        <a:pt x="0" y="2"/>
                        <a:pt x="0" y="2"/>
                      </a:quadBezTo>
                      <a:cubicBezTo>
                        <a:pt x="1" y="1"/>
                        <a:pt x="2" y="1"/>
                        <a:pt x="2" y="0"/>
                      </a:cubicBezTo>
                      <a:quadBezTo>
                        <a:pt x="1" y="1"/>
                        <a:pt x="0" y="2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50" name="Freeform 1991"/>
                <p:cNvSpPr/>
                <p:nvPr/>
              </p:nvSpPr>
              <p:spPr>
                <a:xfrm>
                  <a:off x="2124" y="2096"/>
                  <a:ext cx="3" cy="1"/>
                </a:xfrm>
                <a:custGeom>
                  <a:avLst/>
                  <a:gdLst>
                    <a:gd name="T0" fmla="*/ 2 w 3"/>
                    <a:gd name="T1" fmla="*/ 1 h 1"/>
                    <a:gd name="T2" fmla="*/ 0 w 3"/>
                    <a:gd name="T3" fmla="*/ 0 h 1"/>
                    <a:gd name="T4" fmla="*/ 2 w 3"/>
                    <a:gd name="T5" fmla="*/ 1 h 1"/>
                    <a:gd name="T6" fmla="*/ 3 w 3"/>
                    <a:gd name="T7" fmla="*/ 1 h 1"/>
                    <a:gd name="T8" fmla="*/ 2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quadBezTo>
                        <a:pt x="2" y="1"/>
                        <a:pt x="2" y="1"/>
                      </a:quadBezTo>
                      <a:quadBezTo>
                        <a:pt x="2" y="1"/>
                        <a:pt x="3" y="1"/>
                      </a:quadBezTo>
                      <a:lnTo>
                        <a:pt x="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51" name="Freeform 1992"/>
                <p:cNvSpPr/>
                <p:nvPr/>
              </p:nvSpPr>
              <p:spPr>
                <a:xfrm>
                  <a:off x="2083" y="2096"/>
                  <a:ext cx="8" cy="7"/>
                </a:xfrm>
                <a:custGeom>
                  <a:avLst/>
                  <a:gdLst>
                    <a:gd name="T0" fmla="*/ 0 w 8"/>
                    <a:gd name="T1" fmla="*/ 7 h 7"/>
                    <a:gd name="T2" fmla="*/ 4 w 8"/>
                    <a:gd name="T3" fmla="*/ 3 h 7"/>
                    <a:gd name="T4" fmla="*/ 8 w 8"/>
                    <a:gd name="T5" fmla="*/ 0 h 7"/>
                    <a:gd name="T6" fmla="*/ 4 w 8"/>
                    <a:gd name="T7" fmla="*/ 3 h 7"/>
                    <a:gd name="T8" fmla="*/ 0 w 8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cubicBezTo>
                        <a:pt x="2" y="6"/>
                        <a:pt x="3" y="4"/>
                        <a:pt x="4" y="3"/>
                      </a:cubicBezTo>
                      <a:cubicBezTo>
                        <a:pt x="6" y="1"/>
                        <a:pt x="7" y="0"/>
                        <a:pt x="8" y="0"/>
                      </a:cubicBezTo>
                      <a:cubicBezTo>
                        <a:pt x="7" y="0"/>
                        <a:pt x="6" y="1"/>
                        <a:pt x="4" y="3"/>
                      </a:cubicBezTo>
                      <a:cubicBezTo>
                        <a:pt x="3" y="4"/>
                        <a:pt x="2" y="5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52" name="Freeform 1993"/>
                <p:cNvSpPr/>
                <p:nvPr/>
              </p:nvSpPr>
              <p:spPr>
                <a:xfrm>
                  <a:off x="2076" y="210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53" name="Freeform 1994"/>
                <p:cNvSpPr/>
                <p:nvPr/>
              </p:nvSpPr>
              <p:spPr>
                <a:xfrm>
                  <a:off x="2076" y="2106"/>
                  <a:ext cx="3" cy="1"/>
                </a:xfrm>
                <a:custGeom>
                  <a:avLst/>
                  <a:gdLst>
                    <a:gd name="T0" fmla="*/ 0 w 4"/>
                    <a:gd name="T1" fmla="*/ 2 h 2"/>
                    <a:gd name="T2" fmla="*/ 0 w 4"/>
                    <a:gd name="T3" fmla="*/ 2 h 2"/>
                    <a:gd name="T4" fmla="*/ 3 w 4"/>
                    <a:gd name="T5" fmla="*/ 0 h 2"/>
                    <a:gd name="T6" fmla="*/ 4 w 4"/>
                    <a:gd name="T7" fmla="*/ 0 h 2"/>
                    <a:gd name="T8" fmla="*/ 0 w 4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0" y="2"/>
                      </a:moveTo>
                      <a:quadBezTo>
                        <a:pt x="0" y="2"/>
                        <a:pt x="0" y="2"/>
                      </a:quadBezTo>
                      <a:cubicBezTo>
                        <a:pt x="1" y="2"/>
                        <a:pt x="2" y="1"/>
                        <a:pt x="3" y="0"/>
                      </a:cubicBezTo>
                      <a:quadBezTo>
                        <a:pt x="4" y="0"/>
                        <a:pt x="4" y="0"/>
                      </a:quadBezTo>
                      <a:cubicBezTo>
                        <a:pt x="2" y="1"/>
                        <a:pt x="1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54" name="Freeform 1995"/>
                <p:cNvSpPr/>
                <p:nvPr/>
              </p:nvSpPr>
              <p:spPr>
                <a:xfrm>
                  <a:off x="2056" y="2047"/>
                  <a:ext cx="4" cy="5"/>
                </a:xfrm>
                <a:custGeom>
                  <a:avLst/>
                  <a:gdLst>
                    <a:gd name="T0" fmla="*/ 0 w 4"/>
                    <a:gd name="T1" fmla="*/ 1 h 5"/>
                    <a:gd name="T2" fmla="*/ 0 w 4"/>
                    <a:gd name="T3" fmla="*/ 0 h 5"/>
                    <a:gd name="T4" fmla="*/ 0 w 4"/>
                    <a:gd name="T5" fmla="*/ 0 h 5"/>
                    <a:gd name="T6" fmla="*/ 0 w 4"/>
                    <a:gd name="T7" fmla="*/ 1 h 5"/>
                    <a:gd name="T8" fmla="*/ 4 w 4"/>
                    <a:gd name="T9" fmla="*/ 5 h 5"/>
                    <a:gd name="T10" fmla="*/ 0 w 4"/>
                    <a:gd name="T11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5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quadBezTo>
                        <a:pt x="0" y="0"/>
                        <a:pt x="0" y="0"/>
                      </a:quad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2" y="3"/>
                        <a:pt x="4" y="5"/>
                      </a:cubicBezTo>
                      <a:cubicBezTo>
                        <a:pt x="2" y="3"/>
                        <a:pt x="1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55" name="Freeform 1996"/>
                <p:cNvSpPr/>
                <p:nvPr/>
              </p:nvSpPr>
              <p:spPr>
                <a:xfrm>
                  <a:off x="2075" y="2107"/>
                  <a:ext cx="0" cy="2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2"/>
                        <a:pt x="0" y="2"/>
                      </a:quadBezTo>
                      <a:quadBezTo>
                        <a:pt x="0" y="2"/>
                        <a:pt x="0" y="2"/>
                      </a:quad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56" name="Freeform 1997"/>
                <p:cNvSpPr/>
                <p:nvPr/>
              </p:nvSpPr>
              <p:spPr>
                <a:xfrm>
                  <a:off x="2079" y="2106"/>
                  <a:ext cx="0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  <a:gd name="T3" fmla="*/ 1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0" y="0"/>
                        <a:pt x="0" y="0"/>
                      </a:quadBezTo>
                      <a:quadBezTo>
                        <a:pt x="1" y="0"/>
                        <a:pt x="1" y="0"/>
                      </a:quadBezTo>
                      <a:quadBezTo>
                        <a:pt x="1" y="0"/>
                        <a:pt x="1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57" name="Freeform 1998"/>
                <p:cNvSpPr/>
                <p:nvPr/>
              </p:nvSpPr>
              <p:spPr>
                <a:xfrm>
                  <a:off x="2132" y="208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58" name="Freeform 1999"/>
                <p:cNvSpPr/>
                <p:nvPr/>
              </p:nvSpPr>
              <p:spPr>
                <a:xfrm>
                  <a:off x="2130" y="2096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1" y="0"/>
                        <a:pt x="1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59" name="Freeform 2000"/>
                <p:cNvSpPr/>
                <p:nvPr/>
              </p:nvSpPr>
              <p:spPr>
                <a:xfrm>
                  <a:off x="2130" y="2097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60" name="Freeform 2001"/>
                <p:cNvSpPr/>
                <p:nvPr/>
              </p:nvSpPr>
              <p:spPr>
                <a:xfrm>
                  <a:off x="2131" y="209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61" name="Freeform 2002"/>
                <p:cNvSpPr/>
                <p:nvPr/>
              </p:nvSpPr>
              <p:spPr>
                <a:xfrm>
                  <a:off x="2124" y="209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62" name="Freeform 2003"/>
                <p:cNvSpPr/>
                <p:nvPr/>
              </p:nvSpPr>
              <p:spPr>
                <a:xfrm>
                  <a:off x="2179" y="207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63" name="Freeform 2004"/>
                <p:cNvSpPr/>
                <p:nvPr/>
              </p:nvSpPr>
              <p:spPr>
                <a:xfrm>
                  <a:off x="2179" y="2071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64" name="Freeform 2005"/>
                <p:cNvSpPr/>
                <p:nvPr/>
              </p:nvSpPr>
              <p:spPr>
                <a:xfrm>
                  <a:off x="2124" y="2096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0 w 2"/>
                    <a:gd name="T5" fmla="*/ 0 h 1"/>
                    <a:gd name="T6" fmla="*/ 0 w 2"/>
                    <a:gd name="T7" fmla="*/ 0 h 1"/>
                    <a:gd name="T8" fmla="*/ 2 w 2"/>
                    <a:gd name="T9" fmla="*/ 1 h 1"/>
                    <a:gd name="T10" fmla="*/ 2 w 2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ubicBezTo>
                        <a:pt x="0" y="1"/>
                        <a:pt x="1" y="1"/>
                        <a:pt x="2" y="1"/>
                      </a:cubicBezTo>
                      <a:quadBezTo>
                        <a:pt x="2" y="1"/>
                        <a:pt x="2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65" name="Freeform 2006"/>
                <p:cNvSpPr/>
                <p:nvPr/>
              </p:nvSpPr>
              <p:spPr>
                <a:xfrm>
                  <a:off x="1928" y="1859"/>
                  <a:ext cx="134" cy="197"/>
                </a:xfrm>
                <a:custGeom>
                  <a:avLst/>
                  <a:gdLst>
                    <a:gd name="T0" fmla="*/ 130 w 140"/>
                    <a:gd name="T1" fmla="*/ 196 h 206"/>
                    <a:gd name="T2" fmla="*/ 130 w 140"/>
                    <a:gd name="T3" fmla="*/ 193 h 206"/>
                    <a:gd name="T4" fmla="*/ 132 w 140"/>
                    <a:gd name="T5" fmla="*/ 192 h 206"/>
                    <a:gd name="T6" fmla="*/ 136 w 140"/>
                    <a:gd name="T7" fmla="*/ 184 h 206"/>
                    <a:gd name="T8" fmla="*/ 136 w 140"/>
                    <a:gd name="T9" fmla="*/ 171 h 206"/>
                    <a:gd name="T10" fmla="*/ 138 w 140"/>
                    <a:gd name="T11" fmla="*/ 158 h 206"/>
                    <a:gd name="T12" fmla="*/ 137 w 140"/>
                    <a:gd name="T13" fmla="*/ 142 h 206"/>
                    <a:gd name="T14" fmla="*/ 137 w 140"/>
                    <a:gd name="T15" fmla="*/ 132 h 206"/>
                    <a:gd name="T16" fmla="*/ 133 w 140"/>
                    <a:gd name="T17" fmla="*/ 124 h 206"/>
                    <a:gd name="T18" fmla="*/ 126 w 140"/>
                    <a:gd name="T19" fmla="*/ 124 h 206"/>
                    <a:gd name="T20" fmla="*/ 124 w 140"/>
                    <a:gd name="T21" fmla="*/ 124 h 206"/>
                    <a:gd name="T22" fmla="*/ 120 w 140"/>
                    <a:gd name="T23" fmla="*/ 124 h 206"/>
                    <a:gd name="T24" fmla="*/ 117 w 140"/>
                    <a:gd name="T25" fmla="*/ 110 h 206"/>
                    <a:gd name="T26" fmla="*/ 103 w 140"/>
                    <a:gd name="T27" fmla="*/ 113 h 206"/>
                    <a:gd name="T28" fmla="*/ 91 w 140"/>
                    <a:gd name="T29" fmla="*/ 104 h 206"/>
                    <a:gd name="T30" fmla="*/ 85 w 140"/>
                    <a:gd name="T31" fmla="*/ 91 h 206"/>
                    <a:gd name="T32" fmla="*/ 82 w 140"/>
                    <a:gd name="T33" fmla="*/ 81 h 206"/>
                    <a:gd name="T34" fmla="*/ 84 w 140"/>
                    <a:gd name="T35" fmla="*/ 72 h 206"/>
                    <a:gd name="T36" fmla="*/ 89 w 140"/>
                    <a:gd name="T37" fmla="*/ 68 h 206"/>
                    <a:gd name="T38" fmla="*/ 98 w 140"/>
                    <a:gd name="T39" fmla="*/ 51 h 206"/>
                    <a:gd name="T40" fmla="*/ 117 w 140"/>
                    <a:gd name="T41" fmla="*/ 43 h 206"/>
                    <a:gd name="T42" fmla="*/ 120 w 140"/>
                    <a:gd name="T43" fmla="*/ 42 h 206"/>
                    <a:gd name="T44" fmla="*/ 119 w 140"/>
                    <a:gd name="T45" fmla="*/ 41 h 206"/>
                    <a:gd name="T46" fmla="*/ 125 w 140"/>
                    <a:gd name="T47" fmla="*/ 29 h 206"/>
                    <a:gd name="T48" fmla="*/ 110 w 140"/>
                    <a:gd name="T49" fmla="*/ 25 h 206"/>
                    <a:gd name="T50" fmla="*/ 95 w 140"/>
                    <a:gd name="T51" fmla="*/ 27 h 206"/>
                    <a:gd name="T52" fmla="*/ 87 w 140"/>
                    <a:gd name="T53" fmla="*/ 20 h 206"/>
                    <a:gd name="T54" fmla="*/ 79 w 140"/>
                    <a:gd name="T55" fmla="*/ 10 h 206"/>
                    <a:gd name="T56" fmla="*/ 70 w 140"/>
                    <a:gd name="T57" fmla="*/ 0 h 206"/>
                    <a:gd name="T58" fmla="*/ 67 w 140"/>
                    <a:gd name="T59" fmla="*/ 1 h 206"/>
                    <a:gd name="T60" fmla="*/ 68 w 140"/>
                    <a:gd name="T61" fmla="*/ 2 h 206"/>
                    <a:gd name="T62" fmla="*/ 69 w 140"/>
                    <a:gd name="T63" fmla="*/ 5 h 206"/>
                    <a:gd name="T64" fmla="*/ 66 w 140"/>
                    <a:gd name="T65" fmla="*/ 10 h 206"/>
                    <a:gd name="T66" fmla="*/ 61 w 140"/>
                    <a:gd name="T67" fmla="*/ 20 h 206"/>
                    <a:gd name="T68" fmla="*/ 31 w 140"/>
                    <a:gd name="T69" fmla="*/ 44 h 206"/>
                    <a:gd name="T70" fmla="*/ 18 w 140"/>
                    <a:gd name="T71" fmla="*/ 50 h 206"/>
                    <a:gd name="T72" fmla="*/ 13 w 140"/>
                    <a:gd name="T73" fmla="*/ 50 h 206"/>
                    <a:gd name="T74" fmla="*/ 9 w 140"/>
                    <a:gd name="T75" fmla="*/ 40 h 206"/>
                    <a:gd name="T76" fmla="*/ 9 w 140"/>
                    <a:gd name="T77" fmla="*/ 39 h 206"/>
                    <a:gd name="T78" fmla="*/ 8 w 140"/>
                    <a:gd name="T79" fmla="*/ 38 h 206"/>
                    <a:gd name="T80" fmla="*/ 4 w 140"/>
                    <a:gd name="T81" fmla="*/ 56 h 206"/>
                    <a:gd name="T82" fmla="*/ 2 w 140"/>
                    <a:gd name="T83" fmla="*/ 64 h 206"/>
                    <a:gd name="T84" fmla="*/ 13 w 140"/>
                    <a:gd name="T85" fmla="*/ 72 h 206"/>
                    <a:gd name="T86" fmla="*/ 30 w 140"/>
                    <a:gd name="T87" fmla="*/ 98 h 206"/>
                    <a:gd name="T88" fmla="*/ 57 w 140"/>
                    <a:gd name="T89" fmla="*/ 155 h 206"/>
                    <a:gd name="T90" fmla="*/ 79 w 140"/>
                    <a:gd name="T91" fmla="*/ 175 h 206"/>
                    <a:gd name="T92" fmla="*/ 125 w 140"/>
                    <a:gd name="T93" fmla="*/ 205 h 206"/>
                    <a:gd name="T94" fmla="*/ 129 w 140"/>
                    <a:gd name="T95" fmla="*/ 20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40" h="206">
                      <a:moveTo>
                        <a:pt x="130" y="197"/>
                      </a:moveTo>
                      <a:cubicBezTo>
                        <a:pt x="130" y="197"/>
                        <a:pt x="130" y="196"/>
                        <a:pt x="130" y="196"/>
                      </a:cubicBezTo>
                      <a:quadBezTo>
                        <a:pt x="130" y="196"/>
                        <a:pt x="130" y="196"/>
                      </a:quadBezTo>
                      <a:quadBezTo>
                        <a:pt x="130" y="195"/>
                        <a:pt x="130" y="194"/>
                      </a:quadBezTo>
                      <a:quadBezTo>
                        <a:pt x="130" y="194"/>
                        <a:pt x="130" y="194"/>
                      </a:quadBezTo>
                      <a:cubicBezTo>
                        <a:pt x="130" y="194"/>
                        <a:pt x="130" y="193"/>
                        <a:pt x="130" y="193"/>
                      </a:cubicBezTo>
                      <a:cubicBezTo>
                        <a:pt x="130" y="193"/>
                        <a:pt x="131" y="193"/>
                        <a:pt x="131" y="193"/>
                      </a:cubicBezTo>
                      <a:quadBezTo>
                        <a:pt x="131" y="192"/>
                        <a:pt x="132" y="192"/>
                      </a:quadBezTo>
                      <a:quadBezTo>
                        <a:pt x="132" y="192"/>
                        <a:pt x="132" y="192"/>
                      </a:quadBezTo>
                      <a:cubicBezTo>
                        <a:pt x="133" y="191"/>
                        <a:pt x="135" y="189"/>
                        <a:pt x="136" y="187"/>
                      </a:cubicBezTo>
                      <a:cubicBezTo>
                        <a:pt x="136" y="186"/>
                        <a:pt x="137" y="185"/>
                        <a:pt x="137" y="184"/>
                      </a:cubicBezTo>
                      <a:cubicBezTo>
                        <a:pt x="137" y="184"/>
                        <a:pt x="136" y="184"/>
                        <a:pt x="136" y="184"/>
                      </a:cubicBezTo>
                      <a:cubicBezTo>
                        <a:pt x="134" y="183"/>
                        <a:pt x="132" y="182"/>
                        <a:pt x="132" y="179"/>
                      </a:cubicBezTo>
                      <a:cubicBezTo>
                        <a:pt x="132" y="177"/>
                        <a:pt x="133" y="175"/>
                        <a:pt x="134" y="174"/>
                      </a:cubicBezTo>
                      <a:cubicBezTo>
                        <a:pt x="135" y="173"/>
                        <a:pt x="135" y="171"/>
                        <a:pt x="136" y="171"/>
                      </a:cubicBezTo>
                      <a:cubicBezTo>
                        <a:pt x="134" y="169"/>
                        <a:pt x="135" y="166"/>
                        <a:pt x="136" y="163"/>
                      </a:cubicBezTo>
                      <a:cubicBezTo>
                        <a:pt x="137" y="162"/>
                        <a:pt x="138" y="161"/>
                        <a:pt x="138" y="160"/>
                      </a:cubicBezTo>
                      <a:quadBezTo>
                        <a:pt x="138" y="158"/>
                        <a:pt x="138" y="158"/>
                      </a:quadBezTo>
                      <a:cubicBezTo>
                        <a:pt x="137" y="152"/>
                        <a:pt x="136" y="149"/>
                        <a:pt x="136" y="146"/>
                      </a:cubicBezTo>
                      <a:cubicBezTo>
                        <a:pt x="136" y="145"/>
                        <a:pt x="136" y="144"/>
                        <a:pt x="137" y="144"/>
                      </a:cubicBezTo>
                      <a:quadBezTo>
                        <a:pt x="137" y="143"/>
                        <a:pt x="137" y="142"/>
                      </a:quadBezTo>
                      <a:quadBezTo>
                        <a:pt x="138" y="142"/>
                        <a:pt x="139" y="141"/>
                      </a:quadBezTo>
                      <a:quadBezTo>
                        <a:pt x="140" y="140"/>
                        <a:pt x="140" y="139"/>
                      </a:quadBezTo>
                      <a:cubicBezTo>
                        <a:pt x="139" y="137"/>
                        <a:pt x="138" y="135"/>
                        <a:pt x="137" y="132"/>
                      </a:cubicBezTo>
                      <a:cubicBezTo>
                        <a:pt x="136" y="131"/>
                        <a:pt x="135" y="130"/>
                        <a:pt x="135" y="129"/>
                      </a:cubicBezTo>
                      <a:quadBezTo>
                        <a:pt x="135" y="128"/>
                        <a:pt x="134" y="128"/>
                      </a:quadBezTo>
                      <a:cubicBezTo>
                        <a:pt x="134" y="127"/>
                        <a:pt x="133" y="125"/>
                        <a:pt x="133" y="124"/>
                      </a:cubicBezTo>
                      <a:quadBezTo>
                        <a:pt x="133" y="124"/>
                        <a:pt x="133" y="124"/>
                      </a:quadBezTo>
                      <a:cubicBezTo>
                        <a:pt x="131" y="124"/>
                        <a:pt x="129" y="124"/>
                        <a:pt x="127" y="124"/>
                      </a:cubicBezTo>
                      <a:cubicBezTo>
                        <a:pt x="127" y="124"/>
                        <a:pt x="126" y="124"/>
                        <a:pt x="126" y="124"/>
                      </a:cubicBezTo>
                      <a:quadBezTo>
                        <a:pt x="126" y="124"/>
                        <a:pt x="125" y="124"/>
                      </a:quadBezTo>
                      <a:cubicBezTo>
                        <a:pt x="125" y="124"/>
                        <a:pt x="124" y="124"/>
                        <a:pt x="124" y="124"/>
                      </a:cubicBezTo>
                      <a:quadBezTo>
                        <a:pt x="124" y="124"/>
                        <a:pt x="124" y="124"/>
                      </a:quadBezTo>
                      <a:cubicBezTo>
                        <a:pt x="124" y="125"/>
                        <a:pt x="123" y="125"/>
                        <a:pt x="123" y="125"/>
                      </a:cubicBezTo>
                      <a:quadBezTo>
                        <a:pt x="123" y="125"/>
                        <a:pt x="123" y="125"/>
                      </a:quadBezTo>
                      <a:cubicBezTo>
                        <a:pt x="122" y="125"/>
                        <a:pt x="121" y="124"/>
                        <a:pt x="120" y="124"/>
                      </a:cubicBezTo>
                      <a:cubicBezTo>
                        <a:pt x="118" y="122"/>
                        <a:pt x="118" y="117"/>
                        <a:pt x="118" y="110"/>
                      </a:cubicBezTo>
                      <a:quadBezTo>
                        <a:pt x="118" y="109"/>
                        <a:pt x="118" y="108"/>
                      </a:quadBezTo>
                      <a:cubicBezTo>
                        <a:pt x="118" y="108"/>
                        <a:pt x="118" y="109"/>
                        <a:pt x="117" y="110"/>
                      </a:cubicBezTo>
                      <a:cubicBezTo>
                        <a:pt x="116" y="113"/>
                        <a:pt x="112" y="113"/>
                        <a:pt x="111" y="113"/>
                      </a:cubicBezTo>
                      <a:cubicBezTo>
                        <a:pt x="109" y="113"/>
                        <a:pt x="108" y="113"/>
                        <a:pt x="107" y="113"/>
                      </a:cubicBezTo>
                      <a:cubicBezTo>
                        <a:pt x="106" y="113"/>
                        <a:pt x="105" y="113"/>
                        <a:pt x="103" y="113"/>
                      </a:cubicBezTo>
                      <a:cubicBezTo>
                        <a:pt x="99" y="113"/>
                        <a:pt x="98" y="109"/>
                        <a:pt x="98" y="107"/>
                      </a:cubicBezTo>
                      <a:cubicBezTo>
                        <a:pt x="98" y="107"/>
                        <a:pt x="97" y="107"/>
                        <a:pt x="97" y="106"/>
                      </a:cubicBezTo>
                      <a:cubicBezTo>
                        <a:pt x="95" y="106"/>
                        <a:pt x="92" y="106"/>
                        <a:pt x="91" y="104"/>
                      </a:cubicBezTo>
                      <a:cubicBezTo>
                        <a:pt x="90" y="103"/>
                        <a:pt x="90" y="102"/>
                        <a:pt x="90" y="100"/>
                      </a:cubicBezTo>
                      <a:cubicBezTo>
                        <a:pt x="90" y="98"/>
                        <a:pt x="89" y="96"/>
                        <a:pt x="87" y="94"/>
                      </a:cubicBezTo>
                      <a:cubicBezTo>
                        <a:pt x="87" y="93"/>
                        <a:pt x="86" y="92"/>
                        <a:pt x="85" y="91"/>
                      </a:cubicBezTo>
                      <a:quadBezTo>
                        <a:pt x="85" y="90"/>
                        <a:pt x="85" y="90"/>
                      </a:quadBezTo>
                      <a:cubicBezTo>
                        <a:pt x="83" y="88"/>
                        <a:pt x="81" y="85"/>
                        <a:pt x="81" y="82"/>
                      </a:cubicBezTo>
                      <a:cubicBezTo>
                        <a:pt x="81" y="81"/>
                        <a:pt x="82" y="81"/>
                        <a:pt x="82" y="81"/>
                      </a:cubicBezTo>
                      <a:quadBezTo>
                        <a:pt x="82" y="80"/>
                        <a:pt x="83" y="79"/>
                      </a:quadBezTo>
                      <a:quadBezTo>
                        <a:pt x="83" y="79"/>
                        <a:pt x="83" y="78"/>
                      </a:quadBezTo>
                      <a:cubicBezTo>
                        <a:pt x="82" y="76"/>
                        <a:pt x="82" y="74"/>
                        <a:pt x="84" y="72"/>
                      </a:cubicBezTo>
                      <a:cubicBezTo>
                        <a:pt x="86" y="71"/>
                        <a:pt x="87" y="70"/>
                        <a:pt x="88" y="69"/>
                      </a:cubicBezTo>
                      <a:cubicBezTo>
                        <a:pt x="88" y="69"/>
                        <a:pt x="89" y="69"/>
                        <a:pt x="89" y="69"/>
                      </a:cubicBezTo>
                      <a:cubicBezTo>
                        <a:pt x="89" y="69"/>
                        <a:pt x="89" y="68"/>
                        <a:pt x="89" y="68"/>
                      </a:cubicBezTo>
                      <a:cubicBezTo>
                        <a:pt x="88" y="65"/>
                        <a:pt x="89" y="62"/>
                        <a:pt x="91" y="61"/>
                      </a:cubicBezTo>
                      <a:cubicBezTo>
                        <a:pt x="92" y="59"/>
                        <a:pt x="92" y="58"/>
                        <a:pt x="92" y="56"/>
                      </a:cubicBezTo>
                      <a:cubicBezTo>
                        <a:pt x="93" y="53"/>
                        <a:pt x="96" y="52"/>
                        <a:pt x="98" y="51"/>
                      </a:cubicBezTo>
                      <a:cubicBezTo>
                        <a:pt x="100" y="50"/>
                        <a:pt x="102" y="50"/>
                        <a:pt x="103" y="48"/>
                      </a:cubicBezTo>
                      <a:cubicBezTo>
                        <a:pt x="106" y="46"/>
                        <a:pt x="109" y="46"/>
                        <a:pt x="111" y="45"/>
                      </a:cubicBezTo>
                      <a:cubicBezTo>
                        <a:pt x="113" y="45"/>
                        <a:pt x="115" y="45"/>
                        <a:pt x="117" y="43"/>
                      </a:cubicBezTo>
                      <a:cubicBezTo>
                        <a:pt x="117" y="43"/>
                        <a:pt x="118" y="43"/>
                        <a:pt x="118" y="42"/>
                      </a:cubicBezTo>
                      <a:cubicBezTo>
                        <a:pt x="118" y="42"/>
                        <a:pt x="119" y="42"/>
                        <a:pt x="119" y="42"/>
                      </a:cubicBezTo>
                      <a:quadBezTo>
                        <a:pt x="119" y="42"/>
                        <a:pt x="120" y="42"/>
                      </a:quadBezTo>
                      <a:quadBezTo>
                        <a:pt x="120" y="42"/>
                        <a:pt x="120" y="42"/>
                      </a:quadBezTo>
                      <a:quadBezTo>
                        <a:pt x="120" y="41"/>
                        <a:pt x="120" y="41"/>
                      </a:quadBezTo>
                      <a:cubicBezTo>
                        <a:pt x="120" y="41"/>
                        <a:pt x="119" y="41"/>
                        <a:pt x="119" y="41"/>
                      </a:cubicBezTo>
                      <a:cubicBezTo>
                        <a:pt x="119" y="41"/>
                        <a:pt x="119" y="40"/>
                        <a:pt x="119" y="40"/>
                      </a:cubicBezTo>
                      <a:cubicBezTo>
                        <a:pt x="117" y="37"/>
                        <a:pt x="120" y="34"/>
                        <a:pt x="122" y="31"/>
                      </a:cubicBezTo>
                      <a:cubicBezTo>
                        <a:pt x="123" y="30"/>
                        <a:pt x="124" y="29"/>
                        <a:pt x="125" y="29"/>
                      </a:cubicBezTo>
                      <a:cubicBezTo>
                        <a:pt x="124" y="29"/>
                        <a:pt x="124" y="27"/>
                        <a:pt x="117" y="25"/>
                      </a:cubicBezTo>
                      <a:cubicBezTo>
                        <a:pt x="117" y="25"/>
                        <a:pt x="116" y="25"/>
                        <a:pt x="115" y="25"/>
                      </a:cubicBezTo>
                      <a:cubicBezTo>
                        <a:pt x="113" y="26"/>
                        <a:pt x="111" y="26"/>
                        <a:pt x="110" y="25"/>
                      </a:cubicBezTo>
                      <a:cubicBezTo>
                        <a:pt x="109" y="24"/>
                        <a:pt x="106" y="25"/>
                        <a:pt x="105" y="26"/>
                      </a:cubicBezTo>
                      <a:cubicBezTo>
                        <a:pt x="103" y="27"/>
                        <a:pt x="98" y="27"/>
                        <a:pt x="98" y="27"/>
                      </a:cubicBezTo>
                      <a:cubicBezTo>
                        <a:pt x="97" y="27"/>
                        <a:pt x="96" y="27"/>
                        <a:pt x="95" y="27"/>
                      </a:cubicBezTo>
                      <a:cubicBezTo>
                        <a:pt x="93" y="27"/>
                        <a:pt x="91" y="26"/>
                        <a:pt x="90" y="25"/>
                      </a:cubicBezTo>
                      <a:cubicBezTo>
                        <a:pt x="89" y="24"/>
                        <a:pt x="89" y="23"/>
                        <a:pt x="89" y="22"/>
                      </a:cubicBezTo>
                      <a:quadBezTo>
                        <a:pt x="89" y="21"/>
                        <a:pt x="87" y="20"/>
                      </a:quadBezTo>
                      <a:cubicBezTo>
                        <a:pt x="86" y="19"/>
                        <a:pt x="84" y="17"/>
                        <a:pt x="85" y="15"/>
                      </a:cubicBezTo>
                      <a:cubicBezTo>
                        <a:pt x="85" y="15"/>
                        <a:pt x="85" y="14"/>
                        <a:pt x="84" y="13"/>
                      </a:cubicBezTo>
                      <a:cubicBezTo>
                        <a:pt x="83" y="11"/>
                        <a:pt x="81" y="10"/>
                        <a:pt x="79" y="10"/>
                      </a:cubicBezTo>
                      <a:cubicBezTo>
                        <a:pt x="76" y="10"/>
                        <a:pt x="75" y="7"/>
                        <a:pt x="74" y="4"/>
                      </a:cubicBezTo>
                      <a:cubicBezTo>
                        <a:pt x="73" y="3"/>
                        <a:pt x="73" y="1"/>
                        <a:pt x="72" y="1"/>
                      </a:cubicBezTo>
                      <a:cubicBezTo>
                        <a:pt x="72" y="1"/>
                        <a:pt x="71" y="0"/>
                        <a:pt x="70" y="0"/>
                      </a:cubicBezTo>
                      <a:cubicBezTo>
                        <a:pt x="70" y="0"/>
                        <a:pt x="69" y="0"/>
                        <a:pt x="69" y="0"/>
                      </a:cubicBezTo>
                      <a:quadBezTo>
                        <a:pt x="69" y="0"/>
                        <a:pt x="68" y="0"/>
                      </a:quadBezTo>
                      <a:quadBezTo>
                        <a:pt x="68" y="0"/>
                        <a:pt x="67" y="1"/>
                      </a:quadBezTo>
                      <a:quadBezTo>
                        <a:pt x="67" y="1"/>
                        <a:pt x="67" y="1"/>
                      </a:quadBezTo>
                      <a:cubicBezTo>
                        <a:pt x="67" y="1"/>
                        <a:pt x="68" y="1"/>
                        <a:pt x="68" y="1"/>
                      </a:cubicBezTo>
                      <a:quadBezTo>
                        <a:pt x="68" y="2"/>
                        <a:pt x="68" y="2"/>
                      </a:quadBezTo>
                      <a:cubicBezTo>
                        <a:pt x="68" y="2"/>
                        <a:pt x="69" y="3"/>
                        <a:pt x="69" y="3"/>
                      </a:cubicBezTo>
                      <a:quadBezTo>
                        <a:pt x="69" y="4"/>
                        <a:pt x="69" y="4"/>
                      </a:quadBezTo>
                      <a:cubicBezTo>
                        <a:pt x="69" y="4"/>
                        <a:pt x="69" y="5"/>
                        <a:pt x="69" y="5"/>
                      </a:cubicBezTo>
                      <a:quadBezTo>
                        <a:pt x="69" y="5"/>
                        <a:pt x="69" y="5"/>
                      </a:quadBezTo>
                      <a:cubicBezTo>
                        <a:pt x="69" y="7"/>
                        <a:pt x="68" y="8"/>
                        <a:pt x="67" y="9"/>
                      </a:cubicBezTo>
                      <a:cubicBezTo>
                        <a:pt x="67" y="9"/>
                        <a:pt x="66" y="9"/>
                        <a:pt x="66" y="10"/>
                      </a:cubicBezTo>
                      <a:quadBezTo>
                        <a:pt x="66" y="10"/>
                        <a:pt x="66" y="10"/>
                      </a:quadBezTo>
                      <a:cubicBezTo>
                        <a:pt x="66" y="10"/>
                        <a:pt x="66" y="11"/>
                        <a:pt x="66" y="11"/>
                      </a:cubicBezTo>
                      <a:cubicBezTo>
                        <a:pt x="66" y="12"/>
                        <a:pt x="65" y="15"/>
                        <a:pt x="61" y="20"/>
                      </a:cubicBezTo>
                      <a:cubicBezTo>
                        <a:pt x="55" y="28"/>
                        <a:pt x="46" y="30"/>
                        <a:pt x="40" y="32"/>
                      </a:cubicBezTo>
                      <a:quadBezTo>
                        <a:pt x="39" y="32"/>
                        <a:pt x="38" y="33"/>
                      </a:quadBezTo>
                      <a:cubicBezTo>
                        <a:pt x="35" y="34"/>
                        <a:pt x="33" y="39"/>
                        <a:pt x="31" y="44"/>
                      </a:cubicBezTo>
                      <a:cubicBezTo>
                        <a:pt x="31" y="46"/>
                        <a:pt x="30" y="48"/>
                        <a:pt x="29" y="49"/>
                      </a:cubicBezTo>
                      <a:cubicBezTo>
                        <a:pt x="28" y="52"/>
                        <a:pt x="27" y="55"/>
                        <a:pt x="24" y="55"/>
                      </a:cubicBezTo>
                      <a:cubicBezTo>
                        <a:pt x="21" y="55"/>
                        <a:pt x="19" y="53"/>
                        <a:pt x="18" y="50"/>
                      </a:cubicBezTo>
                      <a:quadBezTo>
                        <a:pt x="17" y="50"/>
                        <a:pt x="17" y="50"/>
                      </a:quadBezTo>
                      <a:quadBezTo>
                        <a:pt x="16" y="50"/>
                        <a:pt x="15" y="50"/>
                      </a:quadBezTo>
                      <a:cubicBezTo>
                        <a:pt x="15" y="50"/>
                        <a:pt x="14" y="50"/>
                        <a:pt x="13" y="50"/>
                      </a:cubicBezTo>
                      <a:cubicBezTo>
                        <a:pt x="12" y="50"/>
                        <a:pt x="11" y="49"/>
                        <a:pt x="9" y="48"/>
                      </a:cubicBezTo>
                      <a:cubicBezTo>
                        <a:pt x="6" y="45"/>
                        <a:pt x="6" y="44"/>
                        <a:pt x="8" y="41"/>
                      </a:cubicBezTo>
                      <a:cubicBezTo>
                        <a:pt x="8" y="41"/>
                        <a:pt x="9" y="40"/>
                        <a:pt x="9" y="40"/>
                      </a:cubicBezTo>
                      <a:quadBezTo>
                        <a:pt x="9" y="40"/>
                        <a:pt x="9" y="40"/>
                      </a:quadBezTo>
                      <a:quadBezTo>
                        <a:pt x="9" y="40"/>
                        <a:pt x="9" y="40"/>
                      </a:quadBezTo>
                      <a:quadBezTo>
                        <a:pt x="9" y="39"/>
                        <a:pt x="9" y="39"/>
                      </a:quadBezTo>
                      <a:quadBezTo>
                        <a:pt x="9" y="39"/>
                        <a:pt x="9" y="39"/>
                      </a:quadBezTo>
                      <a:cubicBezTo>
                        <a:pt x="9" y="39"/>
                        <a:pt x="8" y="38"/>
                        <a:pt x="8" y="38"/>
                      </a:cubicBezTo>
                      <a:quadBezTo>
                        <a:pt x="8" y="38"/>
                        <a:pt x="8" y="38"/>
                      </a:quadBezTo>
                      <a:quadBezTo>
                        <a:pt x="8" y="38"/>
                        <a:pt x="8" y="38"/>
                      </a:quadBezTo>
                      <a:cubicBezTo>
                        <a:pt x="5" y="39"/>
                        <a:pt x="3" y="43"/>
                        <a:pt x="1" y="46"/>
                      </a:cubicBezTo>
                      <a:cubicBezTo>
                        <a:pt x="0" y="48"/>
                        <a:pt x="2" y="53"/>
                        <a:pt x="4" y="56"/>
                      </a:cubicBezTo>
                      <a:cubicBezTo>
                        <a:pt x="4" y="58"/>
                        <a:pt x="5" y="59"/>
                        <a:pt x="5" y="60"/>
                      </a:cubicBezTo>
                      <a:cubicBezTo>
                        <a:pt x="5" y="61"/>
                        <a:pt x="6" y="62"/>
                        <a:pt x="5" y="63"/>
                      </a:cubicBezTo>
                      <a:cubicBezTo>
                        <a:pt x="4" y="64"/>
                        <a:pt x="3" y="64"/>
                        <a:pt x="2" y="64"/>
                      </a:cubicBezTo>
                      <a:quadBezTo>
                        <a:pt x="2" y="64"/>
                        <a:pt x="2" y="64"/>
                      </a:quadBezTo>
                      <a:cubicBezTo>
                        <a:pt x="3" y="65"/>
                        <a:pt x="7" y="68"/>
                        <a:pt x="9" y="69"/>
                      </a:cubicBezTo>
                      <a:cubicBezTo>
                        <a:pt x="10" y="70"/>
                        <a:pt x="12" y="71"/>
                        <a:pt x="13" y="72"/>
                      </a:cubicBezTo>
                      <a:cubicBezTo>
                        <a:pt x="16" y="74"/>
                        <a:pt x="18" y="77"/>
                        <a:pt x="20" y="81"/>
                      </a:cubicBezTo>
                      <a:cubicBezTo>
                        <a:pt x="22" y="83"/>
                        <a:pt x="23" y="86"/>
                        <a:pt x="25" y="88"/>
                      </a:cubicBezTo>
                      <a:cubicBezTo>
                        <a:pt x="28" y="91"/>
                        <a:pt x="29" y="93"/>
                        <a:pt x="30" y="98"/>
                      </a:cubicBezTo>
                      <a:cubicBezTo>
                        <a:pt x="31" y="100"/>
                        <a:pt x="32" y="102"/>
                        <a:pt x="33" y="105"/>
                      </a:cubicBezTo>
                      <a:cubicBezTo>
                        <a:pt x="37" y="115"/>
                        <a:pt x="45" y="131"/>
                        <a:pt x="50" y="138"/>
                      </a:cubicBezTo>
                      <a:cubicBezTo>
                        <a:pt x="55" y="144"/>
                        <a:pt x="60" y="151"/>
                        <a:pt x="57" y="155"/>
                      </a:cubicBezTo>
                      <a:cubicBezTo>
                        <a:pt x="57" y="156"/>
                        <a:pt x="58" y="160"/>
                        <a:pt x="61" y="163"/>
                      </a:cubicBezTo>
                      <a:cubicBezTo>
                        <a:pt x="62" y="163"/>
                        <a:pt x="64" y="164"/>
                        <a:pt x="65" y="166"/>
                      </a:cubicBezTo>
                      <a:cubicBezTo>
                        <a:pt x="68" y="168"/>
                        <a:pt x="71" y="171"/>
                        <a:pt x="79" y="175"/>
                      </a:cubicBezTo>
                      <a:cubicBezTo>
                        <a:pt x="109" y="190"/>
                        <a:pt x="111" y="194"/>
                        <a:pt x="112" y="196"/>
                      </a:cubicBezTo>
                      <a:cubicBezTo>
                        <a:pt x="114" y="199"/>
                        <a:pt x="121" y="203"/>
                        <a:pt x="124" y="205"/>
                      </a:cubicBezTo>
                      <a:quadBezTo>
                        <a:pt x="125" y="205"/>
                        <a:pt x="125" y="205"/>
                      </a:quadBezTo>
                      <a:cubicBezTo>
                        <a:pt x="125" y="205"/>
                        <a:pt x="125" y="206"/>
                        <a:pt x="125" y="206"/>
                      </a:cubicBezTo>
                      <a:quadBezTo>
                        <a:pt x="126" y="206"/>
                        <a:pt x="126" y="205"/>
                      </a:quadBezTo>
                      <a:cubicBezTo>
                        <a:pt x="127" y="205"/>
                        <a:pt x="128" y="202"/>
                        <a:pt x="129" y="200"/>
                      </a:cubicBezTo>
                      <a:cubicBezTo>
                        <a:pt x="129" y="199"/>
                        <a:pt x="129" y="198"/>
                        <a:pt x="130" y="197"/>
                      </a:cubicBezTo>
                      <a:quadBezTo>
                        <a:pt x="130" y="197"/>
                        <a:pt x="130" y="197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66" name="Freeform 2007"/>
                <p:cNvSpPr/>
                <p:nvPr/>
              </p:nvSpPr>
              <p:spPr>
                <a:xfrm>
                  <a:off x="2040" y="1899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67" name="Freeform 2008"/>
                <p:cNvSpPr/>
                <p:nvPr/>
              </p:nvSpPr>
              <p:spPr>
                <a:xfrm>
                  <a:off x="2043" y="1977"/>
                  <a:ext cx="3" cy="1"/>
                </a:xfrm>
                <a:custGeom>
                  <a:avLst/>
                  <a:gdLst>
                    <a:gd name="T0" fmla="*/ 3 w 3"/>
                    <a:gd name="T1" fmla="*/ 1 h 1"/>
                    <a:gd name="T2" fmla="*/ 0 w 3"/>
                    <a:gd name="T3" fmla="*/ 0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2" y="1"/>
                        <a:pt x="1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68" name="Freeform 2009"/>
                <p:cNvSpPr/>
                <p:nvPr/>
              </p:nvSpPr>
              <p:spPr>
                <a:xfrm>
                  <a:off x="2006" y="1936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69" name="Freeform 2010"/>
                <p:cNvSpPr/>
                <p:nvPr/>
              </p:nvSpPr>
              <p:spPr>
                <a:xfrm>
                  <a:off x="2050" y="1977"/>
                  <a:ext cx="6" cy="0"/>
                </a:xfrm>
                <a:custGeom>
                  <a:avLst/>
                  <a:gdLst>
                    <a:gd name="T0" fmla="*/ 0 w 6"/>
                    <a:gd name="T1" fmla="*/ 6 w 6"/>
                    <a:gd name="T2" fmla="*/ 6 w 6"/>
                    <a:gd name="T3" fmla="*/ 0 w 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6">
                      <a:moveTo>
                        <a:pt x="0" y="0"/>
                      </a:moveTo>
                      <a:cubicBezTo>
                        <a:pt x="2" y="0"/>
                        <a:pt x="4" y="0"/>
                        <a:pt x="6" y="0"/>
                      </a:cubicBezTo>
                      <a:quadBezTo>
                        <a:pt x="6" y="0"/>
                        <a:pt x="6" y="0"/>
                      </a:quadBezTo>
                      <a:cubicBezTo>
                        <a:pt x="4" y="0"/>
                        <a:pt x="2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70" name="Freeform 2011"/>
                <p:cNvSpPr/>
                <p:nvPr/>
              </p:nvSpPr>
              <p:spPr>
                <a:xfrm>
                  <a:off x="2048" y="1977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71" name="Freeform 2012"/>
                <p:cNvSpPr/>
                <p:nvPr/>
              </p:nvSpPr>
              <p:spPr>
                <a:xfrm>
                  <a:off x="2042" y="1899"/>
                  <a:ext cx="1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72" name="Freeform 2013"/>
                <p:cNvSpPr/>
                <p:nvPr/>
              </p:nvSpPr>
              <p:spPr>
                <a:xfrm>
                  <a:off x="2046" y="1977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1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1"/>
                        <a:pt x="1" y="0"/>
                      </a:cubicBezTo>
                      <a:quadBezTo>
                        <a:pt x="1" y="0"/>
                        <a:pt x="1" y="0"/>
                      </a:quadBezTo>
                      <a:quadBezTo>
                        <a:pt x="1" y="0"/>
                        <a:pt x="1" y="0"/>
                      </a:quadBezTo>
                      <a:cubicBezTo>
                        <a:pt x="1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73" name="Freeform 2014"/>
                <p:cNvSpPr/>
                <p:nvPr/>
              </p:nvSpPr>
              <p:spPr>
                <a:xfrm>
                  <a:off x="2013" y="1880"/>
                  <a:ext cx="6" cy="5"/>
                </a:xfrm>
                <a:custGeom>
                  <a:avLst/>
                  <a:gdLst>
                    <a:gd name="T0" fmla="*/ 0 w 6"/>
                    <a:gd name="T1" fmla="*/ 0 h 5"/>
                    <a:gd name="T2" fmla="*/ 1 w 6"/>
                    <a:gd name="T3" fmla="*/ 3 h 5"/>
                    <a:gd name="T4" fmla="*/ 6 w 6"/>
                    <a:gd name="T5" fmla="*/ 5 h 5"/>
                    <a:gd name="T6" fmla="*/ 1 w 6"/>
                    <a:gd name="T7" fmla="*/ 3 h 5"/>
                    <a:gd name="T8" fmla="*/ 0 w 6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cubicBezTo>
                        <a:pt x="0" y="1"/>
                        <a:pt x="0" y="2"/>
                        <a:pt x="1" y="3"/>
                      </a:cubicBezTo>
                      <a:cubicBezTo>
                        <a:pt x="2" y="4"/>
                        <a:pt x="4" y="5"/>
                        <a:pt x="6" y="5"/>
                      </a:cubicBezTo>
                      <a:cubicBezTo>
                        <a:pt x="4" y="5"/>
                        <a:pt x="2" y="4"/>
                        <a:pt x="1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74" name="Freeform 2015"/>
                <p:cNvSpPr/>
                <p:nvPr/>
              </p:nvSpPr>
              <p:spPr>
                <a:xfrm>
                  <a:off x="2042" y="1898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75" name="Freeform 2016"/>
                <p:cNvSpPr/>
                <p:nvPr/>
              </p:nvSpPr>
              <p:spPr>
                <a:xfrm>
                  <a:off x="1992" y="186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76" name="Freeform 2017"/>
                <p:cNvSpPr/>
                <p:nvPr/>
              </p:nvSpPr>
              <p:spPr>
                <a:xfrm>
                  <a:off x="1993" y="1859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quadBezTo>
                        <a:pt x="1" y="0"/>
                        <a:pt x="1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77" name="Freeform 2018"/>
                <p:cNvSpPr/>
                <p:nvPr/>
              </p:nvSpPr>
              <p:spPr>
                <a:xfrm>
                  <a:off x="2053" y="204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78" name="Freeform 2019"/>
                <p:cNvSpPr/>
                <p:nvPr/>
              </p:nvSpPr>
              <p:spPr>
                <a:xfrm>
                  <a:off x="2053" y="2043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79" name="Freeform 2020"/>
                <p:cNvSpPr/>
                <p:nvPr/>
              </p:nvSpPr>
              <p:spPr>
                <a:xfrm>
                  <a:off x="2057" y="1982"/>
                  <a:ext cx="2" cy="3"/>
                </a:xfrm>
                <a:custGeom>
                  <a:avLst/>
                  <a:gdLst>
                    <a:gd name="T0" fmla="*/ 0 w 2"/>
                    <a:gd name="T1" fmla="*/ 0 h 3"/>
                    <a:gd name="T2" fmla="*/ 2 w 2"/>
                    <a:gd name="T3" fmla="*/ 3 h 3"/>
                    <a:gd name="T4" fmla="*/ 0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cubicBezTo>
                        <a:pt x="0" y="1"/>
                        <a:pt x="1" y="2"/>
                        <a:pt x="2" y="3"/>
                      </a:cubicBezTo>
                      <a:cubicBezTo>
                        <a:pt x="1" y="2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80" name="Freeform 2021"/>
                <p:cNvSpPr/>
                <p:nvPr/>
              </p:nvSpPr>
              <p:spPr>
                <a:xfrm>
                  <a:off x="2056" y="1977"/>
                  <a:ext cx="0" cy="4"/>
                </a:xfrm>
                <a:custGeom>
                  <a:avLst/>
                  <a:gdLst>
                    <a:gd name="T0" fmla="*/ 0 w 1"/>
                    <a:gd name="T1" fmla="*/ 0 h 4"/>
                    <a:gd name="T2" fmla="*/ 1 w 1"/>
                    <a:gd name="T3" fmla="*/ 4 h 4"/>
                    <a:gd name="T4" fmla="*/ 0 w 1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1"/>
                        <a:pt x="1" y="3"/>
                        <a:pt x="1" y="4"/>
                      </a:cubicBezTo>
                      <a:cubicBezTo>
                        <a:pt x="1" y="3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81" name="Freeform 2022"/>
                <p:cNvSpPr/>
                <p:nvPr/>
              </p:nvSpPr>
              <p:spPr>
                <a:xfrm>
                  <a:off x="2058" y="1997"/>
                  <a:ext cx="1" cy="1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0 h 2"/>
                    <a:gd name="T4" fmla="*/ 0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82" name="Freeform 2023"/>
                <p:cNvSpPr/>
                <p:nvPr/>
              </p:nvSpPr>
              <p:spPr>
                <a:xfrm>
                  <a:off x="2053" y="2044"/>
                  <a:ext cx="0" cy="2"/>
                </a:xfrm>
                <a:custGeom>
                  <a:avLst/>
                  <a:gdLst>
                    <a:gd name="T0" fmla="*/ 0 h 2"/>
                    <a:gd name="T1" fmla="*/ 2 h 2"/>
                    <a:gd name="T2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quadBezTo>
                        <a:pt x="0" y="1"/>
                        <a:pt x="0" y="2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83" name="Freeform 2024"/>
                <p:cNvSpPr/>
                <p:nvPr/>
              </p:nvSpPr>
              <p:spPr>
                <a:xfrm>
                  <a:off x="2054" y="2042"/>
                  <a:ext cx="1" cy="1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quadBezTo>
                        <a:pt x="0" y="0"/>
                        <a:pt x="1" y="0"/>
                      </a:quadBezTo>
                      <a:quadBezTo>
                        <a:pt x="0" y="0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84" name="Freeform 2025"/>
                <p:cNvSpPr/>
                <p:nvPr/>
              </p:nvSpPr>
              <p:spPr>
                <a:xfrm>
                  <a:off x="2016" y="1725"/>
                  <a:ext cx="143" cy="120"/>
                </a:xfrm>
                <a:custGeom>
                  <a:avLst/>
                  <a:gdLst>
                    <a:gd name="T0" fmla="*/ 71 w 149"/>
                    <a:gd name="T1" fmla="*/ 118 h 126"/>
                    <a:gd name="T2" fmla="*/ 77 w 149"/>
                    <a:gd name="T3" fmla="*/ 125 h 126"/>
                    <a:gd name="T4" fmla="*/ 85 w 149"/>
                    <a:gd name="T5" fmla="*/ 124 h 126"/>
                    <a:gd name="T6" fmla="*/ 94 w 149"/>
                    <a:gd name="T7" fmla="*/ 121 h 126"/>
                    <a:gd name="T8" fmla="*/ 108 w 149"/>
                    <a:gd name="T9" fmla="*/ 111 h 126"/>
                    <a:gd name="T10" fmla="*/ 109 w 149"/>
                    <a:gd name="T11" fmla="*/ 111 h 126"/>
                    <a:gd name="T12" fmla="*/ 103 w 149"/>
                    <a:gd name="T13" fmla="*/ 110 h 126"/>
                    <a:gd name="T14" fmla="*/ 103 w 149"/>
                    <a:gd name="T15" fmla="*/ 109 h 126"/>
                    <a:gd name="T16" fmla="*/ 99 w 149"/>
                    <a:gd name="T17" fmla="*/ 100 h 126"/>
                    <a:gd name="T18" fmla="*/ 100 w 149"/>
                    <a:gd name="T19" fmla="*/ 87 h 126"/>
                    <a:gd name="T20" fmla="*/ 116 w 149"/>
                    <a:gd name="T21" fmla="*/ 92 h 126"/>
                    <a:gd name="T22" fmla="*/ 117 w 149"/>
                    <a:gd name="T23" fmla="*/ 94 h 126"/>
                    <a:gd name="T24" fmla="*/ 135 w 149"/>
                    <a:gd name="T25" fmla="*/ 84 h 126"/>
                    <a:gd name="T26" fmla="*/ 141 w 149"/>
                    <a:gd name="T27" fmla="*/ 79 h 126"/>
                    <a:gd name="T28" fmla="*/ 138 w 149"/>
                    <a:gd name="T29" fmla="*/ 77 h 126"/>
                    <a:gd name="T30" fmla="*/ 137 w 149"/>
                    <a:gd name="T31" fmla="*/ 75 h 126"/>
                    <a:gd name="T32" fmla="*/ 136 w 149"/>
                    <a:gd name="T33" fmla="*/ 74 h 126"/>
                    <a:gd name="T34" fmla="*/ 135 w 149"/>
                    <a:gd name="T35" fmla="*/ 73 h 126"/>
                    <a:gd name="T36" fmla="*/ 134 w 149"/>
                    <a:gd name="T37" fmla="*/ 67 h 126"/>
                    <a:gd name="T38" fmla="*/ 142 w 149"/>
                    <a:gd name="T39" fmla="*/ 58 h 126"/>
                    <a:gd name="T40" fmla="*/ 141 w 149"/>
                    <a:gd name="T41" fmla="*/ 52 h 126"/>
                    <a:gd name="T42" fmla="*/ 148 w 149"/>
                    <a:gd name="T43" fmla="*/ 43 h 126"/>
                    <a:gd name="T44" fmla="*/ 149 w 149"/>
                    <a:gd name="T45" fmla="*/ 42 h 126"/>
                    <a:gd name="T46" fmla="*/ 133 w 149"/>
                    <a:gd name="T47" fmla="*/ 39 h 126"/>
                    <a:gd name="T48" fmla="*/ 125 w 149"/>
                    <a:gd name="T49" fmla="*/ 26 h 126"/>
                    <a:gd name="T50" fmla="*/ 120 w 149"/>
                    <a:gd name="T51" fmla="*/ 16 h 126"/>
                    <a:gd name="T52" fmla="*/ 90 w 149"/>
                    <a:gd name="T53" fmla="*/ 24 h 126"/>
                    <a:gd name="T54" fmla="*/ 63 w 149"/>
                    <a:gd name="T55" fmla="*/ 19 h 126"/>
                    <a:gd name="T56" fmla="*/ 53 w 149"/>
                    <a:gd name="T57" fmla="*/ 8 h 126"/>
                    <a:gd name="T58" fmla="*/ 38 w 149"/>
                    <a:gd name="T59" fmla="*/ 0 h 126"/>
                    <a:gd name="T60" fmla="*/ 36 w 149"/>
                    <a:gd name="T61" fmla="*/ 7 h 126"/>
                    <a:gd name="T62" fmla="*/ 23 w 149"/>
                    <a:gd name="T63" fmla="*/ 21 h 126"/>
                    <a:gd name="T64" fmla="*/ 10 w 149"/>
                    <a:gd name="T65" fmla="*/ 28 h 126"/>
                    <a:gd name="T66" fmla="*/ 13 w 149"/>
                    <a:gd name="T67" fmla="*/ 8 h 126"/>
                    <a:gd name="T68" fmla="*/ 9 w 149"/>
                    <a:gd name="T69" fmla="*/ 12 h 126"/>
                    <a:gd name="T70" fmla="*/ 1 w 149"/>
                    <a:gd name="T71" fmla="*/ 29 h 126"/>
                    <a:gd name="T72" fmla="*/ 7 w 149"/>
                    <a:gd name="T73" fmla="*/ 36 h 126"/>
                    <a:gd name="T74" fmla="*/ 12 w 149"/>
                    <a:gd name="T75" fmla="*/ 54 h 126"/>
                    <a:gd name="T76" fmla="*/ 29 w 149"/>
                    <a:gd name="T77" fmla="*/ 54 h 126"/>
                    <a:gd name="T78" fmla="*/ 51 w 149"/>
                    <a:gd name="T79" fmla="*/ 64 h 126"/>
                    <a:gd name="T80" fmla="*/ 66 w 149"/>
                    <a:gd name="T81" fmla="*/ 70 h 126"/>
                    <a:gd name="T82" fmla="*/ 67 w 149"/>
                    <a:gd name="T83" fmla="*/ 100 h 126"/>
                    <a:gd name="T84" fmla="*/ 69 w 149"/>
                    <a:gd name="T85" fmla="*/ 113 h 126"/>
                    <a:gd name="T86" fmla="*/ 69 w 149"/>
                    <a:gd name="T87" fmla="*/ 114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49" h="126">
                      <a:moveTo>
                        <a:pt x="69" y="114"/>
                      </a:moveTo>
                      <a:cubicBezTo>
                        <a:pt x="70" y="115"/>
                        <a:pt x="70" y="116"/>
                        <a:pt x="71" y="117"/>
                      </a:cubicBezTo>
                      <a:quadBezTo>
                        <a:pt x="71" y="117"/>
                        <a:pt x="71" y="118"/>
                      </a:quadBezTo>
                      <a:cubicBezTo>
                        <a:pt x="72" y="118"/>
                        <a:pt x="72" y="119"/>
                        <a:pt x="73" y="120"/>
                      </a:cubicBezTo>
                      <a:cubicBezTo>
                        <a:pt x="74" y="122"/>
                        <a:pt x="75" y="123"/>
                        <a:pt x="76" y="124"/>
                      </a:cubicBezTo>
                      <a:quadBezTo>
                        <a:pt x="77" y="125"/>
                        <a:pt x="77" y="125"/>
                      </a:quadBezTo>
                      <a:cubicBezTo>
                        <a:pt x="78" y="126"/>
                        <a:pt x="79" y="126"/>
                        <a:pt x="79" y="126"/>
                      </a:cubicBezTo>
                      <a:quadBezTo>
                        <a:pt x="80" y="126"/>
                        <a:pt x="80" y="126"/>
                      </a:quadBezTo>
                      <a:cubicBezTo>
                        <a:pt x="82" y="125"/>
                        <a:pt x="83" y="124"/>
                        <a:pt x="85" y="124"/>
                      </a:cubicBezTo>
                      <a:cubicBezTo>
                        <a:pt x="86" y="124"/>
                        <a:pt x="87" y="125"/>
                        <a:pt x="88" y="125"/>
                      </a:cubicBezTo>
                      <a:cubicBezTo>
                        <a:pt x="89" y="125"/>
                        <a:pt x="91" y="123"/>
                        <a:pt x="93" y="122"/>
                      </a:cubicBezTo>
                      <a:quadBezTo>
                        <a:pt x="94" y="121"/>
                        <a:pt x="94" y="121"/>
                      </a:quadBezTo>
                      <a:cubicBezTo>
                        <a:pt x="96" y="120"/>
                        <a:pt x="97" y="120"/>
                        <a:pt x="99" y="119"/>
                      </a:cubicBezTo>
                      <a:quadBezTo>
                        <a:pt x="100" y="119"/>
                        <a:pt x="100" y="119"/>
                      </a:quadBezTo>
                      <a:cubicBezTo>
                        <a:pt x="102" y="114"/>
                        <a:pt x="104" y="112"/>
                        <a:pt x="108" y="111"/>
                      </a:cubicBezTo>
                      <a:quadBezTo>
                        <a:pt x="109" y="111"/>
                        <a:pt x="110" y="110"/>
                      </a:quadBezTo>
                      <a:quadBezTo>
                        <a:pt x="110" y="110"/>
                        <a:pt x="110" y="110"/>
                      </a:quadBezTo>
                      <a:cubicBezTo>
                        <a:pt x="109" y="110"/>
                        <a:pt x="109" y="111"/>
                        <a:pt x="109" y="111"/>
                      </a:cubicBezTo>
                      <a:cubicBezTo>
                        <a:pt x="108" y="111"/>
                        <a:pt x="107" y="111"/>
                        <a:pt x="106" y="111"/>
                      </a:cubicBezTo>
                      <a:cubicBezTo>
                        <a:pt x="105" y="111"/>
                        <a:pt x="104" y="111"/>
                        <a:pt x="103" y="110"/>
                      </a:cubicBezTo>
                      <a:quadBezTo>
                        <a:pt x="103" y="110"/>
                        <a:pt x="103" y="110"/>
                      </a:quadBezTo>
                      <a:quadBezTo>
                        <a:pt x="103" y="110"/>
                        <a:pt x="103" y="110"/>
                      </a:quadBezTo>
                      <a:cubicBezTo>
                        <a:pt x="103" y="110"/>
                        <a:pt x="103" y="109"/>
                        <a:pt x="103" y="109"/>
                      </a:cubicBezTo>
                      <a:quadBezTo>
                        <a:pt x="103" y="109"/>
                        <a:pt x="103" y="109"/>
                      </a:quadBezTo>
                      <a:cubicBezTo>
                        <a:pt x="103" y="108"/>
                        <a:pt x="102" y="108"/>
                        <a:pt x="102" y="107"/>
                      </a:cubicBezTo>
                      <a:cubicBezTo>
                        <a:pt x="102" y="106"/>
                        <a:pt x="102" y="105"/>
                        <a:pt x="101" y="105"/>
                      </a:cubicBezTo>
                      <a:cubicBezTo>
                        <a:pt x="101" y="104"/>
                        <a:pt x="99" y="102"/>
                        <a:pt x="99" y="100"/>
                      </a:cubicBezTo>
                      <a:cubicBezTo>
                        <a:pt x="99" y="96"/>
                        <a:pt x="99" y="95"/>
                        <a:pt x="96" y="93"/>
                      </a:cubicBezTo>
                      <a:cubicBezTo>
                        <a:pt x="94" y="92"/>
                        <a:pt x="94" y="90"/>
                        <a:pt x="94" y="90"/>
                      </a:cubicBezTo>
                      <a:cubicBezTo>
                        <a:pt x="95" y="87"/>
                        <a:pt x="98" y="87"/>
                        <a:pt x="100" y="87"/>
                      </a:cubicBezTo>
                      <a:cubicBezTo>
                        <a:pt x="102" y="87"/>
                        <a:pt x="104" y="87"/>
                        <a:pt x="106" y="89"/>
                      </a:cubicBezTo>
                      <a:cubicBezTo>
                        <a:pt x="106" y="89"/>
                        <a:pt x="108" y="89"/>
                        <a:pt x="109" y="89"/>
                      </a:cubicBezTo>
                      <a:cubicBezTo>
                        <a:pt x="112" y="90"/>
                        <a:pt x="115" y="90"/>
                        <a:pt x="116" y="92"/>
                      </a:cubicBezTo>
                      <a:cubicBezTo>
                        <a:pt x="116" y="92"/>
                        <a:pt x="116" y="93"/>
                        <a:pt x="116" y="93"/>
                      </a:cubicBezTo>
                      <a:cubicBezTo>
                        <a:pt x="116" y="93"/>
                        <a:pt x="116" y="94"/>
                        <a:pt x="117" y="94"/>
                      </a:cubicBezTo>
                      <a:quadBezTo>
                        <a:pt x="117" y="94"/>
                        <a:pt x="117" y="94"/>
                      </a:quadBezTo>
                      <a:cubicBezTo>
                        <a:pt x="117" y="90"/>
                        <a:pt x="120" y="87"/>
                        <a:pt x="125" y="87"/>
                      </a:cubicBezTo>
                      <a:cubicBezTo>
                        <a:pt x="125" y="87"/>
                        <a:pt x="126" y="87"/>
                        <a:pt x="127" y="87"/>
                      </a:cubicBezTo>
                      <a:cubicBezTo>
                        <a:pt x="129" y="88"/>
                        <a:pt x="133" y="86"/>
                        <a:pt x="135" y="84"/>
                      </a:cubicBezTo>
                      <a:cubicBezTo>
                        <a:pt x="137" y="83"/>
                        <a:pt x="139" y="82"/>
                        <a:pt x="140" y="82"/>
                      </a:cubicBezTo>
                      <a:cubicBezTo>
                        <a:pt x="140" y="82"/>
                        <a:pt x="141" y="81"/>
                        <a:pt x="141" y="80"/>
                      </a:cubicBezTo>
                      <a:quadBezTo>
                        <a:pt x="141" y="80"/>
                        <a:pt x="141" y="79"/>
                      </a:quadBezTo>
                      <a:quadBezTo>
                        <a:pt x="140" y="79"/>
                        <a:pt x="140" y="78"/>
                      </a:quadBezTo>
                      <a:cubicBezTo>
                        <a:pt x="140" y="78"/>
                        <a:pt x="139" y="78"/>
                        <a:pt x="139" y="78"/>
                      </a:cubicBezTo>
                      <a:quadBezTo>
                        <a:pt x="139" y="77"/>
                        <a:pt x="138" y="77"/>
                      </a:quadBezTo>
                      <a:quadBezTo>
                        <a:pt x="138" y="76"/>
                        <a:pt x="138" y="76"/>
                      </a:quadBezTo>
                      <a:quadBezTo>
                        <a:pt x="138" y="76"/>
                        <a:pt x="137" y="75"/>
                      </a:quadBezTo>
                      <a:quadBezTo>
                        <a:pt x="137" y="75"/>
                        <a:pt x="137" y="75"/>
                      </a:quadBezTo>
                      <a:cubicBezTo>
                        <a:pt x="137" y="75"/>
                        <a:pt x="137" y="74"/>
                        <a:pt x="137" y="74"/>
                      </a:cubicBezTo>
                      <a:quadBezTo>
                        <a:pt x="136" y="74"/>
                        <a:pt x="136" y="74"/>
                      </a:quadBezTo>
                      <a:quadBezTo>
                        <a:pt x="136" y="74"/>
                        <a:pt x="136" y="74"/>
                      </a:quadBezTo>
                      <a:quadBezTo>
                        <a:pt x="136" y="73"/>
                        <a:pt x="136" y="73"/>
                      </a:quadBezTo>
                      <a:quadBezTo>
                        <a:pt x="135" y="73"/>
                        <a:pt x="135" y="73"/>
                      </a:quadBezTo>
                      <a:quadBezTo>
                        <a:pt x="135" y="73"/>
                        <a:pt x="135" y="73"/>
                      </a:quadBezTo>
                      <a:quadBezTo>
                        <a:pt x="135" y="73"/>
                        <a:pt x="135" y="73"/>
                      </a:quadBezTo>
                      <a:quadBezTo>
                        <a:pt x="135" y="72"/>
                        <a:pt x="135" y="72"/>
                      </a:quadBezTo>
                      <a:cubicBezTo>
                        <a:pt x="132" y="70"/>
                        <a:pt x="134" y="68"/>
                        <a:pt x="134" y="67"/>
                      </a:cubicBezTo>
                      <a:cubicBezTo>
                        <a:pt x="135" y="66"/>
                        <a:pt x="135" y="65"/>
                        <a:pt x="135" y="65"/>
                      </a:cubicBezTo>
                      <a:cubicBezTo>
                        <a:pt x="135" y="63"/>
                        <a:pt x="135" y="62"/>
                        <a:pt x="136" y="60"/>
                      </a:cubicBezTo>
                      <a:cubicBezTo>
                        <a:pt x="137" y="59"/>
                        <a:pt x="139" y="58"/>
                        <a:pt x="142" y="58"/>
                      </a:cubicBezTo>
                      <a:quadBezTo>
                        <a:pt x="144" y="57"/>
                        <a:pt x="144" y="57"/>
                      </a:quadBezTo>
                      <a:quadBezTo>
                        <a:pt x="144" y="56"/>
                        <a:pt x="143" y="55"/>
                      </a:quadBezTo>
                      <a:cubicBezTo>
                        <a:pt x="142" y="54"/>
                        <a:pt x="141" y="53"/>
                        <a:pt x="141" y="52"/>
                      </a:cubicBezTo>
                      <a:cubicBezTo>
                        <a:pt x="141" y="49"/>
                        <a:pt x="145" y="45"/>
                        <a:pt x="147" y="44"/>
                      </a:cubicBezTo>
                      <a:quadBezTo>
                        <a:pt x="147" y="44"/>
                        <a:pt x="148" y="44"/>
                      </a:quadBezTo>
                      <a:quadBezTo>
                        <a:pt x="148" y="44"/>
                        <a:pt x="148" y="43"/>
                      </a:quadBezTo>
                      <a:quadBezTo>
                        <a:pt x="148" y="43"/>
                        <a:pt x="148" y="43"/>
                      </a:quadBezTo>
                      <a:quadBezTo>
                        <a:pt x="148" y="43"/>
                        <a:pt x="148" y="43"/>
                      </a:quadBezTo>
                      <a:quadBezTo>
                        <a:pt x="149" y="42"/>
                        <a:pt x="149" y="42"/>
                      </a:quadBezTo>
                      <a:cubicBezTo>
                        <a:pt x="144" y="40"/>
                        <a:pt x="139" y="41"/>
                        <a:pt x="136" y="41"/>
                      </a:cubicBezTo>
                      <a:quadBezTo>
                        <a:pt x="136" y="41"/>
                        <a:pt x="136" y="41"/>
                      </a:quadBezTo>
                      <a:cubicBezTo>
                        <a:pt x="134" y="41"/>
                        <a:pt x="133" y="40"/>
                        <a:pt x="133" y="39"/>
                      </a:cubicBezTo>
                      <a:cubicBezTo>
                        <a:pt x="132" y="38"/>
                        <a:pt x="133" y="36"/>
                        <a:pt x="134" y="34"/>
                      </a:cubicBezTo>
                      <a:cubicBezTo>
                        <a:pt x="135" y="33"/>
                        <a:pt x="137" y="31"/>
                        <a:pt x="137" y="29"/>
                      </a:cubicBezTo>
                      <a:cubicBezTo>
                        <a:pt x="137" y="28"/>
                        <a:pt x="133" y="27"/>
                        <a:pt x="125" y="26"/>
                      </a:cubicBezTo>
                      <a:cubicBezTo>
                        <a:pt x="124" y="26"/>
                        <a:pt x="123" y="25"/>
                        <a:pt x="122" y="25"/>
                      </a:cubicBezTo>
                      <a:cubicBezTo>
                        <a:pt x="118" y="24"/>
                        <a:pt x="117" y="22"/>
                        <a:pt x="117" y="20"/>
                      </a:cubicBezTo>
                      <a:cubicBezTo>
                        <a:pt x="117" y="19"/>
                        <a:pt x="118" y="17"/>
                        <a:pt x="120" y="16"/>
                      </a:cubicBezTo>
                      <a:cubicBezTo>
                        <a:pt x="118" y="16"/>
                        <a:pt x="116" y="16"/>
                        <a:pt x="114" y="16"/>
                      </a:cubicBezTo>
                      <a:cubicBezTo>
                        <a:pt x="108" y="17"/>
                        <a:pt x="99" y="21"/>
                        <a:pt x="93" y="24"/>
                      </a:cubicBezTo>
                      <a:cubicBezTo>
                        <a:pt x="92" y="24"/>
                        <a:pt x="91" y="24"/>
                        <a:pt x="90" y="24"/>
                      </a:cubicBezTo>
                      <a:cubicBezTo>
                        <a:pt x="87" y="24"/>
                        <a:pt x="84" y="23"/>
                        <a:pt x="81" y="21"/>
                      </a:cubicBezTo>
                      <a:cubicBezTo>
                        <a:pt x="78" y="19"/>
                        <a:pt x="74" y="17"/>
                        <a:pt x="72" y="18"/>
                      </a:cubicBezTo>
                      <a:cubicBezTo>
                        <a:pt x="69" y="19"/>
                        <a:pt x="66" y="19"/>
                        <a:pt x="63" y="19"/>
                      </a:cubicBezTo>
                      <a:cubicBezTo>
                        <a:pt x="60" y="19"/>
                        <a:pt x="57" y="19"/>
                        <a:pt x="56" y="17"/>
                      </a:cubicBezTo>
                      <a:cubicBezTo>
                        <a:pt x="55" y="16"/>
                        <a:pt x="54" y="15"/>
                        <a:pt x="54" y="13"/>
                      </a:cubicBezTo>
                      <a:cubicBezTo>
                        <a:pt x="55" y="11"/>
                        <a:pt x="54" y="9"/>
                        <a:pt x="53" y="8"/>
                      </a:cubicBezTo>
                      <a:cubicBezTo>
                        <a:pt x="52" y="7"/>
                        <a:pt x="50" y="6"/>
                        <a:pt x="48" y="6"/>
                      </a:cubicBezTo>
                      <a:cubicBezTo>
                        <a:pt x="43" y="7"/>
                        <a:pt x="41" y="4"/>
                        <a:pt x="40" y="2"/>
                      </a:cubicBezTo>
                      <a:cubicBezTo>
                        <a:pt x="39" y="1"/>
                        <a:pt x="39" y="0"/>
                        <a:pt x="38" y="0"/>
                      </a:cubicBezTo>
                      <a:quadBezTo>
                        <a:pt x="38" y="0"/>
                        <a:pt x="38" y="0"/>
                      </a:quadBezTo>
                      <a:cubicBezTo>
                        <a:pt x="38" y="0"/>
                        <a:pt x="38" y="1"/>
                        <a:pt x="38" y="1"/>
                      </a:cubicBezTo>
                      <a:cubicBezTo>
                        <a:pt x="38" y="3"/>
                        <a:pt x="39" y="6"/>
                        <a:pt x="36" y="7"/>
                      </a:cubicBezTo>
                      <a:cubicBezTo>
                        <a:pt x="35" y="8"/>
                        <a:pt x="34" y="8"/>
                        <a:pt x="32" y="9"/>
                      </a:cubicBezTo>
                      <a:cubicBezTo>
                        <a:pt x="29" y="10"/>
                        <a:pt x="22" y="12"/>
                        <a:pt x="22" y="14"/>
                      </a:cubicBezTo>
                      <a:cubicBezTo>
                        <a:pt x="21" y="16"/>
                        <a:pt x="22" y="18"/>
                        <a:pt x="23" y="21"/>
                      </a:cubicBezTo>
                      <a:cubicBezTo>
                        <a:pt x="25" y="24"/>
                        <a:pt x="27" y="28"/>
                        <a:pt x="25" y="32"/>
                      </a:cubicBezTo>
                      <a:cubicBezTo>
                        <a:pt x="24" y="34"/>
                        <a:pt x="22" y="35"/>
                        <a:pt x="20" y="35"/>
                      </a:cubicBezTo>
                      <a:cubicBezTo>
                        <a:pt x="16" y="35"/>
                        <a:pt x="11" y="31"/>
                        <a:pt x="10" y="28"/>
                      </a:cubicBezTo>
                      <a:cubicBezTo>
                        <a:pt x="8" y="24"/>
                        <a:pt x="10" y="20"/>
                        <a:pt x="13" y="16"/>
                      </a:cubicBezTo>
                      <a:cubicBezTo>
                        <a:pt x="13" y="15"/>
                        <a:pt x="15" y="13"/>
                        <a:pt x="15" y="13"/>
                      </a:cubicBezTo>
                      <a:cubicBezTo>
                        <a:pt x="14" y="12"/>
                        <a:pt x="13" y="10"/>
                        <a:pt x="13" y="8"/>
                      </a:cubicBezTo>
                      <a:cubicBezTo>
                        <a:pt x="12" y="8"/>
                        <a:pt x="12" y="9"/>
                        <a:pt x="11" y="9"/>
                      </a:cubicBezTo>
                      <a:quadBezTo>
                        <a:pt x="11" y="10"/>
                        <a:pt x="11" y="10"/>
                      </a:quadBezTo>
                      <a:cubicBezTo>
                        <a:pt x="10" y="11"/>
                        <a:pt x="9" y="12"/>
                        <a:pt x="9" y="12"/>
                      </a:cubicBezTo>
                      <a:cubicBezTo>
                        <a:pt x="6" y="15"/>
                        <a:pt x="4" y="17"/>
                        <a:pt x="4" y="19"/>
                      </a:cubicBezTo>
                      <a:quadBezTo>
                        <a:pt x="4" y="20"/>
                        <a:pt x="4" y="20"/>
                      </a:quadBezTo>
                      <a:cubicBezTo>
                        <a:pt x="3" y="24"/>
                        <a:pt x="3" y="26"/>
                        <a:pt x="1" y="29"/>
                      </a:cubicBezTo>
                      <a:cubicBezTo>
                        <a:pt x="1" y="29"/>
                        <a:pt x="0" y="30"/>
                        <a:pt x="0" y="30"/>
                      </a:cubicBezTo>
                      <a:cubicBezTo>
                        <a:pt x="5" y="31"/>
                        <a:pt x="5" y="34"/>
                        <a:pt x="5" y="35"/>
                      </a:cubicBezTo>
                      <a:cubicBezTo>
                        <a:pt x="6" y="35"/>
                        <a:pt x="6" y="36"/>
                        <a:pt x="7" y="36"/>
                      </a:cubicBezTo>
                      <a:cubicBezTo>
                        <a:pt x="8" y="37"/>
                        <a:pt x="11" y="39"/>
                        <a:pt x="10" y="43"/>
                      </a:cubicBezTo>
                      <a:quadBezTo>
                        <a:pt x="10" y="44"/>
                        <a:pt x="10" y="44"/>
                      </a:quadBezTo>
                      <a:cubicBezTo>
                        <a:pt x="10" y="46"/>
                        <a:pt x="9" y="52"/>
                        <a:pt x="12" y="54"/>
                      </a:cubicBezTo>
                      <a:cubicBezTo>
                        <a:pt x="12" y="55"/>
                        <a:pt x="14" y="55"/>
                        <a:pt x="15" y="55"/>
                      </a:cubicBezTo>
                      <a:cubicBezTo>
                        <a:pt x="19" y="55"/>
                        <a:pt x="21" y="55"/>
                        <a:pt x="23" y="55"/>
                      </a:cubicBezTo>
                      <a:cubicBezTo>
                        <a:pt x="25" y="54"/>
                        <a:pt x="27" y="54"/>
                        <a:pt x="29" y="54"/>
                      </a:cubicBezTo>
                      <a:cubicBezTo>
                        <a:pt x="32" y="54"/>
                        <a:pt x="35" y="55"/>
                        <a:pt x="37" y="58"/>
                      </a:cubicBezTo>
                      <a:cubicBezTo>
                        <a:pt x="40" y="62"/>
                        <a:pt x="44" y="64"/>
                        <a:pt x="49" y="64"/>
                      </a:cubicBezTo>
                      <a:cubicBezTo>
                        <a:pt x="49" y="64"/>
                        <a:pt x="50" y="64"/>
                        <a:pt x="51" y="64"/>
                      </a:cubicBezTo>
                      <a:cubicBezTo>
                        <a:pt x="53" y="64"/>
                        <a:pt x="56" y="63"/>
                        <a:pt x="59" y="63"/>
                      </a:cubicBezTo>
                      <a:cubicBezTo>
                        <a:pt x="62" y="63"/>
                        <a:pt x="65" y="64"/>
                        <a:pt x="66" y="66"/>
                      </a:cubicBezTo>
                      <a:cubicBezTo>
                        <a:pt x="67" y="67"/>
                        <a:pt x="67" y="68"/>
                        <a:pt x="66" y="70"/>
                      </a:cubicBezTo>
                      <a:cubicBezTo>
                        <a:pt x="62" y="76"/>
                        <a:pt x="61" y="87"/>
                        <a:pt x="63" y="89"/>
                      </a:cubicBezTo>
                      <a:cubicBezTo>
                        <a:pt x="63" y="89"/>
                        <a:pt x="64" y="90"/>
                        <a:pt x="64" y="90"/>
                      </a:cubicBezTo>
                      <a:cubicBezTo>
                        <a:pt x="67" y="93"/>
                        <a:pt x="70" y="96"/>
                        <a:pt x="67" y="100"/>
                      </a:cubicBezTo>
                      <a:cubicBezTo>
                        <a:pt x="66" y="101"/>
                        <a:pt x="65" y="103"/>
                        <a:pt x="65" y="104"/>
                      </a:cubicBezTo>
                      <a:cubicBezTo>
                        <a:pt x="65" y="104"/>
                        <a:pt x="66" y="105"/>
                        <a:pt x="66" y="106"/>
                      </a:cubicBezTo>
                      <a:cubicBezTo>
                        <a:pt x="68" y="107"/>
                        <a:pt x="70" y="109"/>
                        <a:pt x="69" y="113"/>
                      </a:cubicBezTo>
                      <a:cubicBezTo>
                        <a:pt x="69" y="113"/>
                        <a:pt x="69" y="114"/>
                        <a:pt x="69" y="114"/>
                      </a:cubicBezTo>
                      <a:quadBezTo>
                        <a:pt x="69" y="114"/>
                        <a:pt x="69" y="114"/>
                      </a:quadBezTo>
                      <a:quadBezTo>
                        <a:pt x="69" y="114"/>
                        <a:pt x="69" y="114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85" name="Freeform 2026"/>
                <p:cNvSpPr/>
                <p:nvPr/>
              </p:nvSpPr>
              <p:spPr>
                <a:xfrm>
                  <a:off x="2121" y="1810"/>
                  <a:ext cx="6" cy="3"/>
                </a:xfrm>
                <a:custGeom>
                  <a:avLst/>
                  <a:gdLst>
                    <a:gd name="T0" fmla="*/ 0 w 7"/>
                    <a:gd name="T1" fmla="*/ 0 h 3"/>
                    <a:gd name="T2" fmla="*/ 7 w 7"/>
                    <a:gd name="T3" fmla="*/ 3 h 3"/>
                    <a:gd name="T4" fmla="*/ 0 w 7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3">
                      <a:moveTo>
                        <a:pt x="0" y="0"/>
                      </a:moveTo>
                      <a:cubicBezTo>
                        <a:pt x="3" y="1"/>
                        <a:pt x="6" y="1"/>
                        <a:pt x="7" y="3"/>
                      </a:cubicBezTo>
                      <a:cubicBezTo>
                        <a:pt x="6" y="1"/>
                        <a:pt x="3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86" name="Freeform 2027"/>
                <p:cNvSpPr/>
                <p:nvPr/>
              </p:nvSpPr>
              <p:spPr>
                <a:xfrm>
                  <a:off x="2150" y="1801"/>
                  <a:ext cx="1" cy="2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0 h 2"/>
                    <a:gd name="T4" fmla="*/ 1 w 1"/>
                    <a:gd name="T5" fmla="*/ 0 h 2"/>
                    <a:gd name="T6" fmla="*/ 0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0" y="2"/>
                        <a:pt x="1" y="1"/>
                        <a:pt x="1" y="0"/>
                      </a:cubicBezTo>
                      <a:quadBezTo>
                        <a:pt x="1" y="0"/>
                        <a:pt x="1" y="0"/>
                      </a:quadBezTo>
                      <a:cubicBezTo>
                        <a:pt x="1" y="1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87" name="Freeform 2028"/>
                <p:cNvSpPr/>
                <p:nvPr/>
              </p:nvSpPr>
              <p:spPr>
                <a:xfrm>
                  <a:off x="2106" y="1811"/>
                  <a:ext cx="2" cy="3"/>
                </a:xfrm>
                <a:custGeom>
                  <a:avLst/>
                  <a:gdLst>
                    <a:gd name="T0" fmla="*/ 2 w 2"/>
                    <a:gd name="T1" fmla="*/ 3 h 3"/>
                    <a:gd name="T2" fmla="*/ 0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0" y="2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88" name="Freeform 2029"/>
                <p:cNvSpPr/>
                <p:nvPr/>
              </p:nvSpPr>
              <p:spPr>
                <a:xfrm>
                  <a:off x="2084" y="1838"/>
                  <a:ext cx="2" cy="2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0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89" name="Freeform 2030"/>
                <p:cNvSpPr/>
                <p:nvPr/>
              </p:nvSpPr>
              <p:spPr>
                <a:xfrm>
                  <a:off x="2092" y="1845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quadBezTo>
                        <a:pt x="1" y="0"/>
                        <a:pt x="0" y="0"/>
                      </a:quad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90" name="Freeform 2031"/>
                <p:cNvSpPr/>
                <p:nvPr/>
              </p:nvSpPr>
              <p:spPr>
                <a:xfrm>
                  <a:off x="2115" y="1829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91" name="Freeform 2032"/>
                <p:cNvSpPr/>
                <p:nvPr/>
              </p:nvSpPr>
              <p:spPr>
                <a:xfrm>
                  <a:off x="2114" y="1827"/>
                  <a:ext cx="1" cy="2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1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92" name="Freeform 2033"/>
                <p:cNvSpPr/>
                <p:nvPr/>
              </p:nvSpPr>
              <p:spPr>
                <a:xfrm>
                  <a:off x="2082" y="1834"/>
                  <a:ext cx="2" cy="3"/>
                </a:xfrm>
                <a:custGeom>
                  <a:avLst/>
                  <a:gdLst>
                    <a:gd name="T0" fmla="*/ 2 w 2"/>
                    <a:gd name="T1" fmla="*/ 3 h 3"/>
                    <a:gd name="T2" fmla="*/ 0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93" name="Freeform 2034"/>
                <p:cNvSpPr/>
                <p:nvPr/>
              </p:nvSpPr>
              <p:spPr>
                <a:xfrm>
                  <a:off x="2115" y="1830"/>
                  <a:ext cx="6" cy="2"/>
                </a:xfrm>
                <a:custGeom>
                  <a:avLst/>
                  <a:gdLst>
                    <a:gd name="T0" fmla="*/ 3 w 6"/>
                    <a:gd name="T1" fmla="*/ 1 h 2"/>
                    <a:gd name="T2" fmla="*/ 6 w 6"/>
                    <a:gd name="T3" fmla="*/ 1 h 2"/>
                    <a:gd name="T4" fmla="*/ 0 w 6"/>
                    <a:gd name="T5" fmla="*/ 0 h 2"/>
                    <a:gd name="T6" fmla="*/ 3 w 6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2">
                      <a:moveTo>
                        <a:pt x="3" y="1"/>
                      </a:moveTo>
                      <a:cubicBezTo>
                        <a:pt x="4" y="1"/>
                        <a:pt x="5" y="1"/>
                        <a:pt x="6" y="1"/>
                      </a:cubicBezTo>
                      <a:cubicBezTo>
                        <a:pt x="4" y="1"/>
                        <a:pt x="1" y="2"/>
                        <a:pt x="0" y="0"/>
                      </a:cubicBezTo>
                      <a:cubicBezTo>
                        <a:pt x="1" y="1"/>
                        <a:pt x="2" y="1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94" name="Freeform 2035"/>
                <p:cNvSpPr/>
                <p:nvPr/>
              </p:nvSpPr>
              <p:spPr>
                <a:xfrm>
                  <a:off x="2052" y="1780"/>
                  <a:ext cx="11" cy="6"/>
                </a:xfrm>
                <a:custGeom>
                  <a:avLst/>
                  <a:gdLst>
                    <a:gd name="T0" fmla="*/ 0 w 12"/>
                    <a:gd name="T1" fmla="*/ 0 h 6"/>
                    <a:gd name="T2" fmla="*/ 12 w 12"/>
                    <a:gd name="T3" fmla="*/ 6 h 6"/>
                    <a:gd name="T4" fmla="*/ 0 w 12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6">
                      <a:moveTo>
                        <a:pt x="0" y="0"/>
                      </a:moveTo>
                      <a:cubicBezTo>
                        <a:pt x="3" y="4"/>
                        <a:pt x="7" y="6"/>
                        <a:pt x="12" y="6"/>
                      </a:cubicBezTo>
                      <a:cubicBezTo>
                        <a:pt x="7" y="6"/>
                        <a:pt x="3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95" name="Freeform 2036"/>
                <p:cNvSpPr/>
                <p:nvPr/>
              </p:nvSpPr>
              <p:spPr>
                <a:xfrm>
                  <a:off x="2027" y="1734"/>
                  <a:ext cx="0" cy="0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1"/>
                        <a:pt x="0" y="1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96" name="Freeform 2037"/>
                <p:cNvSpPr/>
                <p:nvPr/>
              </p:nvSpPr>
              <p:spPr>
                <a:xfrm>
                  <a:off x="2082" y="1833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97" name="Freeform 2038"/>
                <p:cNvSpPr/>
                <p:nvPr/>
              </p:nvSpPr>
              <p:spPr>
                <a:xfrm>
                  <a:off x="2184" y="1790"/>
                  <a:ext cx="40" cy="44"/>
                </a:xfrm>
                <a:custGeom>
                  <a:avLst/>
                  <a:gdLst>
                    <a:gd name="T0" fmla="*/ 15 w 42"/>
                    <a:gd name="T1" fmla="*/ 45 h 46"/>
                    <a:gd name="T2" fmla="*/ 16 w 42"/>
                    <a:gd name="T3" fmla="*/ 46 h 46"/>
                    <a:gd name="T4" fmla="*/ 18 w 42"/>
                    <a:gd name="T5" fmla="*/ 46 h 46"/>
                    <a:gd name="T6" fmla="*/ 18 w 42"/>
                    <a:gd name="T7" fmla="*/ 46 h 46"/>
                    <a:gd name="T8" fmla="*/ 18 w 42"/>
                    <a:gd name="T9" fmla="*/ 46 h 46"/>
                    <a:gd name="T10" fmla="*/ 18 w 42"/>
                    <a:gd name="T11" fmla="*/ 46 h 46"/>
                    <a:gd name="T12" fmla="*/ 19 w 42"/>
                    <a:gd name="T13" fmla="*/ 43 h 46"/>
                    <a:gd name="T14" fmla="*/ 19 w 42"/>
                    <a:gd name="T15" fmla="*/ 43 h 46"/>
                    <a:gd name="T16" fmla="*/ 24 w 42"/>
                    <a:gd name="T17" fmla="*/ 38 h 46"/>
                    <a:gd name="T18" fmla="*/ 24 w 42"/>
                    <a:gd name="T19" fmla="*/ 38 h 46"/>
                    <a:gd name="T20" fmla="*/ 29 w 42"/>
                    <a:gd name="T21" fmla="*/ 38 h 46"/>
                    <a:gd name="T22" fmla="*/ 34 w 42"/>
                    <a:gd name="T23" fmla="*/ 37 h 46"/>
                    <a:gd name="T24" fmla="*/ 34 w 42"/>
                    <a:gd name="T25" fmla="*/ 37 h 46"/>
                    <a:gd name="T26" fmla="*/ 35 w 42"/>
                    <a:gd name="T27" fmla="*/ 38 h 46"/>
                    <a:gd name="T28" fmla="*/ 36 w 42"/>
                    <a:gd name="T29" fmla="*/ 38 h 46"/>
                    <a:gd name="T30" fmla="*/ 36 w 42"/>
                    <a:gd name="T31" fmla="*/ 38 h 46"/>
                    <a:gd name="T32" fmla="*/ 37 w 42"/>
                    <a:gd name="T33" fmla="*/ 38 h 46"/>
                    <a:gd name="T34" fmla="*/ 37 w 42"/>
                    <a:gd name="T35" fmla="*/ 39 h 46"/>
                    <a:gd name="T36" fmla="*/ 38 w 42"/>
                    <a:gd name="T37" fmla="*/ 39 h 46"/>
                    <a:gd name="T38" fmla="*/ 38 w 42"/>
                    <a:gd name="T39" fmla="*/ 39 h 46"/>
                    <a:gd name="T40" fmla="*/ 38 w 42"/>
                    <a:gd name="T41" fmla="*/ 38 h 46"/>
                    <a:gd name="T42" fmla="*/ 39 w 42"/>
                    <a:gd name="T43" fmla="*/ 37 h 46"/>
                    <a:gd name="T44" fmla="*/ 39 w 42"/>
                    <a:gd name="T45" fmla="*/ 36 h 46"/>
                    <a:gd name="T46" fmla="*/ 39 w 42"/>
                    <a:gd name="T47" fmla="*/ 36 h 46"/>
                    <a:gd name="T48" fmla="*/ 39 w 42"/>
                    <a:gd name="T49" fmla="*/ 36 h 46"/>
                    <a:gd name="T50" fmla="*/ 38 w 42"/>
                    <a:gd name="T51" fmla="*/ 23 h 46"/>
                    <a:gd name="T52" fmla="*/ 41 w 42"/>
                    <a:gd name="T53" fmla="*/ 7 h 46"/>
                    <a:gd name="T54" fmla="*/ 41 w 42"/>
                    <a:gd name="T55" fmla="*/ 5 h 46"/>
                    <a:gd name="T56" fmla="*/ 42 w 42"/>
                    <a:gd name="T57" fmla="*/ 4 h 46"/>
                    <a:gd name="T58" fmla="*/ 42 w 42"/>
                    <a:gd name="T59" fmla="*/ 4 h 46"/>
                    <a:gd name="T60" fmla="*/ 33 w 42"/>
                    <a:gd name="T61" fmla="*/ 2 h 46"/>
                    <a:gd name="T62" fmla="*/ 28 w 42"/>
                    <a:gd name="T63" fmla="*/ 3 h 46"/>
                    <a:gd name="T64" fmla="*/ 22 w 42"/>
                    <a:gd name="T65" fmla="*/ 4 h 46"/>
                    <a:gd name="T66" fmla="*/ 17 w 42"/>
                    <a:gd name="T67" fmla="*/ 2 h 46"/>
                    <a:gd name="T68" fmla="*/ 15 w 42"/>
                    <a:gd name="T69" fmla="*/ 0 h 46"/>
                    <a:gd name="T70" fmla="*/ 11 w 42"/>
                    <a:gd name="T71" fmla="*/ 2 h 46"/>
                    <a:gd name="T72" fmla="*/ 10 w 42"/>
                    <a:gd name="T73" fmla="*/ 2 h 46"/>
                    <a:gd name="T74" fmla="*/ 10 w 42"/>
                    <a:gd name="T75" fmla="*/ 3 h 46"/>
                    <a:gd name="T76" fmla="*/ 10 w 42"/>
                    <a:gd name="T77" fmla="*/ 3 h 46"/>
                    <a:gd name="T78" fmla="*/ 10 w 42"/>
                    <a:gd name="T79" fmla="*/ 4 h 46"/>
                    <a:gd name="T80" fmla="*/ 10 w 42"/>
                    <a:gd name="T81" fmla="*/ 5 h 46"/>
                    <a:gd name="T82" fmla="*/ 9 w 42"/>
                    <a:gd name="T83" fmla="*/ 6 h 46"/>
                    <a:gd name="T84" fmla="*/ 9 w 42"/>
                    <a:gd name="T85" fmla="*/ 6 h 46"/>
                    <a:gd name="T86" fmla="*/ 9 w 42"/>
                    <a:gd name="T87" fmla="*/ 7 h 46"/>
                    <a:gd name="T88" fmla="*/ 9 w 42"/>
                    <a:gd name="T89" fmla="*/ 11 h 46"/>
                    <a:gd name="T90" fmla="*/ 3 w 42"/>
                    <a:gd name="T91" fmla="*/ 15 h 46"/>
                    <a:gd name="T92" fmla="*/ 1 w 42"/>
                    <a:gd name="T93" fmla="*/ 19 h 46"/>
                    <a:gd name="T94" fmla="*/ 0 w 42"/>
                    <a:gd name="T95" fmla="*/ 23 h 46"/>
                    <a:gd name="T96" fmla="*/ 3 w 42"/>
                    <a:gd name="T97" fmla="*/ 27 h 46"/>
                    <a:gd name="T98" fmla="*/ 9 w 42"/>
                    <a:gd name="T99" fmla="*/ 34 h 46"/>
                    <a:gd name="T100" fmla="*/ 10 w 42"/>
                    <a:gd name="T101" fmla="*/ 36 h 46"/>
                    <a:gd name="T102" fmla="*/ 10 w 42"/>
                    <a:gd name="T103" fmla="*/ 36 h 46"/>
                    <a:gd name="T104" fmla="*/ 11 w 42"/>
                    <a:gd name="T105" fmla="*/ 38 h 46"/>
                    <a:gd name="T106" fmla="*/ 12 w 42"/>
                    <a:gd name="T107" fmla="*/ 39 h 46"/>
                    <a:gd name="T108" fmla="*/ 13 w 42"/>
                    <a:gd name="T109" fmla="*/ 42 h 46"/>
                    <a:gd name="T110" fmla="*/ 14 w 42"/>
                    <a:gd name="T111" fmla="*/ 43 h 46"/>
                    <a:gd name="T112" fmla="*/ 15 w 42"/>
                    <a:gd name="T113" fmla="*/ 45 h 46"/>
                    <a:gd name="T114" fmla="*/ 15 w 42"/>
                    <a:gd name="T115" fmla="*/ 45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2" h="46">
                      <a:moveTo>
                        <a:pt x="15" y="45"/>
                      </a:moveTo>
                      <a:cubicBezTo>
                        <a:pt x="16" y="45"/>
                        <a:pt x="16" y="46"/>
                        <a:pt x="16" y="46"/>
                      </a:cubicBezTo>
                      <a:quadBezTo>
                        <a:pt x="17" y="46"/>
                        <a:pt x="18" y="46"/>
                      </a:quadBezTo>
                      <a:quadBezTo>
                        <a:pt x="18" y="46"/>
                        <a:pt x="18" y="46"/>
                      </a:quadBezTo>
                      <a:quadBezTo>
                        <a:pt x="18" y="46"/>
                        <a:pt x="18" y="46"/>
                      </a:quadBezTo>
                      <a:quadBezTo>
                        <a:pt x="18" y="46"/>
                        <a:pt x="18" y="46"/>
                      </a:quadBezTo>
                      <a:quadBezTo>
                        <a:pt x="19" y="45"/>
                        <a:pt x="19" y="43"/>
                      </a:quadBezTo>
                      <a:quadBezTo>
                        <a:pt x="19" y="43"/>
                        <a:pt x="19" y="43"/>
                      </a:quadBezTo>
                      <a:cubicBezTo>
                        <a:pt x="20" y="41"/>
                        <a:pt x="20" y="38"/>
                        <a:pt x="24" y="38"/>
                      </a:cubicBezTo>
                      <a:quadBezTo>
                        <a:pt x="24" y="38"/>
                        <a:pt x="24" y="38"/>
                      </a:quadBezTo>
                      <a:cubicBezTo>
                        <a:pt x="26" y="38"/>
                        <a:pt x="28" y="38"/>
                        <a:pt x="29" y="38"/>
                      </a:cubicBezTo>
                      <a:cubicBezTo>
                        <a:pt x="31" y="38"/>
                        <a:pt x="32" y="37"/>
                        <a:pt x="34" y="37"/>
                      </a:cubicBezTo>
                      <a:quadBezTo>
                        <a:pt x="34" y="37"/>
                        <a:pt x="34" y="37"/>
                      </a:quadBezTo>
                      <a:cubicBezTo>
                        <a:pt x="35" y="37"/>
                        <a:pt x="35" y="38"/>
                        <a:pt x="35" y="38"/>
                      </a:cubicBezTo>
                      <a:quadBezTo>
                        <a:pt x="35" y="38"/>
                        <a:pt x="36" y="38"/>
                      </a:quadBezTo>
                      <a:quadBezTo>
                        <a:pt x="36" y="38"/>
                        <a:pt x="36" y="38"/>
                      </a:quadBezTo>
                      <a:cubicBezTo>
                        <a:pt x="36" y="38"/>
                        <a:pt x="37" y="38"/>
                        <a:pt x="37" y="38"/>
                      </a:cubicBezTo>
                      <a:quadBezTo>
                        <a:pt x="37" y="38"/>
                        <a:pt x="37" y="39"/>
                      </a:quadBezTo>
                      <a:cubicBezTo>
                        <a:pt x="37" y="39"/>
                        <a:pt x="38" y="39"/>
                        <a:pt x="38" y="39"/>
                      </a:cubicBezTo>
                      <a:quadBezTo>
                        <a:pt x="38" y="39"/>
                        <a:pt x="38" y="39"/>
                      </a:quadBezTo>
                      <a:quadBezTo>
                        <a:pt x="38" y="38"/>
                        <a:pt x="38" y="38"/>
                      </a:quadBezTo>
                      <a:cubicBezTo>
                        <a:pt x="38" y="38"/>
                        <a:pt x="38" y="37"/>
                        <a:pt x="39" y="37"/>
                      </a:cubicBezTo>
                      <a:cubicBezTo>
                        <a:pt x="39" y="37"/>
                        <a:pt x="39" y="36"/>
                        <a:pt x="39" y="36"/>
                      </a:cubicBezTo>
                      <a:quadBezTo>
                        <a:pt x="39" y="36"/>
                        <a:pt x="39" y="36"/>
                      </a:quadBezTo>
                      <a:quadBezTo>
                        <a:pt x="39" y="36"/>
                        <a:pt x="39" y="36"/>
                      </a:quadBezTo>
                      <a:cubicBezTo>
                        <a:pt x="40" y="35"/>
                        <a:pt x="40" y="27"/>
                        <a:pt x="38" y="23"/>
                      </a:cubicBezTo>
                      <a:cubicBezTo>
                        <a:pt x="36" y="17"/>
                        <a:pt x="38" y="10"/>
                        <a:pt x="41" y="7"/>
                      </a:cubicBezTo>
                      <a:quadBezTo>
                        <a:pt x="41" y="7"/>
                        <a:pt x="41" y="5"/>
                      </a:quadBezTo>
                      <a:cubicBezTo>
                        <a:pt x="42" y="5"/>
                        <a:pt x="42" y="4"/>
                        <a:pt x="42" y="4"/>
                      </a:cubicBezTo>
                      <a:quadBezTo>
                        <a:pt x="42" y="4"/>
                        <a:pt x="42" y="4"/>
                      </a:quadBezTo>
                      <a:cubicBezTo>
                        <a:pt x="39" y="3"/>
                        <a:pt x="36" y="2"/>
                        <a:pt x="33" y="2"/>
                      </a:cubicBezTo>
                      <a:cubicBezTo>
                        <a:pt x="32" y="2"/>
                        <a:pt x="30" y="3"/>
                        <a:pt x="28" y="3"/>
                      </a:cubicBezTo>
                      <a:cubicBezTo>
                        <a:pt x="26" y="4"/>
                        <a:pt x="24" y="4"/>
                        <a:pt x="22" y="4"/>
                      </a:cubicBezTo>
                      <a:cubicBezTo>
                        <a:pt x="20" y="4"/>
                        <a:pt x="18" y="3"/>
                        <a:pt x="17" y="2"/>
                      </a:cubicBezTo>
                      <a:cubicBezTo>
                        <a:pt x="16" y="0"/>
                        <a:pt x="15" y="0"/>
                        <a:pt x="15" y="0"/>
                      </a:cubicBezTo>
                      <a:cubicBezTo>
                        <a:pt x="14" y="0"/>
                        <a:pt x="12" y="1"/>
                        <a:pt x="11" y="2"/>
                      </a:cubicBezTo>
                      <a:quadBezTo>
                        <a:pt x="11" y="2"/>
                        <a:pt x="10" y="2"/>
                      </a:quadBezTo>
                      <a:quadBezTo>
                        <a:pt x="10" y="2"/>
                        <a:pt x="10" y="3"/>
                      </a:quadBezTo>
                      <a:quadBezTo>
                        <a:pt x="10" y="3"/>
                        <a:pt x="10" y="3"/>
                      </a:quadBezTo>
                      <a:quadBezTo>
                        <a:pt x="10" y="4"/>
                        <a:pt x="10" y="4"/>
                      </a:quadBezTo>
                      <a:cubicBezTo>
                        <a:pt x="10" y="4"/>
                        <a:pt x="10" y="5"/>
                        <a:pt x="10" y="5"/>
                      </a:cubicBezTo>
                      <a:quadBezTo>
                        <a:pt x="9" y="5"/>
                        <a:pt x="9" y="6"/>
                      </a:quadBezTo>
                      <a:quadBezTo>
                        <a:pt x="9" y="6"/>
                        <a:pt x="9" y="6"/>
                      </a:quad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10" y="9"/>
                        <a:pt x="10" y="10"/>
                        <a:pt x="9" y="11"/>
                      </a:cubicBezTo>
                      <a:cubicBezTo>
                        <a:pt x="8" y="14"/>
                        <a:pt x="4" y="15"/>
                        <a:pt x="3" y="15"/>
                      </a:cubicBezTo>
                      <a:cubicBezTo>
                        <a:pt x="2" y="15"/>
                        <a:pt x="2" y="18"/>
                        <a:pt x="1" y="19"/>
                      </a:cubicBezTo>
                      <a:cubicBezTo>
                        <a:pt x="1" y="20"/>
                        <a:pt x="1" y="22"/>
                        <a:pt x="0" y="23"/>
                      </a:cubicBezTo>
                      <a:cubicBezTo>
                        <a:pt x="0" y="24"/>
                        <a:pt x="2" y="26"/>
                        <a:pt x="3" y="27"/>
                      </a:cubicBezTo>
                      <a:cubicBezTo>
                        <a:pt x="5" y="29"/>
                        <a:pt x="8" y="31"/>
                        <a:pt x="9" y="34"/>
                      </a:cubicBezTo>
                      <a:cubicBezTo>
                        <a:pt x="9" y="34"/>
                        <a:pt x="9" y="35"/>
                        <a:pt x="10" y="36"/>
                      </a:cubicBezTo>
                      <a:quadBezTo>
                        <a:pt x="10" y="36"/>
                        <a:pt x="10" y="36"/>
                      </a:quadBezTo>
                      <a:cubicBezTo>
                        <a:pt x="11" y="37"/>
                        <a:pt x="11" y="38"/>
                        <a:pt x="11" y="38"/>
                      </a:cubicBezTo>
                      <a:cubicBezTo>
                        <a:pt x="11" y="39"/>
                        <a:pt x="12" y="39"/>
                        <a:pt x="12" y="39"/>
                      </a:cubicBezTo>
                      <a:cubicBezTo>
                        <a:pt x="12" y="40"/>
                        <a:pt x="13" y="41"/>
                        <a:pt x="13" y="42"/>
                      </a:cubicBezTo>
                      <a:quadBezTo>
                        <a:pt x="13" y="42"/>
                        <a:pt x="14" y="43"/>
                      </a:quadBezTo>
                      <a:cubicBezTo>
                        <a:pt x="14" y="44"/>
                        <a:pt x="15" y="44"/>
                        <a:pt x="15" y="45"/>
                      </a:cubicBezTo>
                      <a:quadBezTo>
                        <a:pt x="15" y="45"/>
                        <a:pt x="15" y="45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98" name="Freeform 2039"/>
                <p:cNvSpPr/>
                <p:nvPr/>
              </p:nvSpPr>
              <p:spPr>
                <a:xfrm>
                  <a:off x="2219" y="1826"/>
                  <a:ext cx="0" cy="1"/>
                </a:xfrm>
                <a:custGeom>
                  <a:avLst/>
                  <a:gdLst>
                    <a:gd name="T0" fmla="*/ 0 h 1"/>
                    <a:gd name="T1" fmla="*/ 1 h 1"/>
                    <a:gd name="T2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quadBezTo>
                        <a:pt x="0" y="0"/>
                        <a:pt x="0" y="1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399" name="Freeform 2040"/>
                <p:cNvSpPr/>
                <p:nvPr/>
              </p:nvSpPr>
              <p:spPr>
                <a:xfrm>
                  <a:off x="2218" y="182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00" name="Freeform 2041"/>
                <p:cNvSpPr/>
                <p:nvPr/>
              </p:nvSpPr>
              <p:spPr>
                <a:xfrm>
                  <a:off x="2201" y="1834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01" name="Freeform 2042"/>
                <p:cNvSpPr/>
                <p:nvPr/>
              </p:nvSpPr>
              <p:spPr>
                <a:xfrm>
                  <a:off x="2202" y="1826"/>
                  <a:ext cx="5" cy="5"/>
                </a:xfrm>
                <a:custGeom>
                  <a:avLst/>
                  <a:gdLst>
                    <a:gd name="T0" fmla="*/ 5 w 5"/>
                    <a:gd name="T1" fmla="*/ 0 h 5"/>
                    <a:gd name="T2" fmla="*/ 0 w 5"/>
                    <a:gd name="T3" fmla="*/ 5 h 5"/>
                    <a:gd name="T4" fmla="*/ 5 w 5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5" y="0"/>
                      </a:moveTo>
                      <a:cubicBezTo>
                        <a:pt x="1" y="0"/>
                        <a:pt x="1" y="3"/>
                        <a:pt x="0" y="5"/>
                      </a:cubicBezTo>
                      <a:cubicBezTo>
                        <a:pt x="1" y="3"/>
                        <a:pt x="1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02" name="Freeform 2043"/>
                <p:cNvSpPr/>
                <p:nvPr/>
              </p:nvSpPr>
              <p:spPr>
                <a:xfrm>
                  <a:off x="2216" y="182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03" name="Freeform 2044"/>
                <p:cNvSpPr/>
                <p:nvPr/>
              </p:nvSpPr>
              <p:spPr>
                <a:xfrm>
                  <a:off x="2198" y="183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04" name="Freeform 2045"/>
                <p:cNvSpPr/>
                <p:nvPr/>
              </p:nvSpPr>
              <p:spPr>
                <a:xfrm>
                  <a:off x="2199" y="1834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quadBezTo>
                        <a:pt x="1" y="0"/>
                        <a:pt x="2" y="0"/>
                      </a:quadBezTo>
                      <a:quadBezTo>
                        <a:pt x="1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05" name="Freeform 2046"/>
                <p:cNvSpPr/>
                <p:nvPr/>
              </p:nvSpPr>
              <p:spPr>
                <a:xfrm>
                  <a:off x="2147" y="1766"/>
                  <a:ext cx="46" cy="74"/>
                </a:xfrm>
                <a:custGeom>
                  <a:avLst/>
                  <a:gdLst>
                    <a:gd name="T0" fmla="*/ 8 w 48"/>
                    <a:gd name="T1" fmla="*/ 33 h 77"/>
                    <a:gd name="T2" fmla="*/ 10 w 48"/>
                    <a:gd name="T3" fmla="*/ 33 h 77"/>
                    <a:gd name="T4" fmla="*/ 11 w 48"/>
                    <a:gd name="T5" fmla="*/ 33 h 77"/>
                    <a:gd name="T6" fmla="*/ 16 w 48"/>
                    <a:gd name="T7" fmla="*/ 42 h 77"/>
                    <a:gd name="T8" fmla="*/ 17 w 48"/>
                    <a:gd name="T9" fmla="*/ 55 h 77"/>
                    <a:gd name="T10" fmla="*/ 20 w 48"/>
                    <a:gd name="T11" fmla="*/ 72 h 77"/>
                    <a:gd name="T12" fmla="*/ 28 w 48"/>
                    <a:gd name="T13" fmla="*/ 77 h 77"/>
                    <a:gd name="T14" fmla="*/ 34 w 48"/>
                    <a:gd name="T15" fmla="*/ 75 h 77"/>
                    <a:gd name="T16" fmla="*/ 40 w 48"/>
                    <a:gd name="T17" fmla="*/ 72 h 77"/>
                    <a:gd name="T18" fmla="*/ 42 w 48"/>
                    <a:gd name="T19" fmla="*/ 71 h 77"/>
                    <a:gd name="T20" fmla="*/ 48 w 48"/>
                    <a:gd name="T21" fmla="*/ 69 h 77"/>
                    <a:gd name="T22" fmla="*/ 47 w 48"/>
                    <a:gd name="T23" fmla="*/ 67 h 77"/>
                    <a:gd name="T24" fmla="*/ 45 w 48"/>
                    <a:gd name="T25" fmla="*/ 64 h 77"/>
                    <a:gd name="T26" fmla="*/ 44 w 48"/>
                    <a:gd name="T27" fmla="*/ 62 h 77"/>
                    <a:gd name="T28" fmla="*/ 43 w 48"/>
                    <a:gd name="T29" fmla="*/ 60 h 77"/>
                    <a:gd name="T30" fmla="*/ 34 w 48"/>
                    <a:gd name="T31" fmla="*/ 48 h 77"/>
                    <a:gd name="T32" fmla="*/ 35 w 48"/>
                    <a:gd name="T33" fmla="*/ 43 h 77"/>
                    <a:gd name="T34" fmla="*/ 44 w 48"/>
                    <a:gd name="T35" fmla="*/ 34 h 77"/>
                    <a:gd name="T36" fmla="*/ 43 w 48"/>
                    <a:gd name="T37" fmla="*/ 32 h 77"/>
                    <a:gd name="T38" fmla="*/ 43 w 48"/>
                    <a:gd name="T39" fmla="*/ 30 h 77"/>
                    <a:gd name="T40" fmla="*/ 44 w 48"/>
                    <a:gd name="T41" fmla="*/ 28 h 77"/>
                    <a:gd name="T42" fmla="*/ 44 w 48"/>
                    <a:gd name="T43" fmla="*/ 27 h 77"/>
                    <a:gd name="T44" fmla="*/ 36 w 48"/>
                    <a:gd name="T45" fmla="*/ 18 h 77"/>
                    <a:gd name="T46" fmla="*/ 29 w 48"/>
                    <a:gd name="T47" fmla="*/ 9 h 77"/>
                    <a:gd name="T48" fmla="*/ 18 w 48"/>
                    <a:gd name="T49" fmla="*/ 1 h 77"/>
                    <a:gd name="T50" fmla="*/ 15 w 48"/>
                    <a:gd name="T51" fmla="*/ 1 h 77"/>
                    <a:gd name="T52" fmla="*/ 14 w 48"/>
                    <a:gd name="T53" fmla="*/ 3 h 77"/>
                    <a:gd name="T54" fmla="*/ 12 w 48"/>
                    <a:gd name="T55" fmla="*/ 4 h 77"/>
                    <a:gd name="T56" fmla="*/ 11 w 48"/>
                    <a:gd name="T57" fmla="*/ 15 h 77"/>
                    <a:gd name="T58" fmla="*/ 2 w 48"/>
                    <a:gd name="T59" fmla="*/ 19 h 77"/>
                    <a:gd name="T60" fmla="*/ 1 w 48"/>
                    <a:gd name="T61" fmla="*/ 26 h 77"/>
                    <a:gd name="T62" fmla="*/ 2 w 48"/>
                    <a:gd name="T63" fmla="*/ 28 h 77"/>
                    <a:gd name="T64" fmla="*/ 3 w 48"/>
                    <a:gd name="T65" fmla="*/ 30 h 77"/>
                    <a:gd name="T66" fmla="*/ 5 w 48"/>
                    <a:gd name="T67" fmla="*/ 32 h 77"/>
                    <a:gd name="T68" fmla="*/ 6 w 48"/>
                    <a:gd name="T69" fmla="*/ 34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8" h="77">
                      <a:moveTo>
                        <a:pt x="6" y="34"/>
                      </a:moveTo>
                      <a:quadBezTo>
                        <a:pt x="7" y="33"/>
                        <a:pt x="8" y="33"/>
                      </a:quadBezTo>
                      <a:quadBezTo>
                        <a:pt x="8" y="33"/>
                        <a:pt x="8" y="33"/>
                      </a:quadBezTo>
                      <a:cubicBezTo>
                        <a:pt x="8" y="33"/>
                        <a:pt x="9" y="33"/>
                        <a:pt x="10" y="33"/>
                      </a:cubicBezTo>
                      <a:cubicBezTo>
                        <a:pt x="10" y="33"/>
                        <a:pt x="10" y="32"/>
                        <a:pt x="10" y="32"/>
                      </a:cubicBezTo>
                      <a:cubicBezTo>
                        <a:pt x="10" y="32"/>
                        <a:pt x="10" y="33"/>
                        <a:pt x="11" y="33"/>
                      </a:cubicBezTo>
                      <a:cubicBezTo>
                        <a:pt x="15" y="33"/>
                        <a:pt x="15" y="37"/>
                        <a:pt x="15" y="39"/>
                      </a:cubicBezTo>
                      <a:cubicBezTo>
                        <a:pt x="15" y="41"/>
                        <a:pt x="15" y="42"/>
                        <a:pt x="16" y="42"/>
                      </a:cubicBezTo>
                      <a:cubicBezTo>
                        <a:pt x="18" y="43"/>
                        <a:pt x="20" y="45"/>
                        <a:pt x="20" y="48"/>
                      </a:cubicBezTo>
                      <a:cubicBezTo>
                        <a:pt x="20" y="51"/>
                        <a:pt x="19" y="54"/>
                        <a:pt x="17" y="55"/>
                      </a:cubicBezTo>
                      <a:cubicBezTo>
                        <a:pt x="17" y="55"/>
                        <a:pt x="16" y="57"/>
                        <a:pt x="16" y="59"/>
                      </a:cubicBezTo>
                      <a:cubicBezTo>
                        <a:pt x="16" y="63"/>
                        <a:pt x="17" y="68"/>
                        <a:pt x="20" y="72"/>
                      </a:cubicBezTo>
                      <a:cubicBezTo>
                        <a:pt x="23" y="76"/>
                        <a:pt x="26" y="77"/>
                        <a:pt x="27" y="77"/>
                      </a:cubicBezTo>
                      <a:quadBezTo>
                        <a:pt x="27" y="77"/>
                        <a:pt x="28" y="77"/>
                      </a:quadBezTo>
                      <a:cubicBezTo>
                        <a:pt x="29" y="77"/>
                        <a:pt x="29" y="76"/>
                        <a:pt x="29" y="76"/>
                      </a:cubicBezTo>
                      <a:cubicBezTo>
                        <a:pt x="30" y="75"/>
                        <a:pt x="32" y="75"/>
                        <a:pt x="34" y="75"/>
                      </a:cubicBezTo>
                      <a:cubicBezTo>
                        <a:pt x="35" y="75"/>
                        <a:pt x="36" y="74"/>
                        <a:pt x="36" y="74"/>
                      </a:cubicBezTo>
                      <a:cubicBezTo>
                        <a:pt x="37" y="72"/>
                        <a:pt x="38" y="72"/>
                        <a:pt x="40" y="72"/>
                      </a:cubicBezTo>
                      <a:quadBezTo>
                        <a:pt x="41" y="72"/>
                        <a:pt x="41" y="72"/>
                      </a:quadBezTo>
                      <a:cubicBezTo>
                        <a:pt x="41" y="72"/>
                        <a:pt x="42" y="72"/>
                        <a:pt x="42" y="71"/>
                      </a:cubicBezTo>
                      <a:cubicBezTo>
                        <a:pt x="43" y="71"/>
                        <a:pt x="43" y="70"/>
                        <a:pt x="43" y="70"/>
                      </a:cubicBezTo>
                      <a:cubicBezTo>
                        <a:pt x="44" y="69"/>
                        <a:pt x="46" y="69"/>
                        <a:pt x="48" y="69"/>
                      </a:cubicBezTo>
                      <a:quadBezTo>
                        <a:pt x="48" y="69"/>
                        <a:pt x="48" y="69"/>
                      </a:quadBezTo>
                      <a:quadBezTo>
                        <a:pt x="47" y="68"/>
                        <a:pt x="47" y="67"/>
                      </a:quadBezTo>
                      <a:cubicBezTo>
                        <a:pt x="47" y="67"/>
                        <a:pt x="46" y="67"/>
                        <a:pt x="46" y="66"/>
                      </a:cubicBezTo>
                      <a:cubicBezTo>
                        <a:pt x="46" y="66"/>
                        <a:pt x="46" y="65"/>
                        <a:pt x="45" y="64"/>
                      </a:cubicBezTo>
                      <a:quadBezTo>
                        <a:pt x="45" y="64"/>
                        <a:pt x="45" y="64"/>
                      </a:quadBezTo>
                      <a:cubicBezTo>
                        <a:pt x="45" y="63"/>
                        <a:pt x="44" y="63"/>
                        <a:pt x="44" y="62"/>
                      </a:cubicBezTo>
                      <a:quadBezTo>
                        <a:pt x="44" y="62"/>
                        <a:pt x="44" y="62"/>
                      </a:quadBezTo>
                      <a:cubicBezTo>
                        <a:pt x="44" y="61"/>
                        <a:pt x="43" y="61"/>
                        <a:pt x="43" y="60"/>
                      </a:cubicBezTo>
                      <a:cubicBezTo>
                        <a:pt x="43" y="58"/>
                        <a:pt x="40" y="56"/>
                        <a:pt x="38" y="55"/>
                      </a:cubicBezTo>
                      <a:cubicBezTo>
                        <a:pt x="36" y="52"/>
                        <a:pt x="34" y="50"/>
                        <a:pt x="34" y="48"/>
                      </a:cubicBezTo>
                      <a:cubicBezTo>
                        <a:pt x="34" y="48"/>
                        <a:pt x="34" y="47"/>
                        <a:pt x="34" y="46"/>
                      </a:cubicBezTo>
                      <a:cubicBezTo>
                        <a:pt x="35" y="46"/>
                        <a:pt x="35" y="44"/>
                        <a:pt x="35" y="43"/>
                      </a:cubicBezTo>
                      <a:cubicBezTo>
                        <a:pt x="36" y="40"/>
                        <a:pt x="37" y="36"/>
                        <a:pt x="40" y="36"/>
                      </a:cubicBezTo>
                      <a:cubicBezTo>
                        <a:pt x="42" y="36"/>
                        <a:pt x="44" y="35"/>
                        <a:pt x="44" y="34"/>
                      </a:cubicBezTo>
                      <a:quadBezTo>
                        <a:pt x="44" y="34"/>
                        <a:pt x="44" y="34"/>
                      </a:quadBezTo>
                      <a:cubicBezTo>
                        <a:pt x="43" y="33"/>
                        <a:pt x="43" y="32"/>
                        <a:pt x="43" y="32"/>
                      </a:cubicBezTo>
                      <a:cubicBezTo>
                        <a:pt x="43" y="32"/>
                        <a:pt x="43" y="31"/>
                        <a:pt x="43" y="31"/>
                      </a:cubicBezTo>
                      <a:cubicBezTo>
                        <a:pt x="43" y="31"/>
                        <a:pt x="43" y="30"/>
                        <a:pt x="43" y="30"/>
                      </a:cubicBezTo>
                      <a:cubicBezTo>
                        <a:pt x="43" y="30"/>
                        <a:pt x="43" y="29"/>
                        <a:pt x="44" y="29"/>
                      </a:cubicBezTo>
                      <a:cubicBezTo>
                        <a:pt x="44" y="29"/>
                        <a:pt x="44" y="28"/>
                        <a:pt x="44" y="28"/>
                      </a:cubicBezTo>
                      <a:cubicBezTo>
                        <a:pt x="44" y="28"/>
                        <a:pt x="44" y="27"/>
                        <a:pt x="44" y="27"/>
                      </a:cubicBezTo>
                      <a:quadBezTo>
                        <a:pt x="44" y="27"/>
                        <a:pt x="44" y="27"/>
                      </a:quadBezTo>
                      <a:cubicBezTo>
                        <a:pt x="43" y="26"/>
                        <a:pt x="41" y="24"/>
                        <a:pt x="40" y="22"/>
                      </a:cubicBezTo>
                      <a:cubicBezTo>
                        <a:pt x="39" y="21"/>
                        <a:pt x="37" y="18"/>
                        <a:pt x="36" y="18"/>
                      </a:cubicBezTo>
                      <a:cubicBezTo>
                        <a:pt x="34" y="18"/>
                        <a:pt x="32" y="17"/>
                        <a:pt x="30" y="15"/>
                      </a:cubicBezTo>
                      <a:cubicBezTo>
                        <a:pt x="29" y="14"/>
                        <a:pt x="28" y="11"/>
                        <a:pt x="29" y="9"/>
                      </a:cubicBezTo>
                      <a:cubicBezTo>
                        <a:pt x="29" y="8"/>
                        <a:pt x="28" y="7"/>
                        <a:pt x="25" y="6"/>
                      </a:cubicBezTo>
                      <a:cubicBezTo>
                        <a:pt x="23" y="5"/>
                        <a:pt x="20" y="4"/>
                        <a:pt x="18" y="1"/>
                      </a:cubicBezTo>
                      <a:cubicBezTo>
                        <a:pt x="17" y="1"/>
                        <a:pt x="17" y="0"/>
                        <a:pt x="16" y="0"/>
                      </a:cubicBezTo>
                      <a:cubicBezTo>
                        <a:pt x="16" y="0"/>
                        <a:pt x="15" y="1"/>
                        <a:pt x="15" y="1"/>
                      </a:cubicBezTo>
                      <a:quadBezTo>
                        <a:pt x="15" y="2"/>
                        <a:pt x="15" y="2"/>
                      </a:quadBezTo>
                      <a:cubicBezTo>
                        <a:pt x="15" y="2"/>
                        <a:pt x="14" y="3"/>
                        <a:pt x="14" y="3"/>
                      </a:cubicBezTo>
                      <a:quadBezTo>
                        <a:pt x="14" y="3"/>
                        <a:pt x="14" y="3"/>
                      </a:quadBezTo>
                      <a:quadBezTo>
                        <a:pt x="13" y="4"/>
                        <a:pt x="12" y="4"/>
                      </a:quadBezTo>
                      <a:cubicBezTo>
                        <a:pt x="10" y="6"/>
                        <a:pt x="8" y="8"/>
                        <a:pt x="8" y="9"/>
                      </a:cubicBezTo>
                      <a:cubicBezTo>
                        <a:pt x="10" y="10"/>
                        <a:pt x="12" y="12"/>
                        <a:pt x="11" y="15"/>
                      </a:cubicBezTo>
                      <a:cubicBezTo>
                        <a:pt x="11" y="16"/>
                        <a:pt x="10" y="18"/>
                        <a:pt x="6" y="18"/>
                      </a:cubicBezTo>
                      <a:cubicBezTo>
                        <a:pt x="3" y="19"/>
                        <a:pt x="2" y="19"/>
                        <a:pt x="2" y="19"/>
                      </a:cubicBezTo>
                      <a:quadBezTo>
                        <a:pt x="2" y="20"/>
                        <a:pt x="2" y="21"/>
                      </a:quadBezTo>
                      <a:cubicBezTo>
                        <a:pt x="2" y="24"/>
                        <a:pt x="1" y="25"/>
                        <a:pt x="1" y="26"/>
                      </a:cubicBezTo>
                      <a:cubicBezTo>
                        <a:pt x="1" y="26"/>
                        <a:pt x="0" y="26"/>
                        <a:pt x="0" y="26"/>
                      </a:cubicBezTo>
                      <a:quadBezTo>
                        <a:pt x="1" y="27"/>
                        <a:pt x="2" y="28"/>
                      </a:quadBezTo>
                      <a:quadBezTo>
                        <a:pt x="2" y="28"/>
                        <a:pt x="2" y="28"/>
                      </a:quadBezTo>
                      <a:cubicBezTo>
                        <a:pt x="2" y="29"/>
                        <a:pt x="3" y="29"/>
                        <a:pt x="3" y="30"/>
                      </a:cubicBezTo>
                      <a:cubicBezTo>
                        <a:pt x="3" y="30"/>
                        <a:pt x="4" y="30"/>
                        <a:pt x="4" y="30"/>
                      </a:cubicBezTo>
                      <a:cubicBezTo>
                        <a:pt x="4" y="31"/>
                        <a:pt x="5" y="31"/>
                        <a:pt x="5" y="32"/>
                      </a:cubicBezTo>
                      <a:cubicBezTo>
                        <a:pt x="5" y="32"/>
                        <a:pt x="6" y="33"/>
                        <a:pt x="6" y="33"/>
                      </a:cubicBezTo>
                      <a:quadBezTo>
                        <a:pt x="6" y="33"/>
                        <a:pt x="6" y="34"/>
                      </a:quadBezTo>
                      <a:quadBezTo>
                        <a:pt x="6" y="34"/>
                        <a:pt x="6" y="34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06" name="Freeform 2047"/>
                <p:cNvSpPr/>
                <p:nvPr/>
              </p:nvSpPr>
              <p:spPr>
                <a:xfrm>
                  <a:off x="2167" y="1835"/>
                  <a:ext cx="6" cy="5"/>
                </a:xfrm>
                <a:custGeom>
                  <a:avLst/>
                  <a:gdLst>
                    <a:gd name="T0" fmla="*/ 0 w 7"/>
                    <a:gd name="T1" fmla="*/ 0 h 5"/>
                    <a:gd name="T2" fmla="*/ 7 w 7"/>
                    <a:gd name="T3" fmla="*/ 5 h 5"/>
                    <a:gd name="T4" fmla="*/ 0 w 7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0" y="0"/>
                      </a:moveTo>
                      <a:cubicBezTo>
                        <a:pt x="3" y="4"/>
                        <a:pt x="6" y="5"/>
                        <a:pt x="7" y="5"/>
                      </a:cubicBezTo>
                      <a:cubicBezTo>
                        <a:pt x="6" y="5"/>
                        <a:pt x="3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07" name="Freeform 2048"/>
                <p:cNvSpPr/>
                <p:nvPr/>
              </p:nvSpPr>
              <p:spPr>
                <a:xfrm>
                  <a:off x="2153" y="1798"/>
                  <a:ext cx="2" cy="1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quadBezTo>
                        <a:pt x="1" y="0"/>
                        <a:pt x="0" y="1"/>
                      </a:quadBezTo>
                      <a:quadBezTo>
                        <a:pt x="1" y="0"/>
                        <a:pt x="2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08" name="Freeform 2049"/>
                <p:cNvSpPr/>
                <p:nvPr/>
              </p:nvSpPr>
              <p:spPr>
                <a:xfrm>
                  <a:off x="2155" y="1798"/>
                  <a:ext cx="2" cy="0"/>
                </a:xfrm>
                <a:custGeom>
                  <a:avLst/>
                  <a:gdLst>
                    <a:gd name="T0" fmla="*/ 0 w 2"/>
                    <a:gd name="T1" fmla="*/ 2 w 2"/>
                    <a:gd name="T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09" name="Freeform 2050"/>
                <p:cNvSpPr/>
                <p:nvPr/>
              </p:nvSpPr>
              <p:spPr>
                <a:xfrm>
                  <a:off x="2188" y="1833"/>
                  <a:ext cx="1" cy="1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10" name="Freeform 2051"/>
                <p:cNvSpPr/>
                <p:nvPr/>
              </p:nvSpPr>
              <p:spPr>
                <a:xfrm>
                  <a:off x="2161" y="1769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11" name="Freeform 2052"/>
                <p:cNvSpPr/>
                <p:nvPr/>
              </p:nvSpPr>
              <p:spPr>
                <a:xfrm>
                  <a:off x="2150" y="1795"/>
                  <a:ext cx="1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12" name="Freeform 2053"/>
                <p:cNvSpPr/>
                <p:nvPr/>
              </p:nvSpPr>
              <p:spPr>
                <a:xfrm>
                  <a:off x="2149" y="179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quadBezTo>
                        <a:pt x="0" y="0"/>
                        <a:pt x="0" y="0"/>
                      </a:quadBezTo>
                      <a:quadBezTo>
                        <a:pt x="0" y="0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13" name="Freeform 2054"/>
                <p:cNvSpPr/>
                <p:nvPr/>
              </p:nvSpPr>
              <p:spPr>
                <a:xfrm>
                  <a:off x="2152" y="1797"/>
                  <a:ext cx="1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14" name="Freeform 2055"/>
                <p:cNvSpPr/>
                <p:nvPr/>
              </p:nvSpPr>
              <p:spPr>
                <a:xfrm>
                  <a:off x="2162" y="176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quadBezTo>
                        <a:pt x="0" y="1"/>
                        <a:pt x="0" y="0"/>
                      </a:quadBezTo>
                      <a:quadBezTo>
                        <a:pt x="0" y="1"/>
                        <a:pt x="0" y="1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  <p:sp>
              <p:nvSpPr>
                <p:cNvPr id="415" name="Freeform 2056"/>
                <p:cNvSpPr/>
                <p:nvPr/>
              </p:nvSpPr>
              <p:spPr>
                <a:xfrm>
                  <a:off x="2193" y="1830"/>
                  <a:ext cx="0" cy="2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quadBezTo>
                        <a:pt x="0" y="1"/>
                        <a:pt x="1" y="2"/>
                      </a:quadBezTo>
                      <a:quadBezTo>
                        <a:pt x="0" y="1"/>
                        <a:pt x="0" y="0"/>
                      </a:quad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id-ID"/>
                </a:p>
              </p:txBody>
            </p:sp>
          </p:grpSp>
          <p:sp>
            <p:nvSpPr>
              <p:cNvPr id="168" name="Freeform 2058"/>
              <p:cNvSpPr/>
              <p:nvPr/>
            </p:nvSpPr>
            <p:spPr>
              <a:xfrm>
                <a:off x="2190" y="1792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69" name="Freeform 2059"/>
              <p:cNvSpPr/>
              <p:nvPr/>
            </p:nvSpPr>
            <p:spPr>
              <a:xfrm>
                <a:off x="2189" y="179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70" name="Freeform 2060"/>
              <p:cNvSpPr/>
              <p:nvPr/>
            </p:nvSpPr>
            <p:spPr>
              <a:xfrm>
                <a:off x="2189" y="1823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71" name="Freeform 2061"/>
              <p:cNvSpPr/>
              <p:nvPr/>
            </p:nvSpPr>
            <p:spPr>
              <a:xfrm>
                <a:off x="2190" y="1825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72" name="Freeform 2062"/>
              <p:cNvSpPr/>
              <p:nvPr/>
            </p:nvSpPr>
            <p:spPr>
              <a:xfrm>
                <a:off x="2189" y="1794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73" name="Freeform 2063"/>
              <p:cNvSpPr/>
              <p:nvPr/>
            </p:nvSpPr>
            <p:spPr>
              <a:xfrm>
                <a:off x="2191" y="1827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74" name="Freeform 2064"/>
              <p:cNvSpPr/>
              <p:nvPr/>
            </p:nvSpPr>
            <p:spPr>
              <a:xfrm>
                <a:off x="2222" y="1795"/>
                <a:ext cx="29" cy="36"/>
              </a:xfrm>
              <a:custGeom>
                <a:avLst/>
                <a:gdLst>
                  <a:gd name="T0" fmla="*/ 1 w 30"/>
                  <a:gd name="T1" fmla="*/ 37 h 38"/>
                  <a:gd name="T2" fmla="*/ 4 w 30"/>
                  <a:gd name="T3" fmla="*/ 38 h 38"/>
                  <a:gd name="T4" fmla="*/ 4 w 30"/>
                  <a:gd name="T5" fmla="*/ 38 h 38"/>
                  <a:gd name="T6" fmla="*/ 5 w 30"/>
                  <a:gd name="T7" fmla="*/ 38 h 38"/>
                  <a:gd name="T8" fmla="*/ 6 w 30"/>
                  <a:gd name="T9" fmla="*/ 38 h 38"/>
                  <a:gd name="T10" fmla="*/ 7 w 30"/>
                  <a:gd name="T11" fmla="*/ 37 h 38"/>
                  <a:gd name="T12" fmla="*/ 12 w 30"/>
                  <a:gd name="T13" fmla="*/ 36 h 38"/>
                  <a:gd name="T14" fmla="*/ 15 w 30"/>
                  <a:gd name="T15" fmla="*/ 36 h 38"/>
                  <a:gd name="T16" fmla="*/ 18 w 30"/>
                  <a:gd name="T17" fmla="*/ 33 h 38"/>
                  <a:gd name="T18" fmla="*/ 19 w 30"/>
                  <a:gd name="T19" fmla="*/ 31 h 38"/>
                  <a:gd name="T20" fmla="*/ 19 w 30"/>
                  <a:gd name="T21" fmla="*/ 30 h 38"/>
                  <a:gd name="T22" fmla="*/ 20 w 30"/>
                  <a:gd name="T23" fmla="*/ 28 h 38"/>
                  <a:gd name="T24" fmla="*/ 21 w 30"/>
                  <a:gd name="T25" fmla="*/ 27 h 38"/>
                  <a:gd name="T26" fmla="*/ 22 w 30"/>
                  <a:gd name="T27" fmla="*/ 25 h 38"/>
                  <a:gd name="T28" fmla="*/ 23 w 30"/>
                  <a:gd name="T29" fmla="*/ 25 h 38"/>
                  <a:gd name="T30" fmla="*/ 24 w 30"/>
                  <a:gd name="T31" fmla="*/ 23 h 38"/>
                  <a:gd name="T32" fmla="*/ 25 w 30"/>
                  <a:gd name="T33" fmla="*/ 22 h 38"/>
                  <a:gd name="T34" fmla="*/ 29 w 30"/>
                  <a:gd name="T35" fmla="*/ 18 h 38"/>
                  <a:gd name="T36" fmla="*/ 29 w 30"/>
                  <a:gd name="T37" fmla="*/ 17 h 38"/>
                  <a:gd name="T38" fmla="*/ 30 w 30"/>
                  <a:gd name="T39" fmla="*/ 16 h 38"/>
                  <a:gd name="T40" fmla="*/ 25 w 30"/>
                  <a:gd name="T41" fmla="*/ 11 h 38"/>
                  <a:gd name="T42" fmla="*/ 13 w 30"/>
                  <a:gd name="T43" fmla="*/ 3 h 38"/>
                  <a:gd name="T44" fmla="*/ 5 w 30"/>
                  <a:gd name="T45" fmla="*/ 0 h 38"/>
                  <a:gd name="T46" fmla="*/ 5 w 30"/>
                  <a:gd name="T47" fmla="*/ 3 h 38"/>
                  <a:gd name="T48" fmla="*/ 5 w 30"/>
                  <a:gd name="T49" fmla="*/ 3 h 38"/>
                  <a:gd name="T50" fmla="*/ 4 w 30"/>
                  <a:gd name="T51" fmla="*/ 3 h 38"/>
                  <a:gd name="T52" fmla="*/ 4 w 30"/>
                  <a:gd name="T53" fmla="*/ 4 h 38"/>
                  <a:gd name="T54" fmla="*/ 4 w 30"/>
                  <a:gd name="T55" fmla="*/ 4 h 38"/>
                  <a:gd name="T56" fmla="*/ 4 w 30"/>
                  <a:gd name="T57" fmla="*/ 4 h 38"/>
                  <a:gd name="T58" fmla="*/ 4 w 30"/>
                  <a:gd name="T59" fmla="*/ 4 h 38"/>
                  <a:gd name="T60" fmla="*/ 4 w 30"/>
                  <a:gd name="T61" fmla="*/ 5 h 38"/>
                  <a:gd name="T62" fmla="*/ 4 w 30"/>
                  <a:gd name="T63" fmla="*/ 5 h 38"/>
                  <a:gd name="T64" fmla="*/ 3 w 30"/>
                  <a:gd name="T65" fmla="*/ 5 h 38"/>
                  <a:gd name="T66" fmla="*/ 3 w 30"/>
                  <a:gd name="T67" fmla="*/ 5 h 38"/>
                  <a:gd name="T68" fmla="*/ 2 w 30"/>
                  <a:gd name="T69" fmla="*/ 16 h 38"/>
                  <a:gd name="T70" fmla="*/ 3 w 30"/>
                  <a:gd name="T71" fmla="*/ 33 h 38"/>
                  <a:gd name="T72" fmla="*/ 3 w 30"/>
                  <a:gd name="T73" fmla="*/ 33 h 38"/>
                  <a:gd name="T74" fmla="*/ 3 w 30"/>
                  <a:gd name="T75" fmla="*/ 33 h 38"/>
                  <a:gd name="T76" fmla="*/ 3 w 30"/>
                  <a:gd name="T77" fmla="*/ 33 h 38"/>
                  <a:gd name="T78" fmla="*/ 3 w 30"/>
                  <a:gd name="T79" fmla="*/ 33 h 38"/>
                  <a:gd name="T80" fmla="*/ 3 w 30"/>
                  <a:gd name="T81" fmla="*/ 33 h 38"/>
                  <a:gd name="T82" fmla="*/ 3 w 30"/>
                  <a:gd name="T83" fmla="*/ 34 h 38"/>
                  <a:gd name="T84" fmla="*/ 2 w 30"/>
                  <a:gd name="T85" fmla="*/ 34 h 38"/>
                  <a:gd name="T86" fmla="*/ 2 w 30"/>
                  <a:gd name="T87" fmla="*/ 34 h 38"/>
                  <a:gd name="T88" fmla="*/ 2 w 30"/>
                  <a:gd name="T89" fmla="*/ 35 h 38"/>
                  <a:gd name="T90" fmla="*/ 2 w 30"/>
                  <a:gd name="T91" fmla="*/ 35 h 38"/>
                  <a:gd name="T92" fmla="*/ 0 w 30"/>
                  <a:gd name="T93" fmla="*/ 37 h 38"/>
                  <a:gd name="T94" fmla="*/ 1 w 30"/>
                  <a:gd name="T9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" h="38">
                    <a:moveTo>
                      <a:pt x="1" y="37"/>
                    </a:moveTo>
                    <a:cubicBezTo>
                      <a:pt x="1" y="37"/>
                      <a:pt x="2" y="38"/>
                      <a:pt x="4" y="38"/>
                    </a:cubicBezTo>
                    <a:quadBezTo>
                      <a:pt x="4" y="38"/>
                      <a:pt x="4" y="38"/>
                    </a:quadBezTo>
                    <a:cubicBezTo>
                      <a:pt x="4" y="38"/>
                      <a:pt x="5" y="38"/>
                      <a:pt x="5" y="38"/>
                    </a:cubicBezTo>
                    <a:quadBezTo>
                      <a:pt x="5" y="38"/>
                      <a:pt x="6" y="38"/>
                    </a:quadBezTo>
                    <a:cubicBezTo>
                      <a:pt x="6" y="37"/>
                      <a:pt x="7" y="37"/>
                      <a:pt x="7" y="37"/>
                    </a:cubicBezTo>
                    <a:cubicBezTo>
                      <a:pt x="9" y="36"/>
                      <a:pt x="11" y="36"/>
                      <a:pt x="12" y="36"/>
                    </a:cubicBezTo>
                    <a:quadBezTo>
                      <a:pt x="15" y="36"/>
                      <a:pt x="15" y="36"/>
                    </a:quadBezTo>
                    <a:cubicBezTo>
                      <a:pt x="16" y="36"/>
                      <a:pt x="17" y="36"/>
                      <a:pt x="18" y="33"/>
                    </a:cubicBezTo>
                    <a:cubicBezTo>
                      <a:pt x="18" y="33"/>
                      <a:pt x="18" y="32"/>
                      <a:pt x="19" y="31"/>
                    </a:cubicBezTo>
                    <a:cubicBezTo>
                      <a:pt x="19" y="31"/>
                      <a:pt x="19" y="30"/>
                      <a:pt x="19" y="30"/>
                    </a:cubicBezTo>
                    <a:quadBezTo>
                      <a:pt x="20" y="29"/>
                      <a:pt x="20" y="28"/>
                    </a:quadBezTo>
                    <a:quadBezTo>
                      <a:pt x="21" y="28"/>
                      <a:pt x="21" y="27"/>
                    </a:quadBezTo>
                    <a:cubicBezTo>
                      <a:pt x="21" y="27"/>
                      <a:pt x="22" y="26"/>
                      <a:pt x="22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3" y="24"/>
                      <a:pt x="24" y="23"/>
                      <a:pt x="24" y="23"/>
                    </a:cubicBezTo>
                    <a:cubicBezTo>
                      <a:pt x="24" y="23"/>
                      <a:pt x="25" y="22"/>
                      <a:pt x="25" y="22"/>
                    </a:cubicBezTo>
                    <a:cubicBezTo>
                      <a:pt x="26" y="20"/>
                      <a:pt x="27" y="19"/>
                      <a:pt x="29" y="18"/>
                    </a:cubicBezTo>
                    <a:quadBezTo>
                      <a:pt x="29" y="18"/>
                      <a:pt x="29" y="17"/>
                    </a:quadBezTo>
                    <a:cubicBezTo>
                      <a:pt x="29" y="17"/>
                      <a:pt x="30" y="17"/>
                      <a:pt x="30" y="16"/>
                    </a:cubicBezTo>
                    <a:cubicBezTo>
                      <a:pt x="28" y="15"/>
                      <a:pt x="26" y="13"/>
                      <a:pt x="25" y="11"/>
                    </a:cubicBezTo>
                    <a:cubicBezTo>
                      <a:pt x="21" y="8"/>
                      <a:pt x="17" y="4"/>
                      <a:pt x="13" y="3"/>
                    </a:cubicBezTo>
                    <a:cubicBezTo>
                      <a:pt x="11" y="2"/>
                      <a:pt x="8" y="1"/>
                      <a:pt x="5" y="0"/>
                    </a:cubicBezTo>
                    <a:cubicBezTo>
                      <a:pt x="5" y="1"/>
                      <a:pt x="5" y="2"/>
                      <a:pt x="5" y="3"/>
                    </a:cubicBezTo>
                    <a:quadBezTo>
                      <a:pt x="5" y="3"/>
                      <a:pt x="5" y="3"/>
                    </a:quad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quadBezTo>
                      <a:pt x="4" y="4"/>
                      <a:pt x="4" y="4"/>
                    </a:quadBezTo>
                    <a:quadBezTo>
                      <a:pt x="4" y="4"/>
                      <a:pt x="4" y="4"/>
                    </a:quadBezTo>
                    <a:quadBezTo>
                      <a:pt x="4" y="4"/>
                      <a:pt x="4" y="4"/>
                    </a:quadBezTo>
                    <a:cubicBezTo>
                      <a:pt x="4" y="4"/>
                      <a:pt x="4" y="5"/>
                      <a:pt x="4" y="5"/>
                    </a:cubicBezTo>
                    <a:quadBezTo>
                      <a:pt x="4" y="5"/>
                      <a:pt x="4" y="5"/>
                    </a:quadBezTo>
                    <a:cubicBezTo>
                      <a:pt x="4" y="5"/>
                      <a:pt x="3" y="5"/>
                      <a:pt x="3" y="5"/>
                    </a:cubicBezTo>
                    <a:quadBezTo>
                      <a:pt x="3" y="5"/>
                      <a:pt x="3" y="5"/>
                    </a:quadBezTo>
                    <a:cubicBezTo>
                      <a:pt x="2" y="6"/>
                      <a:pt x="0" y="12"/>
                      <a:pt x="2" y="16"/>
                    </a:cubicBezTo>
                    <a:cubicBezTo>
                      <a:pt x="4" y="21"/>
                      <a:pt x="4" y="30"/>
                      <a:pt x="3" y="33"/>
                    </a:cubicBezTo>
                    <a:quadBezTo>
                      <a:pt x="3" y="33"/>
                      <a:pt x="3" y="33"/>
                    </a:quadBezTo>
                    <a:quadBezTo>
                      <a:pt x="3" y="33"/>
                      <a:pt x="3" y="33"/>
                    </a:quadBezTo>
                    <a:quadBezTo>
                      <a:pt x="3" y="33"/>
                      <a:pt x="3" y="33"/>
                    </a:quadBezTo>
                    <a:quadBezTo>
                      <a:pt x="3" y="33"/>
                      <a:pt x="3" y="33"/>
                    </a:quadBezTo>
                    <a:quadBezTo>
                      <a:pt x="3" y="33"/>
                      <a:pt x="3" y="33"/>
                    </a:quadBezTo>
                    <a:quadBezTo>
                      <a:pt x="3" y="33"/>
                      <a:pt x="3" y="34"/>
                    </a:quadBezTo>
                    <a:quadBezTo>
                      <a:pt x="2" y="34"/>
                      <a:pt x="2" y="34"/>
                    </a:quadBezTo>
                    <a:quadBezTo>
                      <a:pt x="2" y="34"/>
                      <a:pt x="2" y="34"/>
                    </a:quadBezTo>
                    <a:quadBezTo>
                      <a:pt x="2" y="34"/>
                      <a:pt x="2" y="35"/>
                    </a:quadBezTo>
                    <a:quadBezTo>
                      <a:pt x="2" y="35"/>
                      <a:pt x="2" y="35"/>
                    </a:quadBezTo>
                    <a:cubicBezTo>
                      <a:pt x="1" y="35"/>
                      <a:pt x="1" y="36"/>
                      <a:pt x="0" y="37"/>
                    </a:cubicBezTo>
                    <a:quadBezTo>
                      <a:pt x="0" y="37"/>
                      <a:pt x="1" y="37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75" name="Freeform 2065"/>
              <p:cNvSpPr/>
              <p:nvPr/>
            </p:nvSpPr>
            <p:spPr>
              <a:xfrm>
                <a:off x="2245" y="1816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76" name="Freeform 2066"/>
              <p:cNvSpPr/>
              <p:nvPr/>
            </p:nvSpPr>
            <p:spPr>
              <a:xfrm>
                <a:off x="2240" y="182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77" name="Freeform 2067"/>
              <p:cNvSpPr/>
              <p:nvPr/>
            </p:nvSpPr>
            <p:spPr>
              <a:xfrm>
                <a:off x="2222" y="1830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quadBezTo>
                      <a:pt x="0" y="0"/>
                      <a:pt x="1" y="0"/>
                    </a:quadBez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78" name="Freeform 2068"/>
              <p:cNvSpPr/>
              <p:nvPr/>
            </p:nvSpPr>
            <p:spPr>
              <a:xfrm>
                <a:off x="2250" y="1811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quadBezTo>
                      <a:pt x="0" y="1"/>
                      <a:pt x="0" y="1"/>
                    </a:quadBezTo>
                    <a:quadBezTo>
                      <a:pt x="0" y="1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79" name="Freeform 2069"/>
              <p:cNvSpPr/>
              <p:nvPr/>
            </p:nvSpPr>
            <p:spPr>
              <a:xfrm>
                <a:off x="2226" y="183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80" name="Freeform 2070"/>
              <p:cNvSpPr/>
              <p:nvPr/>
            </p:nvSpPr>
            <p:spPr>
              <a:xfrm>
                <a:off x="2243" y="1819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81" name="Freeform 2071"/>
              <p:cNvSpPr/>
              <p:nvPr/>
            </p:nvSpPr>
            <p:spPr>
              <a:xfrm>
                <a:off x="2227" y="1831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1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82" name="Freeform 2072"/>
              <p:cNvSpPr/>
              <p:nvPr/>
            </p:nvSpPr>
            <p:spPr>
              <a:xfrm>
                <a:off x="2241" y="1821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quadBezTo>
                      <a:pt x="1" y="1"/>
                      <a:pt x="0" y="1"/>
                    </a:quadBezTo>
                    <a:quadBezTo>
                      <a:pt x="1" y="1"/>
                      <a:pt x="1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83" name="Freeform 2073"/>
              <p:cNvSpPr/>
              <p:nvPr/>
            </p:nvSpPr>
            <p:spPr>
              <a:xfrm>
                <a:off x="2226" y="1798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84" name="Freeform 2074"/>
              <p:cNvSpPr/>
              <p:nvPr/>
            </p:nvSpPr>
            <p:spPr>
              <a:xfrm>
                <a:off x="2224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85" name="Freeform 2075"/>
              <p:cNvSpPr/>
              <p:nvPr/>
            </p:nvSpPr>
            <p:spPr>
              <a:xfrm>
                <a:off x="2224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86" name="Freeform 2076"/>
              <p:cNvSpPr/>
              <p:nvPr/>
            </p:nvSpPr>
            <p:spPr>
              <a:xfrm>
                <a:off x="2227" y="179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87" name="Freeform 2077"/>
              <p:cNvSpPr/>
              <p:nvPr/>
            </p:nvSpPr>
            <p:spPr>
              <a:xfrm>
                <a:off x="2226" y="179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88" name="Freeform 2078"/>
              <p:cNvSpPr/>
              <p:nvPr/>
            </p:nvSpPr>
            <p:spPr>
              <a:xfrm>
                <a:off x="2225" y="1800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89" name="Freeform 2079"/>
              <p:cNvSpPr/>
              <p:nvPr/>
            </p:nvSpPr>
            <p:spPr>
              <a:xfrm>
                <a:off x="2226" y="1799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90" name="Freeform 2080"/>
              <p:cNvSpPr/>
              <p:nvPr/>
            </p:nvSpPr>
            <p:spPr>
              <a:xfrm>
                <a:off x="2225" y="18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91" name="Freeform 2081"/>
              <p:cNvSpPr/>
              <p:nvPr/>
            </p:nvSpPr>
            <p:spPr>
              <a:xfrm>
                <a:off x="2225" y="18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92" name="Freeform 2082"/>
              <p:cNvSpPr/>
              <p:nvPr/>
            </p:nvSpPr>
            <p:spPr>
              <a:xfrm>
                <a:off x="2225" y="182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1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93" name="Freeform 2083"/>
              <p:cNvSpPr/>
              <p:nvPr/>
            </p:nvSpPr>
            <p:spPr>
              <a:xfrm>
                <a:off x="1932" y="1843"/>
                <a:ext cx="58" cy="65"/>
              </a:xfrm>
              <a:custGeom>
                <a:avLst/>
                <a:gdLst>
                  <a:gd name="T0" fmla="*/ 47 w 61"/>
                  <a:gd name="T1" fmla="*/ 13 h 68"/>
                  <a:gd name="T2" fmla="*/ 45 w 61"/>
                  <a:gd name="T3" fmla="*/ 12 h 68"/>
                  <a:gd name="T4" fmla="*/ 41 w 61"/>
                  <a:gd name="T5" fmla="*/ 11 h 68"/>
                  <a:gd name="T6" fmla="*/ 35 w 61"/>
                  <a:gd name="T7" fmla="*/ 6 h 68"/>
                  <a:gd name="T8" fmla="*/ 33 w 61"/>
                  <a:gd name="T9" fmla="*/ 6 h 68"/>
                  <a:gd name="T10" fmla="*/ 32 w 61"/>
                  <a:gd name="T11" fmla="*/ 5 h 68"/>
                  <a:gd name="T12" fmla="*/ 30 w 61"/>
                  <a:gd name="T13" fmla="*/ 4 h 68"/>
                  <a:gd name="T14" fmla="*/ 28 w 61"/>
                  <a:gd name="T15" fmla="*/ 3 h 68"/>
                  <a:gd name="T16" fmla="*/ 25 w 61"/>
                  <a:gd name="T17" fmla="*/ 2 h 68"/>
                  <a:gd name="T18" fmla="*/ 23 w 61"/>
                  <a:gd name="T19" fmla="*/ 0 h 68"/>
                  <a:gd name="T20" fmla="*/ 22 w 61"/>
                  <a:gd name="T21" fmla="*/ 1 h 68"/>
                  <a:gd name="T22" fmla="*/ 12 w 61"/>
                  <a:gd name="T23" fmla="*/ 9 h 68"/>
                  <a:gd name="T24" fmla="*/ 9 w 61"/>
                  <a:gd name="T25" fmla="*/ 15 h 68"/>
                  <a:gd name="T26" fmla="*/ 6 w 61"/>
                  <a:gd name="T27" fmla="*/ 20 h 68"/>
                  <a:gd name="T28" fmla="*/ 0 w 61"/>
                  <a:gd name="T29" fmla="*/ 27 h 68"/>
                  <a:gd name="T30" fmla="*/ 1 w 61"/>
                  <a:gd name="T31" fmla="*/ 38 h 68"/>
                  <a:gd name="T32" fmla="*/ 2 w 61"/>
                  <a:gd name="T33" fmla="*/ 39 h 68"/>
                  <a:gd name="T34" fmla="*/ 7 w 61"/>
                  <a:gd name="T35" fmla="*/ 43 h 68"/>
                  <a:gd name="T36" fmla="*/ 9 w 61"/>
                  <a:gd name="T37" fmla="*/ 42 h 68"/>
                  <a:gd name="T38" fmla="*/ 12 w 61"/>
                  <a:gd name="T39" fmla="*/ 50 h 68"/>
                  <a:gd name="T40" fmla="*/ 8 w 61"/>
                  <a:gd name="T41" fmla="*/ 54 h 68"/>
                  <a:gd name="T42" fmla="*/ 9 w 61"/>
                  <a:gd name="T43" fmla="*/ 56 h 68"/>
                  <a:gd name="T44" fmla="*/ 9 w 61"/>
                  <a:gd name="T45" fmla="*/ 57 h 68"/>
                  <a:gd name="T46" fmla="*/ 9 w 61"/>
                  <a:gd name="T47" fmla="*/ 58 h 68"/>
                  <a:gd name="T48" fmla="*/ 7 w 61"/>
                  <a:gd name="T49" fmla="*/ 61 h 68"/>
                  <a:gd name="T50" fmla="*/ 8 w 61"/>
                  <a:gd name="T51" fmla="*/ 62 h 68"/>
                  <a:gd name="T52" fmla="*/ 13 w 61"/>
                  <a:gd name="T53" fmla="*/ 63 h 68"/>
                  <a:gd name="T54" fmla="*/ 18 w 61"/>
                  <a:gd name="T55" fmla="*/ 66 h 68"/>
                  <a:gd name="T56" fmla="*/ 19 w 61"/>
                  <a:gd name="T57" fmla="*/ 67 h 68"/>
                  <a:gd name="T58" fmla="*/ 19 w 61"/>
                  <a:gd name="T59" fmla="*/ 68 h 68"/>
                  <a:gd name="T60" fmla="*/ 20 w 61"/>
                  <a:gd name="T61" fmla="*/ 68 h 68"/>
                  <a:gd name="T62" fmla="*/ 20 w 61"/>
                  <a:gd name="T63" fmla="*/ 67 h 68"/>
                  <a:gd name="T64" fmla="*/ 22 w 61"/>
                  <a:gd name="T65" fmla="*/ 65 h 68"/>
                  <a:gd name="T66" fmla="*/ 33 w 61"/>
                  <a:gd name="T67" fmla="*/ 46 h 68"/>
                  <a:gd name="T68" fmla="*/ 54 w 61"/>
                  <a:gd name="T69" fmla="*/ 35 h 68"/>
                  <a:gd name="T70" fmla="*/ 61 w 61"/>
                  <a:gd name="T71" fmla="*/ 23 h 68"/>
                  <a:gd name="T72" fmla="*/ 60 w 61"/>
                  <a:gd name="T73" fmla="*/ 20 h 68"/>
                  <a:gd name="T74" fmla="*/ 59 w 61"/>
                  <a:gd name="T75" fmla="*/ 19 h 68"/>
                  <a:gd name="T76" fmla="*/ 58 w 61"/>
                  <a:gd name="T77" fmla="*/ 18 h 68"/>
                  <a:gd name="T78" fmla="*/ 52 w 61"/>
                  <a:gd name="T79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" h="68">
                    <a:moveTo>
                      <a:pt x="52" y="11"/>
                    </a:moveTo>
                    <a:cubicBezTo>
                      <a:pt x="51" y="12"/>
                      <a:pt x="49" y="13"/>
                      <a:pt x="47" y="13"/>
                    </a:cubicBezTo>
                    <a:cubicBezTo>
                      <a:pt x="46" y="13"/>
                      <a:pt x="46" y="12"/>
                      <a:pt x="46" y="12"/>
                    </a:cubicBezTo>
                    <a:quadBezTo>
                      <a:pt x="45" y="12"/>
                      <a:pt x="45" y="12"/>
                    </a:quadBezTo>
                    <a:quadBezTo>
                      <a:pt x="44" y="12"/>
                      <a:pt x="43" y="12"/>
                    </a:quadBezTo>
                    <a:cubicBezTo>
                      <a:pt x="43" y="12"/>
                      <a:pt x="42" y="12"/>
                      <a:pt x="41" y="11"/>
                    </a:cubicBezTo>
                    <a:cubicBezTo>
                      <a:pt x="40" y="10"/>
                      <a:pt x="38" y="9"/>
                      <a:pt x="37" y="8"/>
                    </a:cubicBezTo>
                    <a:cubicBezTo>
                      <a:pt x="37" y="7"/>
                      <a:pt x="36" y="6"/>
                      <a:pt x="35" y="6"/>
                    </a:cubicBezTo>
                    <a:cubicBezTo>
                      <a:pt x="35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3" y="6"/>
                    </a:cubicBezTo>
                    <a:quadBezTo>
                      <a:pt x="33" y="6"/>
                      <a:pt x="32" y="5"/>
                    </a:quadBezTo>
                    <a:quadBezTo>
                      <a:pt x="32" y="5"/>
                      <a:pt x="32" y="5"/>
                    </a:quadBezTo>
                    <a:quadBezTo>
                      <a:pt x="31" y="5"/>
                      <a:pt x="30" y="5"/>
                    </a:quadBezTo>
                    <a:cubicBezTo>
                      <a:pt x="30" y="5"/>
                      <a:pt x="30" y="4"/>
                      <a:pt x="30" y="4"/>
                    </a:cubicBezTo>
                    <a:cubicBezTo>
                      <a:pt x="29" y="4"/>
                      <a:pt x="28" y="4"/>
                      <a:pt x="28" y="3"/>
                    </a:cubicBezTo>
                    <a:quadBezTo>
                      <a:pt x="28" y="3"/>
                      <a:pt x="28" y="3"/>
                    </a:quadBezTo>
                    <a:cubicBezTo>
                      <a:pt x="27" y="3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4" y="1"/>
                      <a:pt x="23" y="1"/>
                      <a:pt x="23" y="0"/>
                    </a:cubicBezTo>
                    <a:quadBezTo>
                      <a:pt x="23" y="0"/>
                      <a:pt x="23" y="0"/>
                    </a:quadBezTo>
                    <a:cubicBezTo>
                      <a:pt x="23" y="0"/>
                      <a:pt x="22" y="1"/>
                      <a:pt x="22" y="1"/>
                    </a:cubicBezTo>
                    <a:cubicBezTo>
                      <a:pt x="20" y="3"/>
                      <a:pt x="15" y="4"/>
                      <a:pt x="14" y="4"/>
                    </a:cubicBezTo>
                    <a:cubicBezTo>
                      <a:pt x="12" y="4"/>
                      <a:pt x="12" y="5"/>
                      <a:pt x="12" y="9"/>
                    </a:cubicBezTo>
                    <a:quadBezTo>
                      <a:pt x="12" y="10"/>
                      <a:pt x="12" y="10"/>
                    </a:quadBezTo>
                    <a:cubicBezTo>
                      <a:pt x="12" y="13"/>
                      <a:pt x="10" y="14"/>
                      <a:pt x="9" y="15"/>
                    </a:cubicBezTo>
                    <a:cubicBezTo>
                      <a:pt x="8" y="16"/>
                      <a:pt x="7" y="17"/>
                      <a:pt x="6" y="18"/>
                    </a:cubicBezTo>
                    <a:quadBezTo>
                      <a:pt x="6" y="19"/>
                      <a:pt x="6" y="20"/>
                    </a:quadBezTo>
                    <a:cubicBezTo>
                      <a:pt x="6" y="22"/>
                      <a:pt x="5" y="23"/>
                      <a:pt x="3" y="25"/>
                    </a:cubicBezTo>
                    <a:cubicBezTo>
                      <a:pt x="1" y="25"/>
                      <a:pt x="0" y="26"/>
                      <a:pt x="0" y="27"/>
                    </a:cubicBezTo>
                    <a:cubicBezTo>
                      <a:pt x="0" y="28"/>
                      <a:pt x="0" y="29"/>
                      <a:pt x="1" y="30"/>
                    </a:cubicBezTo>
                    <a:cubicBezTo>
                      <a:pt x="3" y="33"/>
                      <a:pt x="2" y="36"/>
                      <a:pt x="1" y="38"/>
                    </a:cubicBezTo>
                    <a:quadBezTo>
                      <a:pt x="1" y="38"/>
                      <a:pt x="0" y="38"/>
                    </a:quadBezTo>
                    <a:quadBezTo>
                      <a:pt x="1" y="39"/>
                      <a:pt x="2" y="39"/>
                    </a:quadBezTo>
                    <a:cubicBezTo>
                      <a:pt x="3" y="40"/>
                      <a:pt x="5" y="41"/>
                      <a:pt x="6" y="42"/>
                    </a:cubicBezTo>
                    <a:quadBezTo>
                      <a:pt x="7" y="43"/>
                      <a:pt x="7" y="43"/>
                    </a:quadBezTo>
                    <a:cubicBezTo>
                      <a:pt x="7" y="43"/>
                      <a:pt x="8" y="43"/>
                      <a:pt x="8" y="43"/>
                    </a:cubicBezTo>
                    <a:cubicBezTo>
                      <a:pt x="8" y="43"/>
                      <a:pt x="9" y="42"/>
                      <a:pt x="9" y="42"/>
                    </a:cubicBezTo>
                    <a:cubicBezTo>
                      <a:pt x="11" y="42"/>
                      <a:pt x="11" y="43"/>
                      <a:pt x="12" y="44"/>
                    </a:cubicBezTo>
                    <a:cubicBezTo>
                      <a:pt x="13" y="46"/>
                      <a:pt x="13" y="48"/>
                      <a:pt x="12" y="50"/>
                    </a:cubicBezTo>
                    <a:cubicBezTo>
                      <a:pt x="11" y="52"/>
                      <a:pt x="10" y="53"/>
                      <a:pt x="8" y="54"/>
                    </a:cubicBezTo>
                    <a:quadBezTo>
                      <a:pt x="8" y="54"/>
                      <a:pt x="8" y="54"/>
                    </a:quadBezTo>
                    <a:cubicBezTo>
                      <a:pt x="8" y="54"/>
                      <a:pt x="9" y="55"/>
                      <a:pt x="9" y="55"/>
                    </a:cubicBezTo>
                    <a:quadBezTo>
                      <a:pt x="9" y="56"/>
                      <a:pt x="9" y="56"/>
                    </a:quadBezTo>
                    <a:cubicBezTo>
                      <a:pt x="9" y="56"/>
                      <a:pt x="9" y="57"/>
                      <a:pt x="9" y="57"/>
                    </a:cubicBezTo>
                    <a:quadBezTo>
                      <a:pt x="9" y="57"/>
                      <a:pt x="9" y="57"/>
                    </a:quadBezTo>
                    <a:quadBezTo>
                      <a:pt x="9" y="58"/>
                      <a:pt x="9" y="58"/>
                    </a:quadBezTo>
                    <a:quadBezTo>
                      <a:pt x="9" y="58"/>
                      <a:pt x="9" y="58"/>
                    </a:quadBezTo>
                    <a:cubicBezTo>
                      <a:pt x="9" y="59"/>
                      <a:pt x="8" y="59"/>
                      <a:pt x="8" y="59"/>
                    </a:cubicBezTo>
                    <a:cubicBezTo>
                      <a:pt x="8" y="60"/>
                      <a:pt x="7" y="60"/>
                      <a:pt x="7" y="61"/>
                    </a:cubicBezTo>
                    <a:quadBezTo>
                      <a:pt x="7" y="61"/>
                      <a:pt x="7" y="61"/>
                    </a:quadBezTo>
                    <a:cubicBezTo>
                      <a:pt x="7" y="61"/>
                      <a:pt x="7" y="62"/>
                      <a:pt x="8" y="62"/>
                    </a:cubicBezTo>
                    <a:cubicBezTo>
                      <a:pt x="9" y="63"/>
                      <a:pt x="10" y="63"/>
                      <a:pt x="11" y="63"/>
                    </a:cubicBezTo>
                    <a:cubicBezTo>
                      <a:pt x="11" y="63"/>
                      <a:pt x="12" y="63"/>
                      <a:pt x="13" y="63"/>
                    </a:cubicBezTo>
                    <a:cubicBezTo>
                      <a:pt x="14" y="63"/>
                      <a:pt x="16" y="63"/>
                      <a:pt x="17" y="65"/>
                    </a:cubicBezTo>
                    <a:cubicBezTo>
                      <a:pt x="17" y="66"/>
                      <a:pt x="18" y="66"/>
                      <a:pt x="18" y="66"/>
                    </a:cubicBezTo>
                    <a:quadBezTo>
                      <a:pt x="18" y="67"/>
                      <a:pt x="18" y="67"/>
                    </a:quadBezTo>
                    <a:cubicBezTo>
                      <a:pt x="18" y="67"/>
                      <a:pt x="19" y="67"/>
                      <a:pt x="19" y="67"/>
                    </a:cubicBezTo>
                    <a:quadBezTo>
                      <a:pt x="19" y="67"/>
                      <a:pt x="19" y="68"/>
                    </a:quadBezTo>
                    <a:quadBezTo>
                      <a:pt x="19" y="68"/>
                      <a:pt x="19" y="68"/>
                    </a:quadBezTo>
                    <a:quadBezTo>
                      <a:pt x="19" y="68"/>
                      <a:pt x="19" y="68"/>
                    </a:quadBezTo>
                    <a:quadBezTo>
                      <a:pt x="20" y="68"/>
                      <a:pt x="20" y="68"/>
                    </a:quadBezTo>
                    <a:quadBezTo>
                      <a:pt x="20" y="68"/>
                      <a:pt x="20" y="67"/>
                    </a:quadBezTo>
                    <a:quadBezTo>
                      <a:pt x="20" y="67"/>
                      <a:pt x="20" y="67"/>
                    </a:quadBezTo>
                    <a:quadBezTo>
                      <a:pt x="21" y="67"/>
                      <a:pt x="21" y="66"/>
                    </a:quadBezTo>
                    <a:quadBezTo>
                      <a:pt x="21" y="66"/>
                      <a:pt x="22" y="65"/>
                    </a:quadBezTo>
                    <a:cubicBezTo>
                      <a:pt x="22" y="63"/>
                      <a:pt x="23" y="62"/>
                      <a:pt x="23" y="60"/>
                    </a:cubicBezTo>
                    <a:cubicBezTo>
                      <a:pt x="26" y="54"/>
                      <a:pt x="28" y="47"/>
                      <a:pt x="33" y="46"/>
                    </a:cubicBezTo>
                    <a:cubicBezTo>
                      <a:pt x="34" y="46"/>
                      <a:pt x="34" y="45"/>
                      <a:pt x="35" y="45"/>
                    </a:cubicBezTo>
                    <a:cubicBezTo>
                      <a:pt x="41" y="44"/>
                      <a:pt x="49" y="41"/>
                      <a:pt x="54" y="35"/>
                    </a:cubicBezTo>
                    <a:cubicBezTo>
                      <a:pt x="57" y="30"/>
                      <a:pt x="58" y="28"/>
                      <a:pt x="58" y="27"/>
                    </a:cubicBezTo>
                    <a:cubicBezTo>
                      <a:pt x="58" y="25"/>
                      <a:pt x="59" y="24"/>
                      <a:pt x="61" y="23"/>
                    </a:cubicBezTo>
                    <a:quadBezTo>
                      <a:pt x="61" y="22"/>
                      <a:pt x="61" y="22"/>
                    </a:quadBezTo>
                    <a:cubicBezTo>
                      <a:pt x="61" y="22"/>
                      <a:pt x="61" y="21"/>
                      <a:pt x="60" y="20"/>
                    </a:cubicBezTo>
                    <a:quadBezTo>
                      <a:pt x="60" y="20"/>
                      <a:pt x="60" y="20"/>
                    </a:quadBezTo>
                    <a:quadBezTo>
                      <a:pt x="60" y="20"/>
                      <a:pt x="59" y="19"/>
                    </a:quadBezTo>
                    <a:quadBezTo>
                      <a:pt x="59" y="19"/>
                      <a:pt x="59" y="19"/>
                    </a:quadBezTo>
                    <a:quadBezTo>
                      <a:pt x="58" y="18"/>
                      <a:pt x="58" y="18"/>
                    </a:quadBezTo>
                    <a:quadBezTo>
                      <a:pt x="57" y="16"/>
                      <a:pt x="57" y="16"/>
                    </a:quadBezTo>
                    <a:cubicBezTo>
                      <a:pt x="55" y="15"/>
                      <a:pt x="53" y="12"/>
                      <a:pt x="5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94" name="Freeform 2084"/>
              <p:cNvSpPr/>
              <p:nvPr/>
            </p:nvSpPr>
            <p:spPr>
              <a:xfrm>
                <a:off x="1973" y="1854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quadBezTo>
                      <a:pt x="1" y="0"/>
                      <a:pt x="2" y="0"/>
                    </a:quadBezTo>
                    <a:quadBezTo>
                      <a:pt x="1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95" name="Freeform 2085"/>
              <p:cNvSpPr/>
              <p:nvPr/>
            </p:nvSpPr>
            <p:spPr>
              <a:xfrm>
                <a:off x="1976" y="1853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0 w 6"/>
                  <a:gd name="T3" fmla="*/ 1 h 2"/>
                  <a:gd name="T4" fmla="*/ 1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4" y="1"/>
                      <a:pt x="2" y="2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3" y="2"/>
                      <a:pt x="5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96" name="Freeform 2086"/>
              <p:cNvSpPr/>
              <p:nvPr/>
            </p:nvSpPr>
            <p:spPr>
              <a:xfrm>
                <a:off x="1964" y="1848"/>
                <a:ext cx="0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97" name="Freeform 2087"/>
              <p:cNvSpPr/>
              <p:nvPr/>
            </p:nvSpPr>
            <p:spPr>
              <a:xfrm>
                <a:off x="1961" y="1846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98" name="Freeform 2088"/>
              <p:cNvSpPr/>
              <p:nvPr/>
            </p:nvSpPr>
            <p:spPr>
              <a:xfrm>
                <a:off x="1963" y="184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99" name="Freeform 2089"/>
              <p:cNvSpPr/>
              <p:nvPr/>
            </p:nvSpPr>
            <p:spPr>
              <a:xfrm>
                <a:off x="1956" y="1844"/>
                <a:ext cx="1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200" name="Freeform 2090"/>
              <p:cNvSpPr/>
              <p:nvPr/>
            </p:nvSpPr>
            <p:spPr>
              <a:xfrm>
                <a:off x="1954" y="184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201" name="Freeform 2091"/>
              <p:cNvSpPr/>
              <p:nvPr/>
            </p:nvSpPr>
            <p:spPr>
              <a:xfrm>
                <a:off x="1959" y="18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202" name="Freeform 2092"/>
              <p:cNvSpPr/>
              <p:nvPr/>
            </p:nvSpPr>
            <p:spPr>
              <a:xfrm>
                <a:off x="1941" y="189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quadBezTo>
                      <a:pt x="0" y="1"/>
                      <a:pt x="0" y="1"/>
                    </a:quadBezTo>
                    <a:quadBezTo>
                      <a:pt x="0" y="1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203" name="Freeform 2093"/>
              <p:cNvSpPr/>
              <p:nvPr/>
            </p:nvSpPr>
            <p:spPr>
              <a:xfrm>
                <a:off x="1989" y="1862"/>
                <a:ext cx="1" cy="3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2 h 3"/>
                  <a:gd name="T4" fmla="*/ 0 w 1"/>
                  <a:gd name="T5" fmla="*/ 0 h 3"/>
                  <a:gd name="T6" fmla="*/ 1 w 1"/>
                  <a:gd name="T7" fmla="*/ 2 h 3"/>
                  <a:gd name="T8" fmla="*/ 1 w 1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quadBezTo>
                      <a:pt x="1" y="2"/>
                      <a:pt x="1" y="2"/>
                    </a:quadBezTo>
                    <a:cubicBezTo>
                      <a:pt x="1" y="2"/>
                      <a:pt x="1" y="1"/>
                      <a:pt x="0" y="0"/>
                    </a:cubicBezTo>
                    <a:cubicBezTo>
                      <a:pt x="1" y="1"/>
                      <a:pt x="1" y="2"/>
                      <a:pt x="1" y="2"/>
                    </a:cubicBezTo>
                    <a:quadBezTo>
                      <a:pt x="1" y="2"/>
                      <a:pt x="1" y="3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204" name="Freeform 2094"/>
              <p:cNvSpPr/>
              <p:nvPr/>
            </p:nvSpPr>
            <p:spPr>
              <a:xfrm>
                <a:off x="1940" y="1894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205" name="Freeform 2095"/>
              <p:cNvSpPr/>
              <p:nvPr/>
            </p:nvSpPr>
            <p:spPr>
              <a:xfrm>
                <a:off x="1950" y="1908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quadBezTo>
                      <a:pt x="1" y="0"/>
                      <a:pt x="1" y="0"/>
                    </a:quadBezTo>
                    <a:quadBezTo>
                      <a:pt x="1" y="0"/>
                      <a:pt x="0" y="0"/>
                    </a:quadBezTo>
                    <a:quadBezTo>
                      <a:pt x="1" y="0"/>
                      <a:pt x="1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206" name="Freeform 2096"/>
              <p:cNvSpPr/>
              <p:nvPr/>
            </p:nvSpPr>
            <p:spPr>
              <a:xfrm>
                <a:off x="1951" y="19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207" name="Freeform 2097"/>
              <p:cNvSpPr/>
              <p:nvPr/>
            </p:nvSpPr>
            <p:spPr>
              <a:xfrm>
                <a:off x="1941" y="1896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208" name="Freeform 2098"/>
              <p:cNvSpPr/>
              <p:nvPr/>
            </p:nvSpPr>
            <p:spPr>
              <a:xfrm>
                <a:off x="1940" y="1898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209" name="Freeform 2099"/>
              <p:cNvSpPr/>
              <p:nvPr/>
            </p:nvSpPr>
            <p:spPr>
              <a:xfrm>
                <a:off x="1988" y="186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quadBezTo>
                      <a:pt x="1" y="1"/>
                      <a:pt x="1" y="1"/>
                    </a:quadBezTo>
                    <a:quadBezTo>
                      <a:pt x="1" y="1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210" name="Freeform 2100"/>
              <p:cNvSpPr/>
              <p:nvPr/>
            </p:nvSpPr>
            <p:spPr>
              <a:xfrm>
                <a:off x="1950" y="19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211" name="Freeform 2101"/>
              <p:cNvSpPr/>
              <p:nvPr/>
            </p:nvSpPr>
            <p:spPr>
              <a:xfrm>
                <a:off x="1949" y="190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212" name="Freeform 2102"/>
              <p:cNvSpPr/>
              <p:nvPr/>
            </p:nvSpPr>
            <p:spPr>
              <a:xfrm>
                <a:off x="1987" y="1858"/>
                <a:ext cx="1" cy="3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1 h 3"/>
                  <a:gd name="T4" fmla="*/ 0 w 2"/>
                  <a:gd name="T5" fmla="*/ 0 h 3"/>
                  <a:gd name="T6" fmla="*/ 1 w 2"/>
                  <a:gd name="T7" fmla="*/ 2 h 3"/>
                  <a:gd name="T8" fmla="*/ 2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1"/>
                      <a:pt x="0" y="1"/>
                    </a:cubicBezTo>
                    <a:quadBezTo>
                      <a:pt x="0" y="1"/>
                      <a:pt x="0" y="0"/>
                    </a:quadBezTo>
                    <a:quadBezTo>
                      <a:pt x="1" y="2"/>
                      <a:pt x="1" y="2"/>
                    </a:quadBezTo>
                    <a:quadBezTo>
                      <a:pt x="1" y="2"/>
                      <a:pt x="2" y="3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213" name="Freeform 2103"/>
              <p:cNvSpPr/>
              <p:nvPr/>
            </p:nvSpPr>
            <p:spPr>
              <a:xfrm>
                <a:off x="1948" y="1905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214" name="Freeform 2104"/>
              <p:cNvSpPr/>
              <p:nvPr/>
            </p:nvSpPr>
            <p:spPr>
              <a:xfrm>
                <a:off x="1952" y="1905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quadBezTo>
                      <a:pt x="0" y="1"/>
                      <a:pt x="0" y="1"/>
                    </a:quadBezTo>
                    <a:quadBezTo>
                      <a:pt x="0" y="1"/>
                      <a:pt x="1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215" name="Freeform 2105"/>
              <p:cNvSpPr/>
              <p:nvPr/>
            </p:nvSpPr>
            <p:spPr>
              <a:xfrm>
                <a:off x="2142" y="1740"/>
                <a:ext cx="6" cy="4"/>
              </a:xfrm>
              <a:custGeom>
                <a:avLst/>
                <a:gdLst>
                  <a:gd name="T0" fmla="*/ 7 w 7"/>
                  <a:gd name="T1" fmla="*/ 3 h 4"/>
                  <a:gd name="T2" fmla="*/ 5 w 7"/>
                  <a:gd name="T3" fmla="*/ 0 h 4"/>
                  <a:gd name="T4" fmla="*/ 4 w 7"/>
                  <a:gd name="T5" fmla="*/ 0 h 4"/>
                  <a:gd name="T6" fmla="*/ 1 w 7"/>
                  <a:gd name="T7" fmla="*/ 0 h 4"/>
                  <a:gd name="T8" fmla="*/ 1 w 7"/>
                  <a:gd name="T9" fmla="*/ 4 h 4"/>
                  <a:gd name="T10" fmla="*/ 0 w 7"/>
                  <a:gd name="T11" fmla="*/ 4 h 4"/>
                  <a:gd name="T12" fmla="*/ 6 w 7"/>
                  <a:gd name="T13" fmla="*/ 3 h 4"/>
                  <a:gd name="T14" fmla="*/ 7 w 7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2"/>
                      <a:pt x="6" y="1"/>
                      <a:pt x="5" y="0"/>
                    </a:cubicBezTo>
                    <a:quadBezTo>
                      <a:pt x="5" y="0"/>
                      <a:pt x="4" y="0"/>
                    </a:quadBezTo>
                    <a:cubicBezTo>
                      <a:pt x="3" y="0"/>
                      <a:pt x="2" y="0"/>
                      <a:pt x="1" y="0"/>
                    </a:cubicBezTo>
                    <a:cubicBezTo>
                      <a:pt x="1" y="1"/>
                      <a:pt x="1" y="3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2" y="4"/>
                      <a:pt x="5" y="4"/>
                      <a:pt x="6" y="3"/>
                    </a:cubicBezTo>
                    <a:quadBezTo>
                      <a:pt x="7" y="3"/>
                      <a:pt x="7" y="3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483751" y="2131396"/>
              <a:ext cx="2319277" cy="2066461"/>
              <a:chOff x="949845" y="1882014"/>
              <a:chExt cx="2319277" cy="2066461"/>
            </a:xfrm>
            <a:grpFill/>
          </p:grpSpPr>
          <p:sp>
            <p:nvSpPr>
              <p:cNvPr id="45" name="Freeform 2109"/>
              <p:cNvSpPr/>
              <p:nvPr/>
            </p:nvSpPr>
            <p:spPr>
              <a:xfrm>
                <a:off x="2518331" y="3809992"/>
                <a:ext cx="35310" cy="17985"/>
              </a:xfrm>
              <a:custGeom>
                <a:avLst/>
                <a:gdLst>
                  <a:gd name="T0" fmla="*/ 4 w 20"/>
                  <a:gd name="T1" fmla="*/ 1 h 11"/>
                  <a:gd name="T2" fmla="*/ 4 w 20"/>
                  <a:gd name="T3" fmla="*/ 1 h 11"/>
                  <a:gd name="T4" fmla="*/ 2 w 20"/>
                  <a:gd name="T5" fmla="*/ 2 h 11"/>
                  <a:gd name="T6" fmla="*/ 2 w 20"/>
                  <a:gd name="T7" fmla="*/ 2 h 11"/>
                  <a:gd name="T8" fmla="*/ 1 w 20"/>
                  <a:gd name="T9" fmla="*/ 3 h 11"/>
                  <a:gd name="T10" fmla="*/ 1 w 20"/>
                  <a:gd name="T11" fmla="*/ 3 h 11"/>
                  <a:gd name="T12" fmla="*/ 0 w 20"/>
                  <a:gd name="T13" fmla="*/ 5 h 11"/>
                  <a:gd name="T14" fmla="*/ 0 w 20"/>
                  <a:gd name="T15" fmla="*/ 5 h 11"/>
                  <a:gd name="T16" fmla="*/ 18 w 20"/>
                  <a:gd name="T17" fmla="*/ 11 h 11"/>
                  <a:gd name="T18" fmla="*/ 20 w 20"/>
                  <a:gd name="T19" fmla="*/ 10 h 11"/>
                  <a:gd name="T20" fmla="*/ 20 w 20"/>
                  <a:gd name="T21" fmla="*/ 10 h 11"/>
                  <a:gd name="T22" fmla="*/ 20 w 20"/>
                  <a:gd name="T23" fmla="*/ 9 h 11"/>
                  <a:gd name="T24" fmla="*/ 20 w 20"/>
                  <a:gd name="T25" fmla="*/ 8 h 11"/>
                  <a:gd name="T26" fmla="*/ 20 w 20"/>
                  <a:gd name="T27" fmla="*/ 8 h 11"/>
                  <a:gd name="T28" fmla="*/ 20 w 20"/>
                  <a:gd name="T29" fmla="*/ 7 h 11"/>
                  <a:gd name="T30" fmla="*/ 20 w 20"/>
                  <a:gd name="T31" fmla="*/ 7 h 11"/>
                  <a:gd name="T32" fmla="*/ 20 w 20"/>
                  <a:gd name="T33" fmla="*/ 6 h 11"/>
                  <a:gd name="T34" fmla="*/ 20 w 20"/>
                  <a:gd name="T35" fmla="*/ 6 h 11"/>
                  <a:gd name="T36" fmla="*/ 20 w 20"/>
                  <a:gd name="T37" fmla="*/ 6 h 11"/>
                  <a:gd name="T38" fmla="*/ 20 w 20"/>
                  <a:gd name="T39" fmla="*/ 5 h 11"/>
                  <a:gd name="T40" fmla="*/ 20 w 20"/>
                  <a:gd name="T41" fmla="*/ 5 h 11"/>
                  <a:gd name="T42" fmla="*/ 20 w 20"/>
                  <a:gd name="T43" fmla="*/ 5 h 11"/>
                  <a:gd name="T44" fmla="*/ 20 w 20"/>
                  <a:gd name="T45" fmla="*/ 5 h 11"/>
                  <a:gd name="T46" fmla="*/ 20 w 20"/>
                  <a:gd name="T47" fmla="*/ 5 h 11"/>
                  <a:gd name="T48" fmla="*/ 20 w 20"/>
                  <a:gd name="T49" fmla="*/ 5 h 11"/>
                  <a:gd name="T50" fmla="*/ 18 w 20"/>
                  <a:gd name="T51" fmla="*/ 5 h 11"/>
                  <a:gd name="T52" fmla="*/ 17 w 20"/>
                  <a:gd name="T53" fmla="*/ 5 h 11"/>
                  <a:gd name="T54" fmla="*/ 8 w 20"/>
                  <a:gd name="T55" fmla="*/ 2 h 11"/>
                  <a:gd name="T56" fmla="*/ 7 w 20"/>
                  <a:gd name="T57" fmla="*/ 1 h 11"/>
                  <a:gd name="T58" fmla="*/ 6 w 20"/>
                  <a:gd name="T59" fmla="*/ 1 h 11"/>
                  <a:gd name="T60" fmla="*/ 5 w 20"/>
                  <a:gd name="T61" fmla="*/ 0 h 11"/>
                  <a:gd name="T62" fmla="*/ 4 w 20"/>
                  <a:gd name="T63" fmla="*/ 1 h 11"/>
                  <a:gd name="T64" fmla="*/ 4 w 20"/>
                  <a:gd name="T6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" h="11">
                    <a:moveTo>
                      <a:pt x="4" y="1"/>
                    </a:moveTo>
                    <a:quadBezTo>
                      <a:pt x="4" y="1"/>
                      <a:pt x="4" y="1"/>
                    </a:quadBezTo>
                    <a:cubicBezTo>
                      <a:pt x="4" y="1"/>
                      <a:pt x="3" y="2"/>
                      <a:pt x="2" y="2"/>
                    </a:cubicBezTo>
                    <a:quadBezTo>
                      <a:pt x="2" y="2"/>
                      <a:pt x="2" y="2"/>
                    </a:quadBezTo>
                    <a:quadBezTo>
                      <a:pt x="2" y="3"/>
                      <a:pt x="1" y="3"/>
                    </a:quadBezTo>
                    <a:quadBezTo>
                      <a:pt x="1" y="3"/>
                      <a:pt x="1" y="3"/>
                    </a:quadBezTo>
                    <a:cubicBezTo>
                      <a:pt x="1" y="4"/>
                      <a:pt x="0" y="4"/>
                      <a:pt x="0" y="5"/>
                    </a:cubicBezTo>
                    <a:quadBezTo>
                      <a:pt x="0" y="5"/>
                      <a:pt x="0" y="5"/>
                    </a:quadBezTo>
                    <a:cubicBezTo>
                      <a:pt x="5" y="8"/>
                      <a:pt x="15" y="11"/>
                      <a:pt x="18" y="11"/>
                    </a:cubicBezTo>
                    <a:cubicBezTo>
                      <a:pt x="19" y="11"/>
                      <a:pt x="19" y="10"/>
                      <a:pt x="20" y="10"/>
                    </a:cubicBezTo>
                    <a:quadBezTo>
                      <a:pt x="20" y="10"/>
                      <a:pt x="20" y="10"/>
                    </a:quadBezTo>
                    <a:quadBezTo>
                      <a:pt x="20" y="9"/>
                      <a:pt x="20" y="9"/>
                    </a:quadBezTo>
                    <a:cubicBezTo>
                      <a:pt x="20" y="9"/>
                      <a:pt x="20" y="8"/>
                      <a:pt x="20" y="8"/>
                    </a:cubicBezTo>
                    <a:quadBezTo>
                      <a:pt x="20" y="8"/>
                      <a:pt x="20" y="8"/>
                    </a:quadBezTo>
                    <a:cubicBezTo>
                      <a:pt x="20" y="8"/>
                      <a:pt x="20" y="7"/>
                      <a:pt x="20" y="7"/>
                    </a:cubicBezTo>
                    <a:quadBezTo>
                      <a:pt x="20" y="7"/>
                      <a:pt x="20" y="7"/>
                    </a:quadBezTo>
                    <a:cubicBezTo>
                      <a:pt x="20" y="7"/>
                      <a:pt x="20" y="6"/>
                      <a:pt x="20" y="6"/>
                    </a:cubicBezTo>
                    <a:quadBezTo>
                      <a:pt x="20" y="6"/>
                      <a:pt x="20" y="6"/>
                    </a:quadBezTo>
                    <a:quadBezTo>
                      <a:pt x="20" y="6"/>
                      <a:pt x="20" y="6"/>
                    </a:quadBezTo>
                    <a:quadBezTo>
                      <a:pt x="20" y="6"/>
                      <a:pt x="20" y="5"/>
                    </a:quadBezTo>
                    <a:quadBezTo>
                      <a:pt x="20" y="5"/>
                      <a:pt x="20" y="5"/>
                    </a:quadBezTo>
                    <a:quadBezTo>
                      <a:pt x="20" y="5"/>
                      <a:pt x="20" y="5"/>
                    </a:quadBezTo>
                    <a:quadBezTo>
                      <a:pt x="20" y="5"/>
                      <a:pt x="20" y="5"/>
                    </a:quadBezTo>
                    <a:quadBezTo>
                      <a:pt x="20" y="5"/>
                      <a:pt x="20" y="5"/>
                    </a:quadBezTo>
                    <a:quadBezTo>
                      <a:pt x="20" y="5"/>
                      <a:pt x="20" y="5"/>
                    </a:quadBezTo>
                    <a:cubicBezTo>
                      <a:pt x="20" y="5"/>
                      <a:pt x="19" y="5"/>
                      <a:pt x="18" y="5"/>
                    </a:cubicBezTo>
                    <a:quadBezTo>
                      <a:pt x="17" y="5"/>
                      <a:pt x="17" y="5"/>
                    </a:quadBezTo>
                    <a:cubicBezTo>
                      <a:pt x="15" y="5"/>
                      <a:pt x="12" y="5"/>
                      <a:pt x="8" y="2"/>
                    </a:cubicBezTo>
                    <a:cubicBezTo>
                      <a:pt x="8" y="2"/>
                      <a:pt x="7" y="2"/>
                      <a:pt x="7" y="1"/>
                    </a:cubicBezTo>
                    <a:quadBezTo>
                      <a:pt x="6" y="1"/>
                      <a:pt x="6" y="1"/>
                    </a:quadBezTo>
                    <a:cubicBezTo>
                      <a:pt x="6" y="1"/>
                      <a:pt x="5" y="1"/>
                      <a:pt x="5" y="0"/>
                    </a:cubicBezTo>
                    <a:quadBezTo>
                      <a:pt x="5" y="1"/>
                      <a:pt x="4" y="1"/>
                    </a:quadBezTo>
                    <a:quadBezTo>
                      <a:pt x="4" y="1"/>
                      <a:pt x="4" y="1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6" name="Freeform 2110"/>
              <p:cNvSpPr/>
              <p:nvPr/>
            </p:nvSpPr>
            <p:spPr>
              <a:xfrm>
                <a:off x="2533198" y="3777619"/>
                <a:ext cx="111504" cy="53955"/>
              </a:xfrm>
              <a:custGeom>
                <a:avLst/>
                <a:gdLst>
                  <a:gd name="T0" fmla="*/ 60 w 63"/>
                  <a:gd name="T1" fmla="*/ 7 h 32"/>
                  <a:gd name="T2" fmla="*/ 52 w 63"/>
                  <a:gd name="T3" fmla="*/ 3 h 32"/>
                  <a:gd name="T4" fmla="*/ 43 w 63"/>
                  <a:gd name="T5" fmla="*/ 0 h 32"/>
                  <a:gd name="T6" fmla="*/ 30 w 63"/>
                  <a:gd name="T7" fmla="*/ 3 h 32"/>
                  <a:gd name="T8" fmla="*/ 20 w 63"/>
                  <a:gd name="T9" fmla="*/ 3 h 32"/>
                  <a:gd name="T10" fmla="*/ 9 w 63"/>
                  <a:gd name="T11" fmla="*/ 4 h 32"/>
                  <a:gd name="T12" fmla="*/ 7 w 63"/>
                  <a:gd name="T13" fmla="*/ 6 h 32"/>
                  <a:gd name="T14" fmla="*/ 6 w 63"/>
                  <a:gd name="T15" fmla="*/ 7 h 32"/>
                  <a:gd name="T16" fmla="*/ 3 w 63"/>
                  <a:gd name="T17" fmla="*/ 10 h 32"/>
                  <a:gd name="T18" fmla="*/ 0 w 63"/>
                  <a:gd name="T19" fmla="*/ 15 h 32"/>
                  <a:gd name="T20" fmla="*/ 0 w 63"/>
                  <a:gd name="T21" fmla="*/ 16 h 32"/>
                  <a:gd name="T22" fmla="*/ 0 w 63"/>
                  <a:gd name="T23" fmla="*/ 17 h 32"/>
                  <a:gd name="T24" fmla="*/ 1 w 63"/>
                  <a:gd name="T25" fmla="*/ 17 h 32"/>
                  <a:gd name="T26" fmla="*/ 3 w 63"/>
                  <a:gd name="T27" fmla="*/ 18 h 32"/>
                  <a:gd name="T28" fmla="*/ 9 w 63"/>
                  <a:gd name="T29" fmla="*/ 20 h 32"/>
                  <a:gd name="T30" fmla="*/ 10 w 63"/>
                  <a:gd name="T31" fmla="*/ 20 h 32"/>
                  <a:gd name="T32" fmla="*/ 16 w 63"/>
                  <a:gd name="T33" fmla="*/ 22 h 32"/>
                  <a:gd name="T34" fmla="*/ 16 w 63"/>
                  <a:gd name="T35" fmla="*/ 22 h 32"/>
                  <a:gd name="T36" fmla="*/ 16 w 63"/>
                  <a:gd name="T37" fmla="*/ 23 h 32"/>
                  <a:gd name="T38" fmla="*/ 16 w 63"/>
                  <a:gd name="T39" fmla="*/ 23 h 32"/>
                  <a:gd name="T40" fmla="*/ 16 w 63"/>
                  <a:gd name="T41" fmla="*/ 24 h 32"/>
                  <a:gd name="T42" fmla="*/ 16 w 63"/>
                  <a:gd name="T43" fmla="*/ 25 h 32"/>
                  <a:gd name="T44" fmla="*/ 16 w 63"/>
                  <a:gd name="T45" fmla="*/ 25 h 32"/>
                  <a:gd name="T46" fmla="*/ 16 w 63"/>
                  <a:gd name="T47" fmla="*/ 27 h 32"/>
                  <a:gd name="T48" fmla="*/ 16 w 63"/>
                  <a:gd name="T49" fmla="*/ 27 h 32"/>
                  <a:gd name="T50" fmla="*/ 18 w 63"/>
                  <a:gd name="T51" fmla="*/ 29 h 32"/>
                  <a:gd name="T52" fmla="*/ 20 w 63"/>
                  <a:gd name="T53" fmla="*/ 32 h 32"/>
                  <a:gd name="T54" fmla="*/ 21 w 63"/>
                  <a:gd name="T55" fmla="*/ 32 h 32"/>
                  <a:gd name="T56" fmla="*/ 24 w 63"/>
                  <a:gd name="T57" fmla="*/ 30 h 32"/>
                  <a:gd name="T58" fmla="*/ 24 w 63"/>
                  <a:gd name="T59" fmla="*/ 29 h 32"/>
                  <a:gd name="T60" fmla="*/ 24 w 63"/>
                  <a:gd name="T61" fmla="*/ 24 h 32"/>
                  <a:gd name="T62" fmla="*/ 29 w 63"/>
                  <a:gd name="T63" fmla="*/ 21 h 32"/>
                  <a:gd name="T64" fmla="*/ 40 w 63"/>
                  <a:gd name="T65" fmla="*/ 18 h 32"/>
                  <a:gd name="T66" fmla="*/ 47 w 63"/>
                  <a:gd name="T67" fmla="*/ 13 h 32"/>
                  <a:gd name="T68" fmla="*/ 50 w 63"/>
                  <a:gd name="T69" fmla="*/ 13 h 32"/>
                  <a:gd name="T70" fmla="*/ 52 w 63"/>
                  <a:gd name="T71" fmla="*/ 14 h 32"/>
                  <a:gd name="T72" fmla="*/ 54 w 63"/>
                  <a:gd name="T73" fmla="*/ 12 h 32"/>
                  <a:gd name="T74" fmla="*/ 56 w 63"/>
                  <a:gd name="T75" fmla="*/ 11 h 32"/>
                  <a:gd name="T76" fmla="*/ 56 w 63"/>
                  <a:gd name="T77" fmla="*/ 11 h 32"/>
                  <a:gd name="T78" fmla="*/ 58 w 63"/>
                  <a:gd name="T79" fmla="*/ 10 h 32"/>
                  <a:gd name="T80" fmla="*/ 58 w 63"/>
                  <a:gd name="T81" fmla="*/ 10 h 32"/>
                  <a:gd name="T82" fmla="*/ 60 w 63"/>
                  <a:gd name="T83" fmla="*/ 9 h 32"/>
                  <a:gd name="T84" fmla="*/ 61 w 63"/>
                  <a:gd name="T85" fmla="*/ 9 h 32"/>
                  <a:gd name="T86" fmla="*/ 63 w 63"/>
                  <a:gd name="T87" fmla="*/ 9 h 32"/>
                  <a:gd name="T88" fmla="*/ 63 w 63"/>
                  <a:gd name="T89" fmla="*/ 9 h 32"/>
                  <a:gd name="T90" fmla="*/ 60 w 63"/>
                  <a:gd name="T91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3" h="32">
                    <a:moveTo>
                      <a:pt x="60" y="7"/>
                    </a:moveTo>
                    <a:cubicBezTo>
                      <a:pt x="57" y="6"/>
                      <a:pt x="54" y="5"/>
                      <a:pt x="52" y="3"/>
                    </a:cubicBezTo>
                    <a:cubicBezTo>
                      <a:pt x="50" y="1"/>
                      <a:pt x="47" y="0"/>
                      <a:pt x="43" y="0"/>
                    </a:cubicBezTo>
                    <a:cubicBezTo>
                      <a:pt x="37" y="0"/>
                      <a:pt x="31" y="2"/>
                      <a:pt x="30" y="3"/>
                    </a:cubicBezTo>
                    <a:cubicBezTo>
                      <a:pt x="27" y="4"/>
                      <a:pt x="23" y="4"/>
                      <a:pt x="20" y="3"/>
                    </a:cubicBezTo>
                    <a:cubicBezTo>
                      <a:pt x="16" y="3"/>
                      <a:pt x="12" y="2"/>
                      <a:pt x="9" y="4"/>
                    </a:cubicBezTo>
                    <a:cubicBezTo>
                      <a:pt x="9" y="5"/>
                      <a:pt x="8" y="5"/>
                      <a:pt x="7" y="6"/>
                    </a:cubicBezTo>
                    <a:cubicBezTo>
                      <a:pt x="7" y="6"/>
                      <a:pt x="7" y="7"/>
                      <a:pt x="6" y="7"/>
                    </a:cubicBezTo>
                    <a:cubicBezTo>
                      <a:pt x="5" y="8"/>
                      <a:pt x="4" y="9"/>
                      <a:pt x="3" y="10"/>
                    </a:cubicBezTo>
                    <a:cubicBezTo>
                      <a:pt x="1" y="12"/>
                      <a:pt x="0" y="14"/>
                      <a:pt x="0" y="15"/>
                    </a:cubicBezTo>
                    <a:quadBezTo>
                      <a:pt x="0" y="16"/>
                      <a:pt x="0" y="16"/>
                    </a:quadBezTo>
                    <a:quadBezTo>
                      <a:pt x="0" y="16"/>
                      <a:pt x="0" y="17"/>
                    </a:quadBezTo>
                    <a:quadBezTo>
                      <a:pt x="0" y="17"/>
                      <a:pt x="1" y="17"/>
                    </a:quadBezTo>
                    <a:cubicBezTo>
                      <a:pt x="1" y="17"/>
                      <a:pt x="2" y="18"/>
                      <a:pt x="3" y="18"/>
                    </a:cubicBezTo>
                    <a:cubicBezTo>
                      <a:pt x="5" y="19"/>
                      <a:pt x="7" y="20"/>
                      <a:pt x="9" y="20"/>
                    </a:cubicBezTo>
                    <a:quadBezTo>
                      <a:pt x="10" y="20"/>
                      <a:pt x="10" y="20"/>
                    </a:quadBezTo>
                    <a:cubicBezTo>
                      <a:pt x="12" y="20"/>
                      <a:pt x="14" y="20"/>
                      <a:pt x="16" y="22"/>
                    </a:cubicBezTo>
                    <a:quadBezTo>
                      <a:pt x="16" y="22"/>
                      <a:pt x="16" y="22"/>
                    </a:quadBezTo>
                    <a:quadBezTo>
                      <a:pt x="16" y="22"/>
                      <a:pt x="16" y="23"/>
                    </a:quadBezTo>
                    <a:quadBezTo>
                      <a:pt x="16" y="23"/>
                      <a:pt x="16" y="23"/>
                    </a:quadBezTo>
                    <a:quadBezTo>
                      <a:pt x="16" y="24"/>
                      <a:pt x="16" y="24"/>
                    </a:quadBezTo>
                    <a:cubicBezTo>
                      <a:pt x="16" y="24"/>
                      <a:pt x="16" y="25"/>
                      <a:pt x="16" y="25"/>
                    </a:cubicBezTo>
                    <a:quadBezTo>
                      <a:pt x="16" y="25"/>
                      <a:pt x="16" y="25"/>
                    </a:quadBezTo>
                    <a:cubicBezTo>
                      <a:pt x="16" y="26"/>
                      <a:pt x="16" y="27"/>
                      <a:pt x="16" y="27"/>
                    </a:cubicBezTo>
                    <a:quadBezTo>
                      <a:pt x="16" y="27"/>
                      <a:pt x="16" y="27"/>
                    </a:quadBezTo>
                    <a:cubicBezTo>
                      <a:pt x="17" y="28"/>
                      <a:pt x="18" y="28"/>
                      <a:pt x="18" y="29"/>
                    </a:cubicBezTo>
                    <a:cubicBezTo>
                      <a:pt x="20" y="30"/>
                      <a:pt x="20" y="31"/>
                      <a:pt x="20" y="32"/>
                    </a:cubicBezTo>
                    <a:quadBezTo>
                      <a:pt x="21" y="32"/>
                      <a:pt x="21" y="32"/>
                    </a:quadBezTo>
                    <a:cubicBezTo>
                      <a:pt x="22" y="31"/>
                      <a:pt x="23" y="30"/>
                      <a:pt x="24" y="30"/>
                    </a:cubicBezTo>
                    <a:cubicBezTo>
                      <a:pt x="24" y="30"/>
                      <a:pt x="24" y="29"/>
                      <a:pt x="24" y="29"/>
                    </a:cubicBezTo>
                    <a:cubicBezTo>
                      <a:pt x="23" y="28"/>
                      <a:pt x="23" y="26"/>
                      <a:pt x="24" y="24"/>
                    </a:cubicBezTo>
                    <a:cubicBezTo>
                      <a:pt x="25" y="22"/>
                      <a:pt x="27" y="21"/>
                      <a:pt x="29" y="21"/>
                    </a:cubicBezTo>
                    <a:cubicBezTo>
                      <a:pt x="36" y="21"/>
                      <a:pt x="39" y="20"/>
                      <a:pt x="40" y="18"/>
                    </a:cubicBezTo>
                    <a:cubicBezTo>
                      <a:pt x="40" y="15"/>
                      <a:pt x="43" y="13"/>
                      <a:pt x="47" y="13"/>
                    </a:cubicBezTo>
                    <a:cubicBezTo>
                      <a:pt x="48" y="13"/>
                      <a:pt x="49" y="13"/>
                      <a:pt x="50" y="13"/>
                    </a:cubicBezTo>
                    <a:cubicBezTo>
                      <a:pt x="51" y="14"/>
                      <a:pt x="52" y="14"/>
                      <a:pt x="52" y="14"/>
                    </a:cubicBezTo>
                    <a:cubicBezTo>
                      <a:pt x="53" y="14"/>
                      <a:pt x="54" y="13"/>
                      <a:pt x="54" y="12"/>
                    </a:cubicBezTo>
                    <a:quadBezTo>
                      <a:pt x="55" y="12"/>
                      <a:pt x="56" y="11"/>
                    </a:quadBezTo>
                    <a:quadBezTo>
                      <a:pt x="56" y="11"/>
                      <a:pt x="56" y="11"/>
                    </a:quadBezTo>
                    <a:quadBezTo>
                      <a:pt x="57" y="11"/>
                      <a:pt x="58" y="10"/>
                    </a:quadBezTo>
                    <a:quadBezTo>
                      <a:pt x="58" y="10"/>
                      <a:pt x="58" y="10"/>
                    </a:quadBezTo>
                    <a:cubicBezTo>
                      <a:pt x="59" y="10"/>
                      <a:pt x="60" y="10"/>
                      <a:pt x="60" y="9"/>
                    </a:cubicBezTo>
                    <a:quadBezTo>
                      <a:pt x="60" y="9"/>
                      <a:pt x="61" y="9"/>
                    </a:quadBezTo>
                    <a:cubicBezTo>
                      <a:pt x="61" y="9"/>
                      <a:pt x="62" y="9"/>
                      <a:pt x="63" y="9"/>
                    </a:cubicBezTo>
                    <a:quadBezTo>
                      <a:pt x="63" y="9"/>
                      <a:pt x="63" y="9"/>
                    </a:quadBezTo>
                    <a:cubicBezTo>
                      <a:pt x="62" y="8"/>
                      <a:pt x="61" y="8"/>
                      <a:pt x="6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7" name="Freeform 2111"/>
              <p:cNvSpPr/>
              <p:nvPr/>
            </p:nvSpPr>
            <p:spPr>
              <a:xfrm>
                <a:off x="2561074" y="38153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8" name="Freeform 2112"/>
              <p:cNvSpPr/>
              <p:nvPr/>
            </p:nvSpPr>
            <p:spPr>
              <a:xfrm>
                <a:off x="2561074" y="3818984"/>
                <a:ext cx="0" cy="3597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quadBezTo>
                      <a:pt x="0" y="1"/>
                      <a:pt x="0" y="2"/>
                    </a:quad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9" name="Freeform 2113"/>
              <p:cNvSpPr/>
              <p:nvPr/>
            </p:nvSpPr>
            <p:spPr>
              <a:xfrm>
                <a:off x="2561074" y="38153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50" name="Freeform 2114"/>
              <p:cNvSpPr/>
              <p:nvPr/>
            </p:nvSpPr>
            <p:spPr>
              <a:xfrm>
                <a:off x="2561074" y="3817185"/>
                <a:ext cx="0" cy="179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51" name="Freeform 2115"/>
              <p:cNvSpPr/>
              <p:nvPr/>
            </p:nvSpPr>
            <p:spPr>
              <a:xfrm>
                <a:off x="2533198" y="3806395"/>
                <a:ext cx="185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1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52" name="Freeform 2116"/>
              <p:cNvSpPr/>
              <p:nvPr/>
            </p:nvSpPr>
            <p:spPr>
              <a:xfrm>
                <a:off x="1975679" y="3430511"/>
                <a:ext cx="600262" cy="359697"/>
              </a:xfrm>
              <a:custGeom>
                <a:avLst/>
                <a:gdLst>
                  <a:gd name="T0" fmla="*/ 321 w 338"/>
                  <a:gd name="T1" fmla="*/ 169 h 209"/>
                  <a:gd name="T2" fmla="*/ 322 w 338"/>
                  <a:gd name="T3" fmla="*/ 170 h 209"/>
                  <a:gd name="T4" fmla="*/ 325 w 338"/>
                  <a:gd name="T5" fmla="*/ 171 h 209"/>
                  <a:gd name="T6" fmla="*/ 329 w 338"/>
                  <a:gd name="T7" fmla="*/ 154 h 209"/>
                  <a:gd name="T8" fmla="*/ 337 w 338"/>
                  <a:gd name="T9" fmla="*/ 137 h 209"/>
                  <a:gd name="T10" fmla="*/ 312 w 338"/>
                  <a:gd name="T11" fmla="*/ 138 h 209"/>
                  <a:gd name="T12" fmla="*/ 291 w 338"/>
                  <a:gd name="T13" fmla="*/ 167 h 209"/>
                  <a:gd name="T14" fmla="*/ 277 w 338"/>
                  <a:gd name="T15" fmla="*/ 170 h 209"/>
                  <a:gd name="T16" fmla="*/ 245 w 338"/>
                  <a:gd name="T17" fmla="*/ 173 h 209"/>
                  <a:gd name="T18" fmla="*/ 231 w 338"/>
                  <a:gd name="T19" fmla="*/ 156 h 209"/>
                  <a:gd name="T20" fmla="*/ 214 w 338"/>
                  <a:gd name="T21" fmla="*/ 118 h 209"/>
                  <a:gd name="T22" fmla="*/ 218 w 338"/>
                  <a:gd name="T23" fmla="*/ 84 h 209"/>
                  <a:gd name="T24" fmla="*/ 217 w 338"/>
                  <a:gd name="T25" fmla="*/ 83 h 209"/>
                  <a:gd name="T26" fmla="*/ 201 w 338"/>
                  <a:gd name="T27" fmla="*/ 78 h 209"/>
                  <a:gd name="T28" fmla="*/ 195 w 338"/>
                  <a:gd name="T29" fmla="*/ 66 h 209"/>
                  <a:gd name="T30" fmla="*/ 182 w 338"/>
                  <a:gd name="T31" fmla="*/ 46 h 209"/>
                  <a:gd name="T32" fmla="*/ 157 w 338"/>
                  <a:gd name="T33" fmla="*/ 45 h 209"/>
                  <a:gd name="T34" fmla="*/ 145 w 338"/>
                  <a:gd name="T35" fmla="*/ 41 h 209"/>
                  <a:gd name="T36" fmla="*/ 130 w 338"/>
                  <a:gd name="T37" fmla="*/ 23 h 209"/>
                  <a:gd name="T38" fmla="*/ 64 w 338"/>
                  <a:gd name="T39" fmla="*/ 17 h 209"/>
                  <a:gd name="T40" fmla="*/ 0 w 338"/>
                  <a:gd name="T41" fmla="*/ 3 h 209"/>
                  <a:gd name="T42" fmla="*/ 28 w 338"/>
                  <a:gd name="T43" fmla="*/ 42 h 209"/>
                  <a:gd name="T44" fmla="*/ 26 w 338"/>
                  <a:gd name="T45" fmla="*/ 61 h 209"/>
                  <a:gd name="T46" fmla="*/ 51 w 338"/>
                  <a:gd name="T47" fmla="*/ 76 h 209"/>
                  <a:gd name="T48" fmla="*/ 67 w 338"/>
                  <a:gd name="T49" fmla="*/ 102 h 209"/>
                  <a:gd name="T50" fmla="*/ 79 w 338"/>
                  <a:gd name="T51" fmla="*/ 105 h 209"/>
                  <a:gd name="T52" fmla="*/ 67 w 338"/>
                  <a:gd name="T53" fmla="*/ 93 h 209"/>
                  <a:gd name="T54" fmla="*/ 39 w 338"/>
                  <a:gd name="T55" fmla="*/ 48 h 209"/>
                  <a:gd name="T56" fmla="*/ 36 w 338"/>
                  <a:gd name="T57" fmla="*/ 40 h 209"/>
                  <a:gd name="T58" fmla="*/ 20 w 338"/>
                  <a:gd name="T59" fmla="*/ 8 h 209"/>
                  <a:gd name="T60" fmla="*/ 32 w 338"/>
                  <a:gd name="T61" fmla="*/ 9 h 209"/>
                  <a:gd name="T62" fmla="*/ 45 w 338"/>
                  <a:gd name="T63" fmla="*/ 18 h 209"/>
                  <a:gd name="T64" fmla="*/ 50 w 338"/>
                  <a:gd name="T65" fmla="*/ 45 h 209"/>
                  <a:gd name="T66" fmla="*/ 68 w 338"/>
                  <a:gd name="T67" fmla="*/ 54 h 209"/>
                  <a:gd name="T68" fmla="*/ 84 w 338"/>
                  <a:gd name="T69" fmla="*/ 70 h 209"/>
                  <a:gd name="T70" fmla="*/ 93 w 338"/>
                  <a:gd name="T71" fmla="*/ 86 h 209"/>
                  <a:gd name="T72" fmla="*/ 133 w 338"/>
                  <a:gd name="T73" fmla="*/ 133 h 209"/>
                  <a:gd name="T74" fmla="*/ 133 w 338"/>
                  <a:gd name="T75" fmla="*/ 146 h 209"/>
                  <a:gd name="T76" fmla="*/ 151 w 338"/>
                  <a:gd name="T77" fmla="*/ 169 h 209"/>
                  <a:gd name="T78" fmla="*/ 180 w 338"/>
                  <a:gd name="T79" fmla="*/ 181 h 209"/>
                  <a:gd name="T80" fmla="*/ 248 w 338"/>
                  <a:gd name="T81" fmla="*/ 196 h 209"/>
                  <a:gd name="T82" fmla="*/ 276 w 338"/>
                  <a:gd name="T83" fmla="*/ 205 h 209"/>
                  <a:gd name="T84" fmla="*/ 278 w 338"/>
                  <a:gd name="T85" fmla="*/ 203 h 209"/>
                  <a:gd name="T86" fmla="*/ 279 w 338"/>
                  <a:gd name="T87" fmla="*/ 201 h 209"/>
                  <a:gd name="T88" fmla="*/ 280 w 338"/>
                  <a:gd name="T89" fmla="*/ 199 h 209"/>
                  <a:gd name="T90" fmla="*/ 281 w 338"/>
                  <a:gd name="T91" fmla="*/ 198 h 209"/>
                  <a:gd name="T92" fmla="*/ 282 w 338"/>
                  <a:gd name="T93" fmla="*/ 198 h 209"/>
                  <a:gd name="T94" fmla="*/ 282 w 338"/>
                  <a:gd name="T95" fmla="*/ 198 h 209"/>
                  <a:gd name="T96" fmla="*/ 286 w 338"/>
                  <a:gd name="T97" fmla="*/ 197 h 209"/>
                  <a:gd name="T98" fmla="*/ 292 w 338"/>
                  <a:gd name="T99" fmla="*/ 193 h 209"/>
                  <a:gd name="T100" fmla="*/ 288 w 338"/>
                  <a:gd name="T101" fmla="*/ 185 h 209"/>
                  <a:gd name="T102" fmla="*/ 296 w 338"/>
                  <a:gd name="T103" fmla="*/ 176 h 209"/>
                  <a:gd name="T104" fmla="*/ 308 w 338"/>
                  <a:gd name="T105" fmla="*/ 177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8" h="209">
                    <a:moveTo>
                      <a:pt x="312" y="177"/>
                    </a:moveTo>
                    <a:quadBezTo>
                      <a:pt x="313" y="177"/>
                      <a:pt x="313" y="177"/>
                    </a:quadBezTo>
                    <a:cubicBezTo>
                      <a:pt x="313" y="176"/>
                      <a:pt x="314" y="176"/>
                      <a:pt x="314" y="175"/>
                    </a:cubicBezTo>
                    <a:cubicBezTo>
                      <a:pt x="316" y="173"/>
                      <a:pt x="318" y="170"/>
                      <a:pt x="321" y="169"/>
                    </a:cubicBezTo>
                    <a:quadBezTo>
                      <a:pt x="321" y="169"/>
                      <a:pt x="321" y="169"/>
                    </a:quadBezTo>
                    <a:quadBezTo>
                      <a:pt x="321" y="169"/>
                      <a:pt x="321" y="169"/>
                    </a:quadBezTo>
                    <a:quadBezTo>
                      <a:pt x="321" y="169"/>
                      <a:pt x="321" y="169"/>
                    </a:quadBezTo>
                    <a:cubicBezTo>
                      <a:pt x="321" y="169"/>
                      <a:pt x="322" y="170"/>
                      <a:pt x="322" y="170"/>
                    </a:cubicBezTo>
                    <a:quadBezTo>
                      <a:pt x="323" y="170"/>
                      <a:pt x="323" y="170"/>
                    </a:quadBezTo>
                    <a:quadBezTo>
                      <a:pt x="323" y="170"/>
                      <a:pt x="324" y="170"/>
                    </a:quadBezTo>
                    <a:quadBezTo>
                      <a:pt x="324" y="170"/>
                      <a:pt x="324" y="171"/>
                    </a:quadBezTo>
                    <a:quadBezTo>
                      <a:pt x="325" y="171"/>
                      <a:pt x="325" y="171"/>
                    </a:quadBezTo>
                    <a:cubicBezTo>
                      <a:pt x="326" y="171"/>
                      <a:pt x="326" y="172"/>
                      <a:pt x="326" y="172"/>
                    </a:cubicBezTo>
                    <a:quadBezTo>
                      <a:pt x="326" y="172"/>
                      <a:pt x="326" y="172"/>
                    </a:quadBezTo>
                    <a:cubicBezTo>
                      <a:pt x="328" y="169"/>
                      <a:pt x="329" y="163"/>
                      <a:pt x="329" y="159"/>
                    </a:cubicBezTo>
                    <a:cubicBezTo>
                      <a:pt x="330" y="157"/>
                      <a:pt x="330" y="155"/>
                      <a:pt x="329" y="154"/>
                    </a:cubicBezTo>
                    <a:cubicBezTo>
                      <a:pt x="329" y="151"/>
                      <a:pt x="329" y="148"/>
                      <a:pt x="332" y="145"/>
                    </a:cubicBezTo>
                    <a:cubicBezTo>
                      <a:pt x="333" y="144"/>
                      <a:pt x="334" y="143"/>
                      <a:pt x="335" y="142"/>
                    </a:cubicBezTo>
                    <a:cubicBezTo>
                      <a:pt x="337" y="141"/>
                      <a:pt x="338" y="140"/>
                      <a:pt x="338" y="138"/>
                    </a:cubicBezTo>
                    <a:cubicBezTo>
                      <a:pt x="338" y="137"/>
                      <a:pt x="337" y="137"/>
                      <a:pt x="337" y="137"/>
                    </a:cubicBezTo>
                    <a:cubicBezTo>
                      <a:pt x="337" y="137"/>
                      <a:pt x="336" y="137"/>
                      <a:pt x="336" y="137"/>
                    </a:cubicBezTo>
                    <a:cubicBezTo>
                      <a:pt x="334" y="138"/>
                      <a:pt x="331" y="138"/>
                      <a:pt x="329" y="137"/>
                    </a:cubicBezTo>
                    <a:cubicBezTo>
                      <a:pt x="327" y="135"/>
                      <a:pt x="324" y="136"/>
                      <a:pt x="319" y="137"/>
                    </a:cubicBezTo>
                    <a:cubicBezTo>
                      <a:pt x="317" y="137"/>
                      <a:pt x="315" y="137"/>
                      <a:pt x="312" y="138"/>
                    </a:cubicBezTo>
                    <a:cubicBezTo>
                      <a:pt x="300" y="139"/>
                      <a:pt x="299" y="145"/>
                      <a:pt x="300" y="149"/>
                    </a:cubicBezTo>
                    <a:cubicBezTo>
                      <a:pt x="300" y="153"/>
                      <a:pt x="299" y="154"/>
                      <a:pt x="297" y="156"/>
                    </a:cubicBezTo>
                    <a:cubicBezTo>
                      <a:pt x="297" y="156"/>
                      <a:pt x="296" y="157"/>
                      <a:pt x="296" y="159"/>
                    </a:cubicBezTo>
                    <a:cubicBezTo>
                      <a:pt x="297" y="163"/>
                      <a:pt x="293" y="166"/>
                      <a:pt x="291" y="167"/>
                    </a:cubicBezTo>
                    <a:cubicBezTo>
                      <a:pt x="290" y="168"/>
                      <a:pt x="289" y="168"/>
                      <a:pt x="289" y="169"/>
                    </a:cubicBezTo>
                    <a:cubicBezTo>
                      <a:pt x="289" y="170"/>
                      <a:pt x="289" y="171"/>
                      <a:pt x="288" y="172"/>
                    </a:cubicBezTo>
                    <a:cubicBezTo>
                      <a:pt x="288" y="172"/>
                      <a:pt x="287" y="173"/>
                      <a:pt x="286" y="173"/>
                    </a:cubicBezTo>
                    <a:cubicBezTo>
                      <a:pt x="283" y="173"/>
                      <a:pt x="278" y="170"/>
                      <a:pt x="277" y="170"/>
                    </a:cubicBezTo>
                    <a:cubicBezTo>
                      <a:pt x="275" y="170"/>
                      <a:pt x="265" y="172"/>
                      <a:pt x="259" y="174"/>
                    </a:cubicBezTo>
                    <a:cubicBezTo>
                      <a:pt x="255" y="175"/>
                      <a:pt x="253" y="175"/>
                      <a:pt x="252" y="176"/>
                    </a:cubicBezTo>
                    <a:quadBezTo>
                      <a:pt x="252" y="176"/>
                      <a:pt x="252" y="176"/>
                    </a:quadBezTo>
                    <a:cubicBezTo>
                      <a:pt x="250" y="176"/>
                      <a:pt x="248" y="174"/>
                      <a:pt x="245" y="173"/>
                    </a:cubicBezTo>
                    <a:cubicBezTo>
                      <a:pt x="243" y="171"/>
                      <a:pt x="241" y="170"/>
                      <a:pt x="239" y="170"/>
                    </a:cubicBezTo>
                    <a:quadBezTo>
                      <a:pt x="239" y="168"/>
                      <a:pt x="239" y="168"/>
                    </a:quadBezTo>
                    <a:quadBezTo>
                      <a:pt x="239" y="170"/>
                      <a:pt x="239" y="170"/>
                    </a:quadBezTo>
                    <a:cubicBezTo>
                      <a:pt x="234" y="170"/>
                      <a:pt x="231" y="165"/>
                      <a:pt x="231" y="156"/>
                    </a:cubicBezTo>
                    <a:cubicBezTo>
                      <a:pt x="230" y="154"/>
                      <a:pt x="227" y="151"/>
                      <a:pt x="224" y="148"/>
                    </a:cubicBezTo>
                    <a:cubicBezTo>
                      <a:pt x="222" y="146"/>
                      <a:pt x="220" y="144"/>
                      <a:pt x="219" y="143"/>
                    </a:cubicBezTo>
                    <a:cubicBezTo>
                      <a:pt x="215" y="137"/>
                      <a:pt x="215" y="126"/>
                      <a:pt x="214" y="119"/>
                    </a:cubicBezTo>
                    <a:quadBezTo>
                      <a:pt x="214" y="118"/>
                      <a:pt x="214" y="118"/>
                    </a:quadBezTo>
                    <a:cubicBezTo>
                      <a:pt x="214" y="112"/>
                      <a:pt x="214" y="100"/>
                      <a:pt x="218" y="87"/>
                    </a:cubicBezTo>
                    <a:cubicBezTo>
                      <a:pt x="219" y="86"/>
                      <a:pt x="219" y="85"/>
                      <a:pt x="219" y="84"/>
                    </a:cubicBezTo>
                    <a:quadBezTo>
                      <a:pt x="219" y="84"/>
                      <a:pt x="219" y="84"/>
                    </a:quadBezTo>
                    <a:quadBezTo>
                      <a:pt x="219" y="84"/>
                      <a:pt x="218" y="84"/>
                    </a:quadBezTo>
                    <a:quadBezTo>
                      <a:pt x="218" y="84"/>
                      <a:pt x="218" y="84"/>
                    </a:quadBezTo>
                    <a:quadBezTo>
                      <a:pt x="218" y="84"/>
                      <a:pt x="218" y="84"/>
                    </a:quadBezTo>
                    <a:quadBezTo>
                      <a:pt x="217" y="84"/>
                      <a:pt x="217" y="84"/>
                    </a:quadBezTo>
                    <a:quadBezTo>
                      <a:pt x="217" y="84"/>
                      <a:pt x="217" y="83"/>
                    </a:quadBezTo>
                    <a:quadBezTo>
                      <a:pt x="217" y="83"/>
                      <a:pt x="217" y="83"/>
                    </a:quadBezTo>
                    <a:quadBezTo>
                      <a:pt x="216" y="83"/>
                      <a:pt x="216" y="83"/>
                    </a:quadBezTo>
                    <a:cubicBezTo>
                      <a:pt x="213" y="83"/>
                      <a:pt x="208" y="81"/>
                      <a:pt x="205" y="80"/>
                    </a:cubicBezTo>
                    <a:cubicBezTo>
                      <a:pt x="203" y="79"/>
                      <a:pt x="201" y="78"/>
                      <a:pt x="201" y="78"/>
                    </a:cubicBezTo>
                    <a:quadBezTo>
                      <a:pt x="201" y="78"/>
                      <a:pt x="201" y="78"/>
                    </a:quadBezTo>
                    <a:cubicBezTo>
                      <a:pt x="198" y="78"/>
                      <a:pt x="197" y="75"/>
                      <a:pt x="197" y="73"/>
                    </a:cubicBezTo>
                    <a:cubicBezTo>
                      <a:pt x="197" y="72"/>
                      <a:pt x="196" y="71"/>
                      <a:pt x="196" y="70"/>
                    </a:cubicBezTo>
                    <a:cubicBezTo>
                      <a:pt x="195" y="69"/>
                      <a:pt x="195" y="68"/>
                      <a:pt x="195" y="66"/>
                    </a:cubicBezTo>
                    <a:cubicBezTo>
                      <a:pt x="195" y="66"/>
                      <a:pt x="194" y="65"/>
                      <a:pt x="194" y="65"/>
                    </a:cubicBezTo>
                    <a:cubicBezTo>
                      <a:pt x="194" y="64"/>
                      <a:pt x="194" y="62"/>
                      <a:pt x="194" y="62"/>
                    </a:cubicBezTo>
                    <a:cubicBezTo>
                      <a:pt x="193" y="62"/>
                      <a:pt x="193" y="61"/>
                      <a:pt x="193" y="61"/>
                    </a:cubicBezTo>
                    <a:cubicBezTo>
                      <a:pt x="190" y="59"/>
                      <a:pt x="184" y="53"/>
                      <a:pt x="182" y="46"/>
                    </a:cubicBezTo>
                    <a:cubicBezTo>
                      <a:pt x="180" y="39"/>
                      <a:pt x="168" y="36"/>
                      <a:pt x="164" y="36"/>
                    </a:cubicBezTo>
                    <a:quadBezTo>
                      <a:pt x="163" y="36"/>
                      <a:pt x="162" y="37"/>
                    </a:quadBezTo>
                    <a:cubicBezTo>
                      <a:pt x="161" y="39"/>
                      <a:pt x="160" y="41"/>
                      <a:pt x="159" y="42"/>
                    </a:cubicBezTo>
                    <a:cubicBezTo>
                      <a:pt x="158" y="44"/>
                      <a:pt x="158" y="45"/>
                      <a:pt x="157" y="45"/>
                    </a:cubicBezTo>
                    <a:cubicBezTo>
                      <a:pt x="157" y="46"/>
                      <a:pt x="156" y="46"/>
                      <a:pt x="156" y="46"/>
                    </a:cubicBezTo>
                    <a:quadBezTo>
                      <a:pt x="155" y="46"/>
                      <a:pt x="155" y="46"/>
                    </a:quadBezTo>
                    <a:cubicBezTo>
                      <a:pt x="155" y="46"/>
                      <a:pt x="154" y="46"/>
                      <a:pt x="153" y="45"/>
                    </a:cubicBezTo>
                    <a:cubicBezTo>
                      <a:pt x="151" y="45"/>
                      <a:pt x="149" y="43"/>
                      <a:pt x="145" y="41"/>
                    </a:cubicBezTo>
                    <a:quadBezTo>
                      <a:pt x="144" y="41"/>
                      <a:pt x="144" y="40"/>
                    </a:quadBezTo>
                    <a:cubicBezTo>
                      <a:pt x="143" y="40"/>
                      <a:pt x="142" y="39"/>
                      <a:pt x="141" y="39"/>
                    </a:cubicBezTo>
                    <a:cubicBezTo>
                      <a:pt x="138" y="38"/>
                      <a:pt x="136" y="34"/>
                      <a:pt x="136" y="30"/>
                    </a:cubicBezTo>
                    <a:cubicBezTo>
                      <a:pt x="136" y="28"/>
                      <a:pt x="132" y="24"/>
                      <a:pt x="130" y="23"/>
                    </a:cubicBezTo>
                    <a:cubicBezTo>
                      <a:pt x="129" y="23"/>
                      <a:pt x="125" y="19"/>
                      <a:pt x="117" y="12"/>
                    </a:cubicBezTo>
                    <a:quadBezTo>
                      <a:pt x="102" y="12"/>
                      <a:pt x="102" y="12"/>
                    </a:quadBezTo>
                    <a:quadBezTo>
                      <a:pt x="98" y="17"/>
                      <a:pt x="98" y="17"/>
                    </a:quadBezTo>
                    <a:quadBezTo>
                      <a:pt x="64" y="17"/>
                      <a:pt x="64" y="17"/>
                    </a:quadBezTo>
                    <a:quadBezTo>
                      <a:pt x="64" y="17"/>
                      <a:pt x="64" y="17"/>
                    </a:quadBezTo>
                    <a:cubicBezTo>
                      <a:pt x="56" y="14"/>
                      <a:pt x="39" y="8"/>
                      <a:pt x="35" y="7"/>
                    </a:cubicBezTo>
                    <a:cubicBezTo>
                      <a:pt x="31" y="6"/>
                      <a:pt x="25" y="2"/>
                      <a:pt x="23" y="0"/>
                    </a:cubicBezTo>
                    <a:quadBezTo>
                      <a:pt x="0" y="3"/>
                      <a:pt x="0" y="3"/>
                    </a:quadBezTo>
                    <a:cubicBezTo>
                      <a:pt x="1" y="5"/>
                      <a:pt x="3" y="7"/>
                      <a:pt x="5" y="10"/>
                    </a:cubicBezTo>
                    <a:cubicBezTo>
                      <a:pt x="10" y="16"/>
                      <a:pt x="14" y="28"/>
                      <a:pt x="15" y="33"/>
                    </a:cubicBezTo>
                    <a:cubicBezTo>
                      <a:pt x="15" y="35"/>
                      <a:pt x="19" y="38"/>
                      <a:pt x="23" y="40"/>
                    </a:cubicBezTo>
                    <a:cubicBezTo>
                      <a:pt x="25" y="41"/>
                      <a:pt x="26" y="42"/>
                      <a:pt x="28" y="42"/>
                    </a:cubicBezTo>
                    <a:cubicBezTo>
                      <a:pt x="35" y="47"/>
                      <a:pt x="35" y="57"/>
                      <a:pt x="34" y="60"/>
                    </a:cubicBezTo>
                    <a:cubicBezTo>
                      <a:pt x="34" y="61"/>
                      <a:pt x="33" y="62"/>
                      <a:pt x="31" y="62"/>
                    </a:cubicBezTo>
                    <a:cubicBezTo>
                      <a:pt x="29" y="62"/>
                      <a:pt x="28" y="62"/>
                      <a:pt x="27" y="62"/>
                    </a:cubicBezTo>
                    <a:cubicBezTo>
                      <a:pt x="27" y="61"/>
                      <a:pt x="26" y="61"/>
                      <a:pt x="26" y="61"/>
                    </a:cubicBezTo>
                    <a:cubicBezTo>
                      <a:pt x="28" y="64"/>
                      <a:pt x="34" y="68"/>
                      <a:pt x="37" y="68"/>
                    </a:cubicBezTo>
                    <a:cubicBezTo>
                      <a:pt x="37" y="68"/>
                      <a:pt x="38" y="68"/>
                      <a:pt x="38" y="68"/>
                    </a:cubicBezTo>
                    <a:cubicBezTo>
                      <a:pt x="42" y="68"/>
                      <a:pt x="44" y="70"/>
                      <a:pt x="48" y="74"/>
                    </a:cubicBezTo>
                    <a:quadBezTo>
                      <a:pt x="51" y="76"/>
                      <a:pt x="51" y="76"/>
                    </a:quadBezTo>
                    <a:cubicBezTo>
                      <a:pt x="54" y="80"/>
                      <a:pt x="56" y="84"/>
                      <a:pt x="56" y="88"/>
                    </a:cubicBezTo>
                    <a:cubicBezTo>
                      <a:pt x="56" y="90"/>
                      <a:pt x="56" y="92"/>
                      <a:pt x="54" y="93"/>
                    </a:cubicBezTo>
                    <a:cubicBezTo>
                      <a:pt x="56" y="95"/>
                      <a:pt x="60" y="97"/>
                      <a:pt x="63" y="100"/>
                    </a:cubicBezTo>
                    <a:quadBezTo>
                      <a:pt x="67" y="102"/>
                      <a:pt x="67" y="102"/>
                    </a:quadBezTo>
                    <a:cubicBezTo>
                      <a:pt x="76" y="108"/>
                      <a:pt x="79" y="115"/>
                      <a:pt x="79" y="117"/>
                    </a:cubicBezTo>
                    <a:cubicBezTo>
                      <a:pt x="80" y="116"/>
                      <a:pt x="81" y="115"/>
                      <a:pt x="81" y="114"/>
                    </a:cubicBezTo>
                    <a:cubicBezTo>
                      <a:pt x="82" y="113"/>
                      <a:pt x="81" y="112"/>
                      <a:pt x="81" y="111"/>
                    </a:cubicBezTo>
                    <a:cubicBezTo>
                      <a:pt x="80" y="110"/>
                      <a:pt x="79" y="108"/>
                      <a:pt x="79" y="105"/>
                    </a:cubicBezTo>
                    <a:cubicBezTo>
                      <a:pt x="79" y="104"/>
                      <a:pt x="77" y="104"/>
                      <a:pt x="73" y="104"/>
                    </a:cubicBezTo>
                    <a:quadBezTo>
                      <a:pt x="72" y="104"/>
                      <a:pt x="71" y="103"/>
                    </a:quadBezTo>
                    <a:cubicBezTo>
                      <a:pt x="68" y="103"/>
                      <a:pt x="68" y="100"/>
                      <a:pt x="68" y="97"/>
                    </a:cubicBezTo>
                    <a:cubicBezTo>
                      <a:pt x="68" y="96"/>
                      <a:pt x="68" y="94"/>
                      <a:pt x="67" y="93"/>
                    </a:cubicBezTo>
                    <a:cubicBezTo>
                      <a:pt x="63" y="89"/>
                      <a:pt x="60" y="79"/>
                      <a:pt x="59" y="76"/>
                    </a:cubicBezTo>
                    <a:cubicBezTo>
                      <a:pt x="59" y="73"/>
                      <a:pt x="56" y="70"/>
                      <a:pt x="53" y="67"/>
                    </a:cubicBezTo>
                    <a:cubicBezTo>
                      <a:pt x="51" y="65"/>
                      <a:pt x="48" y="62"/>
                      <a:pt x="47" y="59"/>
                    </a:cubicBezTo>
                    <a:cubicBezTo>
                      <a:pt x="43" y="53"/>
                      <a:pt x="40" y="49"/>
                      <a:pt x="39" y="48"/>
                    </a:cubicBezTo>
                    <a:cubicBezTo>
                      <a:pt x="38" y="47"/>
                      <a:pt x="37" y="46"/>
                      <a:pt x="37" y="46"/>
                    </a:cubicBezTo>
                    <a:cubicBezTo>
                      <a:pt x="37" y="44"/>
                      <a:pt x="38" y="43"/>
                      <a:pt x="39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1"/>
                      <a:pt x="38" y="40"/>
                      <a:pt x="36" y="40"/>
                    </a:cubicBezTo>
                    <a:cubicBezTo>
                      <a:pt x="34" y="39"/>
                      <a:pt x="33" y="39"/>
                      <a:pt x="31" y="38"/>
                    </a:cubicBezTo>
                    <a:cubicBezTo>
                      <a:pt x="27" y="36"/>
                      <a:pt x="24" y="32"/>
                      <a:pt x="24" y="28"/>
                    </a:cubicBezTo>
                    <a:cubicBezTo>
                      <a:pt x="24" y="24"/>
                      <a:pt x="22" y="15"/>
                      <a:pt x="20" y="12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2" y="6"/>
                      <a:pt x="26" y="6"/>
                      <a:pt x="28" y="8"/>
                    </a:cubicBezTo>
                    <a:quadBezTo>
                      <a:pt x="28" y="9"/>
                      <a:pt x="28" y="9"/>
                    </a:quadBezTo>
                    <a:cubicBezTo>
                      <a:pt x="28" y="9"/>
                      <a:pt x="29" y="10"/>
                      <a:pt x="29" y="10"/>
                    </a:cubicBezTo>
                    <a:cubicBezTo>
                      <a:pt x="30" y="9"/>
                      <a:pt x="31" y="9"/>
                      <a:pt x="32" y="9"/>
                    </a:cubicBezTo>
                    <a:cubicBezTo>
                      <a:pt x="34" y="9"/>
                      <a:pt x="37" y="11"/>
                      <a:pt x="38" y="13"/>
                    </a:cubicBezTo>
                    <a:cubicBezTo>
                      <a:pt x="38" y="14"/>
                      <a:pt x="39" y="14"/>
                      <a:pt x="40" y="13"/>
                    </a:cubicBezTo>
                    <a:cubicBezTo>
                      <a:pt x="42" y="13"/>
                      <a:pt x="44" y="13"/>
                      <a:pt x="45" y="14"/>
                    </a:cubicBezTo>
                    <a:cubicBezTo>
                      <a:pt x="46" y="15"/>
                      <a:pt x="46" y="16"/>
                      <a:pt x="45" y="18"/>
                    </a:cubicBezTo>
                    <a:cubicBezTo>
                      <a:pt x="45" y="19"/>
                      <a:pt x="43" y="22"/>
                      <a:pt x="47" y="29"/>
                    </a:cubicBezTo>
                    <a:cubicBezTo>
                      <a:pt x="51" y="36"/>
                      <a:pt x="52" y="37"/>
                      <a:pt x="50" y="39"/>
                    </a:cubicBezTo>
                    <a:quadBezTo>
                      <a:pt x="50" y="40"/>
                      <a:pt x="50" y="43"/>
                    </a:quadBezTo>
                    <a:cubicBezTo>
                      <a:pt x="50" y="44"/>
                      <a:pt x="50" y="45"/>
                      <a:pt x="50" y="45"/>
                    </a:cubicBezTo>
                    <a:cubicBezTo>
                      <a:pt x="50" y="45"/>
                      <a:pt x="51" y="45"/>
                      <a:pt x="51" y="44"/>
                    </a:cubicBezTo>
                    <a:cubicBezTo>
                      <a:pt x="52" y="44"/>
                      <a:pt x="53" y="43"/>
                      <a:pt x="54" y="43"/>
                    </a:cubicBezTo>
                    <a:cubicBezTo>
                      <a:pt x="55" y="43"/>
                      <a:pt x="57" y="45"/>
                      <a:pt x="62" y="51"/>
                    </a:cubicBezTo>
                    <a:cubicBezTo>
                      <a:pt x="64" y="53"/>
                      <a:pt x="66" y="54"/>
                      <a:pt x="68" y="54"/>
                    </a:cubicBezTo>
                    <a:cubicBezTo>
                      <a:pt x="70" y="55"/>
                      <a:pt x="72" y="56"/>
                      <a:pt x="72" y="59"/>
                    </a:cubicBezTo>
                    <a:cubicBezTo>
                      <a:pt x="72" y="60"/>
                      <a:pt x="73" y="64"/>
                      <a:pt x="76" y="64"/>
                    </a:cubicBezTo>
                    <a:cubicBezTo>
                      <a:pt x="79" y="65"/>
                      <a:pt x="81" y="67"/>
                      <a:pt x="82" y="68"/>
                    </a:cubicBezTo>
                    <a:cubicBezTo>
                      <a:pt x="83" y="69"/>
                      <a:pt x="84" y="70"/>
                      <a:pt x="84" y="70"/>
                    </a:cubicBezTo>
                    <a:cubicBezTo>
                      <a:pt x="86" y="70"/>
                      <a:pt x="87" y="71"/>
                      <a:pt x="88" y="73"/>
                    </a:cubicBezTo>
                    <a:cubicBezTo>
                      <a:pt x="89" y="75"/>
                      <a:pt x="88" y="77"/>
                      <a:pt x="87" y="80"/>
                    </a:cubicBezTo>
                    <a:quadBezTo>
                      <a:pt x="87" y="81"/>
                      <a:pt x="87" y="82"/>
                    </a:quadBezTo>
                    <a:cubicBezTo>
                      <a:pt x="87" y="83"/>
                      <a:pt x="89" y="84"/>
                      <a:pt x="93" y="86"/>
                    </a:cubicBezTo>
                    <a:cubicBezTo>
                      <a:pt x="98" y="88"/>
                      <a:pt x="98" y="89"/>
                      <a:pt x="100" y="91"/>
                    </a:cubicBezTo>
                    <a:cubicBezTo>
                      <a:pt x="100" y="92"/>
                      <a:pt x="101" y="93"/>
                      <a:pt x="103" y="95"/>
                    </a:cubicBezTo>
                    <a:cubicBezTo>
                      <a:pt x="108" y="100"/>
                      <a:pt x="124" y="117"/>
                      <a:pt x="128" y="122"/>
                    </a:cubicBezTo>
                    <a:cubicBezTo>
                      <a:pt x="130" y="126"/>
                      <a:pt x="132" y="130"/>
                      <a:pt x="133" y="133"/>
                    </a:cubicBezTo>
                    <a:quadBezTo>
                      <a:pt x="133" y="135"/>
                      <a:pt x="133" y="135"/>
                    </a:quadBezTo>
                    <a:cubicBezTo>
                      <a:pt x="134" y="137"/>
                      <a:pt x="133" y="139"/>
                      <a:pt x="133" y="140"/>
                    </a:cubicBezTo>
                    <a:quadBezTo>
                      <a:pt x="132" y="142"/>
                      <a:pt x="133" y="143"/>
                    </a:quadBezTo>
                    <a:cubicBezTo>
                      <a:pt x="133" y="144"/>
                      <a:pt x="134" y="145"/>
                      <a:pt x="133" y="146"/>
                    </a:cubicBezTo>
                    <a:cubicBezTo>
                      <a:pt x="133" y="147"/>
                      <a:pt x="131" y="148"/>
                      <a:pt x="130" y="148"/>
                    </a:cubicBezTo>
                    <a:quadBezTo>
                      <a:pt x="130" y="148"/>
                      <a:pt x="130" y="148"/>
                    </a:quadBezTo>
                    <a:cubicBezTo>
                      <a:pt x="130" y="151"/>
                      <a:pt x="133" y="159"/>
                      <a:pt x="137" y="160"/>
                    </a:cubicBezTo>
                    <a:cubicBezTo>
                      <a:pt x="142" y="160"/>
                      <a:pt x="147" y="165"/>
                      <a:pt x="151" y="169"/>
                    </a:cubicBezTo>
                    <a:cubicBezTo>
                      <a:pt x="152" y="170"/>
                      <a:pt x="153" y="170"/>
                      <a:pt x="154" y="171"/>
                    </a:cubicBezTo>
                    <a:cubicBezTo>
                      <a:pt x="156" y="173"/>
                      <a:pt x="159" y="174"/>
                      <a:pt x="163" y="174"/>
                    </a:cubicBezTo>
                    <a:cubicBezTo>
                      <a:pt x="166" y="175"/>
                      <a:pt x="168" y="175"/>
                      <a:pt x="171" y="176"/>
                    </a:cubicBezTo>
                    <a:cubicBezTo>
                      <a:pt x="174" y="177"/>
                      <a:pt x="177" y="179"/>
                      <a:pt x="180" y="181"/>
                    </a:cubicBezTo>
                    <a:cubicBezTo>
                      <a:pt x="184" y="183"/>
                      <a:pt x="188" y="186"/>
                      <a:pt x="193" y="187"/>
                    </a:cubicBezTo>
                    <a:cubicBezTo>
                      <a:pt x="203" y="190"/>
                      <a:pt x="213" y="194"/>
                      <a:pt x="219" y="199"/>
                    </a:cubicBezTo>
                    <a:cubicBezTo>
                      <a:pt x="224" y="202"/>
                      <a:pt x="230" y="201"/>
                      <a:pt x="240" y="197"/>
                    </a:cubicBezTo>
                    <a:cubicBezTo>
                      <a:pt x="243" y="196"/>
                      <a:pt x="245" y="196"/>
                      <a:pt x="248" y="196"/>
                    </a:cubicBezTo>
                    <a:cubicBezTo>
                      <a:pt x="253" y="196"/>
                      <a:pt x="257" y="198"/>
                      <a:pt x="260" y="199"/>
                    </a:cubicBezTo>
                    <a:cubicBezTo>
                      <a:pt x="261" y="200"/>
                      <a:pt x="262" y="200"/>
                      <a:pt x="262" y="200"/>
                    </a:cubicBezTo>
                    <a:cubicBezTo>
                      <a:pt x="265" y="201"/>
                      <a:pt x="269" y="204"/>
                      <a:pt x="273" y="209"/>
                    </a:cubicBezTo>
                    <a:cubicBezTo>
                      <a:pt x="274" y="207"/>
                      <a:pt x="275" y="206"/>
                      <a:pt x="276" y="205"/>
                    </a:cubicBezTo>
                    <a:quadBezTo>
                      <a:pt x="276" y="205"/>
                      <a:pt x="276" y="205"/>
                    </a:quadBezTo>
                    <a:cubicBezTo>
                      <a:pt x="276" y="205"/>
                      <a:pt x="277" y="204"/>
                      <a:pt x="277" y="204"/>
                    </a:cubicBezTo>
                    <a:quadBezTo>
                      <a:pt x="277" y="204"/>
                      <a:pt x="277" y="204"/>
                    </a:quadBezTo>
                    <a:cubicBezTo>
                      <a:pt x="277" y="203"/>
                      <a:pt x="278" y="203"/>
                      <a:pt x="278" y="203"/>
                    </a:cubicBezTo>
                    <a:quadBezTo>
                      <a:pt x="278" y="202"/>
                      <a:pt x="278" y="202"/>
                    </a:quadBezTo>
                    <a:quadBezTo>
                      <a:pt x="278" y="202"/>
                      <a:pt x="279" y="201"/>
                    </a:quadBezTo>
                    <a:quadBezTo>
                      <a:pt x="279" y="201"/>
                      <a:pt x="279" y="201"/>
                    </a:quadBezTo>
                    <a:quadBezTo>
                      <a:pt x="279" y="201"/>
                      <a:pt x="279" y="201"/>
                    </a:quadBezTo>
                    <a:quadBezTo>
                      <a:pt x="279" y="200"/>
                      <a:pt x="280" y="200"/>
                    </a:quadBezTo>
                    <a:quadBezTo>
                      <a:pt x="280" y="200"/>
                      <a:pt x="280" y="200"/>
                    </a:quadBezTo>
                    <a:quadBezTo>
                      <a:pt x="280" y="200"/>
                      <a:pt x="280" y="200"/>
                    </a:quadBezTo>
                    <a:quadBezTo>
                      <a:pt x="280" y="199"/>
                      <a:pt x="280" y="199"/>
                    </a:quadBezTo>
                    <a:quadBezTo>
                      <a:pt x="281" y="199"/>
                      <a:pt x="281" y="199"/>
                    </a:quadBezTo>
                    <a:quadBezTo>
                      <a:pt x="281" y="199"/>
                      <a:pt x="281" y="199"/>
                    </a:quadBezTo>
                    <a:quadBezTo>
                      <a:pt x="281" y="199"/>
                      <a:pt x="281" y="198"/>
                    </a:quadBezTo>
                    <a:quadBezTo>
                      <a:pt x="281" y="198"/>
                      <a:pt x="281" y="198"/>
                    </a:quadBezTo>
                    <a:quadBezTo>
                      <a:pt x="281" y="198"/>
                      <a:pt x="281" y="198"/>
                    </a:quadBezTo>
                    <a:quadBezTo>
                      <a:pt x="282" y="198"/>
                      <a:pt x="282" y="198"/>
                    </a:quadBezTo>
                    <a:quadBezTo>
                      <a:pt x="282" y="198"/>
                      <a:pt x="282" y="198"/>
                    </a:quadBezTo>
                    <a:quadBezTo>
                      <a:pt x="282" y="198"/>
                      <a:pt x="282" y="198"/>
                    </a:quadBezTo>
                    <a:quadBezTo>
                      <a:pt x="282" y="198"/>
                      <a:pt x="282" y="198"/>
                    </a:quadBezTo>
                    <a:quadBezTo>
                      <a:pt x="282" y="198"/>
                      <a:pt x="282" y="198"/>
                    </a:quadBezTo>
                    <a:quadBezTo>
                      <a:pt x="282" y="198"/>
                      <a:pt x="282" y="198"/>
                    </a:quadBezTo>
                    <a:quadBezTo>
                      <a:pt x="282" y="198"/>
                      <a:pt x="282" y="198"/>
                    </a:quadBezTo>
                    <a:quadBezTo>
                      <a:pt x="282" y="198"/>
                      <a:pt x="282" y="198"/>
                    </a:quadBezTo>
                    <a:quadBezTo>
                      <a:pt x="282" y="198"/>
                      <a:pt x="282" y="198"/>
                    </a:quadBezTo>
                    <a:cubicBezTo>
                      <a:pt x="282" y="197"/>
                      <a:pt x="283" y="197"/>
                      <a:pt x="283" y="197"/>
                    </a:cubicBezTo>
                    <a:cubicBezTo>
                      <a:pt x="283" y="197"/>
                      <a:pt x="284" y="197"/>
                      <a:pt x="286" y="197"/>
                    </a:cubicBezTo>
                    <a:cubicBezTo>
                      <a:pt x="287" y="198"/>
                      <a:pt x="289" y="198"/>
                      <a:pt x="291" y="198"/>
                    </a:cubicBezTo>
                    <a:cubicBezTo>
                      <a:pt x="294" y="198"/>
                      <a:pt x="295" y="197"/>
                      <a:pt x="296" y="197"/>
                    </a:cubicBezTo>
                    <a:quadBezTo>
                      <a:pt x="296" y="197"/>
                      <a:pt x="296" y="197"/>
                    </a:quadBezTo>
                    <a:cubicBezTo>
                      <a:pt x="296" y="196"/>
                      <a:pt x="294" y="194"/>
                      <a:pt x="292" y="193"/>
                    </a:cubicBezTo>
                    <a:cubicBezTo>
                      <a:pt x="292" y="192"/>
                      <a:pt x="291" y="192"/>
                      <a:pt x="291" y="192"/>
                    </a:cubicBezTo>
                    <a:cubicBezTo>
                      <a:pt x="289" y="189"/>
                      <a:pt x="288" y="188"/>
                      <a:pt x="288" y="187"/>
                    </a:cubicBezTo>
                    <a:quadBezTo>
                      <a:pt x="288" y="186"/>
                      <a:pt x="288" y="186"/>
                    </a:quadBezTo>
                    <a:quadBezTo>
                      <a:pt x="288" y="185"/>
                      <a:pt x="288" y="185"/>
                    </a:quadBezTo>
                    <a:cubicBezTo>
                      <a:pt x="289" y="185"/>
                      <a:pt x="289" y="184"/>
                      <a:pt x="289" y="183"/>
                    </a:cubicBezTo>
                    <a:cubicBezTo>
                      <a:pt x="290" y="180"/>
                      <a:pt x="291" y="176"/>
                      <a:pt x="293" y="176"/>
                    </a:cubicBezTo>
                    <a:quadBezTo>
                      <a:pt x="294" y="176"/>
                      <a:pt x="294" y="176"/>
                    </a:quadBezTo>
                    <a:quadBezTo>
                      <a:pt x="295" y="176"/>
                      <a:pt x="296" y="176"/>
                    </a:quadBezTo>
                    <a:cubicBezTo>
                      <a:pt x="298" y="177"/>
                      <a:pt x="300" y="177"/>
                      <a:pt x="302" y="177"/>
                    </a:cubicBezTo>
                    <a:cubicBezTo>
                      <a:pt x="303" y="177"/>
                      <a:pt x="304" y="177"/>
                      <a:pt x="306" y="177"/>
                    </a:cubicBezTo>
                    <a:quadBezTo>
                      <a:pt x="306" y="177"/>
                      <a:pt x="306" y="177"/>
                    </a:quadBezTo>
                    <a:quadBezTo>
                      <a:pt x="307" y="177"/>
                      <a:pt x="308" y="177"/>
                    </a:quadBezTo>
                    <a:cubicBezTo>
                      <a:pt x="308" y="177"/>
                      <a:pt x="309" y="177"/>
                      <a:pt x="309" y="177"/>
                    </a:cubicBezTo>
                    <a:quadBezTo>
                      <a:pt x="309" y="177"/>
                      <a:pt x="309" y="177"/>
                    </a:quadBezTo>
                    <a:cubicBezTo>
                      <a:pt x="310" y="177"/>
                      <a:pt x="311" y="177"/>
                      <a:pt x="312" y="1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53" name="Freeform 2117"/>
              <p:cNvSpPr/>
              <p:nvPr/>
            </p:nvSpPr>
            <p:spPr>
              <a:xfrm>
                <a:off x="2464437" y="3739851"/>
                <a:ext cx="72477" cy="75536"/>
              </a:xfrm>
              <a:custGeom>
                <a:avLst/>
                <a:gdLst>
                  <a:gd name="T0" fmla="*/ 30 w 41"/>
                  <a:gd name="T1" fmla="*/ 39 h 43"/>
                  <a:gd name="T2" fmla="*/ 31 w 41"/>
                  <a:gd name="T3" fmla="*/ 38 h 43"/>
                  <a:gd name="T4" fmla="*/ 31 w 41"/>
                  <a:gd name="T5" fmla="*/ 38 h 43"/>
                  <a:gd name="T6" fmla="*/ 32 w 41"/>
                  <a:gd name="T7" fmla="*/ 38 h 43"/>
                  <a:gd name="T8" fmla="*/ 32 w 41"/>
                  <a:gd name="T9" fmla="*/ 37 h 43"/>
                  <a:gd name="T10" fmla="*/ 33 w 41"/>
                  <a:gd name="T11" fmla="*/ 37 h 43"/>
                  <a:gd name="T12" fmla="*/ 33 w 41"/>
                  <a:gd name="T13" fmla="*/ 37 h 43"/>
                  <a:gd name="T14" fmla="*/ 33 w 41"/>
                  <a:gd name="T15" fmla="*/ 37 h 43"/>
                  <a:gd name="T16" fmla="*/ 33 w 41"/>
                  <a:gd name="T17" fmla="*/ 37 h 43"/>
                  <a:gd name="T18" fmla="*/ 33 w 41"/>
                  <a:gd name="T19" fmla="*/ 37 h 43"/>
                  <a:gd name="T20" fmla="*/ 34 w 41"/>
                  <a:gd name="T21" fmla="*/ 37 h 43"/>
                  <a:gd name="T22" fmla="*/ 34 w 41"/>
                  <a:gd name="T23" fmla="*/ 35 h 43"/>
                  <a:gd name="T24" fmla="*/ 39 w 41"/>
                  <a:gd name="T25" fmla="*/ 28 h 43"/>
                  <a:gd name="T26" fmla="*/ 41 w 41"/>
                  <a:gd name="T27" fmla="*/ 26 h 43"/>
                  <a:gd name="T28" fmla="*/ 40 w 41"/>
                  <a:gd name="T29" fmla="*/ 25 h 43"/>
                  <a:gd name="T30" fmla="*/ 39 w 41"/>
                  <a:gd name="T31" fmla="*/ 23 h 43"/>
                  <a:gd name="T32" fmla="*/ 34 w 41"/>
                  <a:gd name="T33" fmla="*/ 24 h 43"/>
                  <a:gd name="T34" fmla="*/ 34 w 41"/>
                  <a:gd name="T35" fmla="*/ 1 h 43"/>
                  <a:gd name="T36" fmla="*/ 33 w 41"/>
                  <a:gd name="T37" fmla="*/ 1 h 43"/>
                  <a:gd name="T38" fmla="*/ 32 w 41"/>
                  <a:gd name="T39" fmla="*/ 1 h 43"/>
                  <a:gd name="T40" fmla="*/ 20 w 41"/>
                  <a:gd name="T41" fmla="*/ 0 h 43"/>
                  <a:gd name="T42" fmla="*/ 18 w 41"/>
                  <a:gd name="T43" fmla="*/ 0 h 43"/>
                  <a:gd name="T44" fmla="*/ 17 w 41"/>
                  <a:gd name="T45" fmla="*/ 4 h 43"/>
                  <a:gd name="T46" fmla="*/ 16 w 41"/>
                  <a:gd name="T47" fmla="*/ 7 h 43"/>
                  <a:gd name="T48" fmla="*/ 18 w 41"/>
                  <a:gd name="T49" fmla="*/ 9 h 43"/>
                  <a:gd name="T50" fmla="*/ 24 w 41"/>
                  <a:gd name="T51" fmla="*/ 18 h 43"/>
                  <a:gd name="T52" fmla="*/ 14 w 41"/>
                  <a:gd name="T53" fmla="*/ 22 h 43"/>
                  <a:gd name="T54" fmla="*/ 9 w 41"/>
                  <a:gd name="T55" fmla="*/ 21 h 43"/>
                  <a:gd name="T56" fmla="*/ 8 w 41"/>
                  <a:gd name="T57" fmla="*/ 21 h 43"/>
                  <a:gd name="T58" fmla="*/ 7 w 41"/>
                  <a:gd name="T59" fmla="*/ 23 h 43"/>
                  <a:gd name="T60" fmla="*/ 7 w 41"/>
                  <a:gd name="T61" fmla="*/ 23 h 43"/>
                  <a:gd name="T62" fmla="*/ 5 w 41"/>
                  <a:gd name="T63" fmla="*/ 24 h 43"/>
                  <a:gd name="T64" fmla="*/ 5 w 41"/>
                  <a:gd name="T65" fmla="*/ 25 h 43"/>
                  <a:gd name="T66" fmla="*/ 3 w 41"/>
                  <a:gd name="T67" fmla="*/ 27 h 43"/>
                  <a:gd name="T68" fmla="*/ 3 w 41"/>
                  <a:gd name="T69" fmla="*/ 28 h 43"/>
                  <a:gd name="T70" fmla="*/ 1 w 41"/>
                  <a:gd name="T71" fmla="*/ 31 h 43"/>
                  <a:gd name="T72" fmla="*/ 0 w 41"/>
                  <a:gd name="T73" fmla="*/ 31 h 43"/>
                  <a:gd name="T74" fmla="*/ 2 w 41"/>
                  <a:gd name="T75" fmla="*/ 33 h 43"/>
                  <a:gd name="T76" fmla="*/ 11 w 41"/>
                  <a:gd name="T77" fmla="*/ 40 h 43"/>
                  <a:gd name="T78" fmla="*/ 17 w 41"/>
                  <a:gd name="T79" fmla="*/ 42 h 43"/>
                  <a:gd name="T80" fmla="*/ 20 w 41"/>
                  <a:gd name="T81" fmla="*/ 42 h 43"/>
                  <a:gd name="T82" fmla="*/ 26 w 41"/>
                  <a:gd name="T83" fmla="*/ 43 h 43"/>
                  <a:gd name="T84" fmla="*/ 27 w 41"/>
                  <a:gd name="T85" fmla="*/ 42 h 43"/>
                  <a:gd name="T86" fmla="*/ 27 w 41"/>
                  <a:gd name="T87" fmla="*/ 41 h 43"/>
                  <a:gd name="T88" fmla="*/ 28 w 41"/>
                  <a:gd name="T89" fmla="*/ 40 h 43"/>
                  <a:gd name="T90" fmla="*/ 29 w 41"/>
                  <a:gd name="T91" fmla="*/ 40 h 43"/>
                  <a:gd name="T92" fmla="*/ 30 w 41"/>
                  <a:gd name="T93" fmla="*/ 39 h 43"/>
                  <a:gd name="T94" fmla="*/ 30 w 41"/>
                  <a:gd name="T95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" h="43">
                    <a:moveTo>
                      <a:pt x="30" y="39"/>
                    </a:moveTo>
                    <a:quadBezTo>
                      <a:pt x="31" y="38"/>
                      <a:pt x="31" y="38"/>
                    </a:quadBezTo>
                    <a:quadBezTo>
                      <a:pt x="31" y="38"/>
                      <a:pt x="31" y="38"/>
                    </a:quadBezTo>
                    <a:quadBezTo>
                      <a:pt x="32" y="38"/>
                      <a:pt x="32" y="38"/>
                    </a:quadBezTo>
                    <a:quadBezTo>
                      <a:pt x="32" y="37"/>
                      <a:pt x="32" y="37"/>
                    </a:quadBezTo>
                    <a:cubicBezTo>
                      <a:pt x="32" y="37"/>
                      <a:pt x="33" y="37"/>
                      <a:pt x="33" y="37"/>
                    </a:cubicBezTo>
                    <a:quadBezTo>
                      <a:pt x="33" y="37"/>
                      <a:pt x="33" y="37"/>
                    </a:quadBezTo>
                    <a:quadBezTo>
                      <a:pt x="33" y="37"/>
                      <a:pt x="33" y="37"/>
                    </a:quadBezTo>
                    <a:quadBezTo>
                      <a:pt x="33" y="37"/>
                      <a:pt x="33" y="37"/>
                    </a:quadBezTo>
                    <a:quadBezTo>
                      <a:pt x="33" y="37"/>
                      <a:pt x="33" y="37"/>
                    </a:quadBezTo>
                    <a:quadBezTo>
                      <a:pt x="34" y="37"/>
                      <a:pt x="34" y="37"/>
                    </a:quadBezTo>
                    <a:quadBezTo>
                      <a:pt x="34" y="36"/>
                      <a:pt x="34" y="35"/>
                    </a:quadBezTo>
                    <a:cubicBezTo>
                      <a:pt x="34" y="34"/>
                      <a:pt x="35" y="31"/>
                      <a:pt x="39" y="28"/>
                    </a:cubicBezTo>
                    <a:cubicBezTo>
                      <a:pt x="39" y="27"/>
                      <a:pt x="40" y="27"/>
                      <a:pt x="41" y="26"/>
                    </a:cubicBezTo>
                    <a:cubicBezTo>
                      <a:pt x="41" y="25"/>
                      <a:pt x="40" y="25"/>
                      <a:pt x="40" y="25"/>
                    </a:cubicBezTo>
                    <a:cubicBezTo>
                      <a:pt x="40" y="24"/>
                      <a:pt x="39" y="24"/>
                      <a:pt x="39" y="23"/>
                    </a:cubicBezTo>
                    <a:quadBezTo>
                      <a:pt x="34" y="24"/>
                      <a:pt x="34" y="24"/>
                    </a:quadBezTo>
                    <a:quadBezTo>
                      <a:pt x="34" y="1"/>
                      <a:pt x="34" y="1"/>
                    </a:quadBezTo>
                    <a:cubicBezTo>
                      <a:pt x="34" y="1"/>
                      <a:pt x="33" y="1"/>
                      <a:pt x="33" y="1"/>
                    </a:cubicBezTo>
                    <a:quadBezTo>
                      <a:pt x="32" y="1"/>
                      <a:pt x="32" y="1"/>
                    </a:quadBezTo>
                    <a:cubicBezTo>
                      <a:pt x="28" y="1"/>
                      <a:pt x="24" y="1"/>
                      <a:pt x="20" y="0"/>
                    </a:cubicBezTo>
                    <a:quadBezTo>
                      <a:pt x="19" y="0"/>
                      <a:pt x="18" y="0"/>
                    </a:quadBezTo>
                    <a:cubicBezTo>
                      <a:pt x="18" y="1"/>
                      <a:pt x="17" y="3"/>
                      <a:pt x="17" y="4"/>
                    </a:cubicBezTo>
                    <a:cubicBezTo>
                      <a:pt x="17" y="5"/>
                      <a:pt x="16" y="6"/>
                      <a:pt x="16" y="7"/>
                    </a:cubicBezTo>
                    <a:cubicBezTo>
                      <a:pt x="17" y="7"/>
                      <a:pt x="17" y="8"/>
                      <a:pt x="18" y="9"/>
                    </a:cubicBezTo>
                    <a:cubicBezTo>
                      <a:pt x="21" y="12"/>
                      <a:pt x="25" y="15"/>
                      <a:pt x="24" y="18"/>
                    </a:cubicBezTo>
                    <a:cubicBezTo>
                      <a:pt x="23" y="21"/>
                      <a:pt x="18" y="22"/>
                      <a:pt x="14" y="22"/>
                    </a:cubicBezTo>
                    <a:cubicBezTo>
                      <a:pt x="13" y="22"/>
                      <a:pt x="11" y="22"/>
                      <a:pt x="9" y="21"/>
                    </a:cubicBezTo>
                    <a:cubicBezTo>
                      <a:pt x="9" y="21"/>
                      <a:pt x="8" y="21"/>
                      <a:pt x="8" y="21"/>
                    </a:cubicBezTo>
                    <a:cubicBezTo>
                      <a:pt x="8" y="22"/>
                      <a:pt x="7" y="22"/>
                      <a:pt x="7" y="23"/>
                    </a:cubicBezTo>
                    <a:quadBezTo>
                      <a:pt x="7" y="23"/>
                      <a:pt x="7" y="23"/>
                    </a:quadBezTo>
                    <a:cubicBezTo>
                      <a:pt x="6" y="23"/>
                      <a:pt x="6" y="24"/>
                      <a:pt x="5" y="24"/>
                    </a:cubicBezTo>
                    <a:quadBezTo>
                      <a:pt x="5" y="25"/>
                      <a:pt x="5" y="25"/>
                    </a:quadBezTo>
                    <a:quadBezTo>
                      <a:pt x="4" y="26"/>
                      <a:pt x="3" y="27"/>
                    </a:quadBezTo>
                    <a:quadBezTo>
                      <a:pt x="3" y="28"/>
                      <a:pt x="3" y="28"/>
                    </a:quadBezTo>
                    <a:cubicBezTo>
                      <a:pt x="2" y="29"/>
                      <a:pt x="1" y="30"/>
                      <a:pt x="1" y="31"/>
                    </a:cubicBezTo>
                    <a:quadBezTo>
                      <a:pt x="1" y="31"/>
                      <a:pt x="0" y="31"/>
                    </a:quadBezTo>
                    <a:quadBezTo>
                      <a:pt x="2" y="33"/>
                      <a:pt x="2" y="33"/>
                    </a:quadBezTo>
                    <a:cubicBezTo>
                      <a:pt x="6" y="36"/>
                      <a:pt x="9" y="39"/>
                      <a:pt x="11" y="40"/>
                    </a:cubicBezTo>
                    <a:cubicBezTo>
                      <a:pt x="13" y="41"/>
                      <a:pt x="15" y="42"/>
                      <a:pt x="17" y="42"/>
                    </a:cubicBezTo>
                    <a:quadBezTo>
                      <a:pt x="20" y="42"/>
                      <a:pt x="20" y="42"/>
                    </a:quadBezTo>
                    <a:cubicBezTo>
                      <a:pt x="22" y="42"/>
                      <a:pt x="24" y="42"/>
                      <a:pt x="26" y="43"/>
                    </a:cubicBezTo>
                    <a:quadBezTo>
                      <a:pt x="26" y="42"/>
                      <a:pt x="27" y="42"/>
                    </a:quadBezTo>
                    <a:quadBezTo>
                      <a:pt x="27" y="42"/>
                      <a:pt x="27" y="41"/>
                    </a:quadBezTo>
                    <a:quadBezTo>
                      <a:pt x="28" y="41"/>
                      <a:pt x="28" y="40"/>
                    </a:quadBezTo>
                    <a:quadBezTo>
                      <a:pt x="29" y="40"/>
                      <a:pt x="29" y="40"/>
                    </a:quadBezTo>
                    <a:cubicBezTo>
                      <a:pt x="29" y="40"/>
                      <a:pt x="30" y="39"/>
                      <a:pt x="30" y="39"/>
                    </a:cubicBezTo>
                    <a:quadBezTo>
                      <a:pt x="30" y="39"/>
                      <a:pt x="30" y="39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54" name="Freeform 2118"/>
              <p:cNvSpPr/>
              <p:nvPr/>
            </p:nvSpPr>
            <p:spPr>
              <a:xfrm>
                <a:off x="2523906" y="380459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55" name="Freeform 2119"/>
              <p:cNvSpPr/>
              <p:nvPr/>
            </p:nvSpPr>
            <p:spPr>
              <a:xfrm>
                <a:off x="2514614" y="3809992"/>
                <a:ext cx="185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quadBezTo>
                      <a:pt x="1" y="0"/>
                      <a:pt x="0" y="0"/>
                    </a:quadBezTo>
                    <a:quadBezTo>
                      <a:pt x="1" y="0"/>
                      <a:pt x="1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56" name="Freeform 2120"/>
              <p:cNvSpPr/>
              <p:nvPr/>
            </p:nvSpPr>
            <p:spPr>
              <a:xfrm>
                <a:off x="2518331" y="38081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57" name="Freeform 2121"/>
              <p:cNvSpPr/>
              <p:nvPr/>
            </p:nvSpPr>
            <p:spPr>
              <a:xfrm>
                <a:off x="2523906" y="380459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58" name="Freeform 2122"/>
              <p:cNvSpPr/>
              <p:nvPr/>
            </p:nvSpPr>
            <p:spPr>
              <a:xfrm>
                <a:off x="2522048" y="3804596"/>
                <a:ext cx="0" cy="179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1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59" name="Freeform 2123"/>
              <p:cNvSpPr/>
              <p:nvPr/>
            </p:nvSpPr>
            <p:spPr>
              <a:xfrm>
                <a:off x="2520189" y="380639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60" name="Freeform 2124"/>
              <p:cNvSpPr/>
              <p:nvPr/>
            </p:nvSpPr>
            <p:spPr>
              <a:xfrm>
                <a:off x="2512756" y="3811790"/>
                <a:ext cx="0" cy="1798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quadBezTo>
                      <a:pt x="0" y="1"/>
                      <a:pt x="0" y="1"/>
                    </a:quadBezTo>
                    <a:quadBezTo>
                      <a:pt x="0" y="1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61" name="Freeform 2125"/>
              <p:cNvSpPr/>
              <p:nvPr/>
            </p:nvSpPr>
            <p:spPr>
              <a:xfrm>
                <a:off x="2523906" y="3784813"/>
                <a:ext cx="13009" cy="19783"/>
              </a:xfrm>
              <a:custGeom>
                <a:avLst/>
                <a:gdLst>
                  <a:gd name="T0" fmla="*/ 1 w 8"/>
                  <a:gd name="T1" fmla="*/ 9 h 11"/>
                  <a:gd name="T2" fmla="*/ 1 w 8"/>
                  <a:gd name="T3" fmla="*/ 11 h 11"/>
                  <a:gd name="T4" fmla="*/ 0 w 8"/>
                  <a:gd name="T5" fmla="*/ 11 h 11"/>
                  <a:gd name="T6" fmla="*/ 1 w 8"/>
                  <a:gd name="T7" fmla="*/ 11 h 11"/>
                  <a:gd name="T8" fmla="*/ 1 w 8"/>
                  <a:gd name="T9" fmla="*/ 9 h 11"/>
                  <a:gd name="T10" fmla="*/ 6 w 8"/>
                  <a:gd name="T11" fmla="*/ 2 h 11"/>
                  <a:gd name="T12" fmla="*/ 8 w 8"/>
                  <a:gd name="T13" fmla="*/ 0 h 11"/>
                  <a:gd name="T14" fmla="*/ 8 w 8"/>
                  <a:gd name="T15" fmla="*/ 0 h 11"/>
                  <a:gd name="T16" fmla="*/ 6 w 8"/>
                  <a:gd name="T17" fmla="*/ 2 h 11"/>
                  <a:gd name="T18" fmla="*/ 1 w 8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1">
                    <a:moveTo>
                      <a:pt x="1" y="9"/>
                    </a:moveTo>
                    <a:quadBezTo>
                      <a:pt x="1" y="10"/>
                      <a:pt x="1" y="11"/>
                    </a:quadBezTo>
                    <a:quadBezTo>
                      <a:pt x="0" y="11"/>
                      <a:pt x="0" y="11"/>
                    </a:quadBezTo>
                    <a:quadBezTo>
                      <a:pt x="1" y="11"/>
                      <a:pt x="1" y="11"/>
                    </a:quadBezTo>
                    <a:cubicBezTo>
                      <a:pt x="1" y="11"/>
                      <a:pt x="1" y="10"/>
                      <a:pt x="1" y="9"/>
                    </a:cubicBezTo>
                    <a:cubicBezTo>
                      <a:pt x="1" y="8"/>
                      <a:pt x="2" y="5"/>
                      <a:pt x="6" y="2"/>
                    </a:cubicBezTo>
                    <a:cubicBezTo>
                      <a:pt x="6" y="1"/>
                      <a:pt x="7" y="1"/>
                      <a:pt x="8" y="0"/>
                    </a:cubicBezTo>
                    <a:quadBezTo>
                      <a:pt x="8" y="0"/>
                      <a:pt x="8" y="0"/>
                    </a:quadBezTo>
                    <a:cubicBezTo>
                      <a:pt x="7" y="1"/>
                      <a:pt x="6" y="1"/>
                      <a:pt x="6" y="2"/>
                    </a:cubicBezTo>
                    <a:cubicBezTo>
                      <a:pt x="2" y="5"/>
                      <a:pt x="1" y="8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62" name="Freeform 2126"/>
              <p:cNvSpPr/>
              <p:nvPr/>
            </p:nvSpPr>
            <p:spPr>
              <a:xfrm>
                <a:off x="2518331" y="3806395"/>
                <a:ext cx="1858" cy="1798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quadBezTo>
                      <a:pt x="0" y="1"/>
                      <a:pt x="0" y="1"/>
                    </a:quadBezTo>
                    <a:quadBezTo>
                      <a:pt x="0" y="1"/>
                      <a:pt x="0" y="1"/>
                    </a:quadBezTo>
                    <a:cubicBezTo>
                      <a:pt x="1" y="1"/>
                      <a:pt x="1" y="0"/>
                      <a:pt x="1" y="0"/>
                    </a:cubicBezTo>
                    <a:quadBezTo>
                      <a:pt x="1" y="0"/>
                      <a:pt x="1" y="0"/>
                    </a:quad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63" name="Freeform 2127"/>
              <p:cNvSpPr/>
              <p:nvPr/>
            </p:nvSpPr>
            <p:spPr>
              <a:xfrm>
                <a:off x="2520189" y="380639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64" name="Freeform 2128"/>
              <p:cNvSpPr/>
              <p:nvPr/>
            </p:nvSpPr>
            <p:spPr>
              <a:xfrm>
                <a:off x="2518331" y="38081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65" name="Freeform 2129"/>
              <p:cNvSpPr/>
              <p:nvPr/>
            </p:nvSpPr>
            <p:spPr>
              <a:xfrm>
                <a:off x="2473729" y="3781216"/>
                <a:ext cx="0" cy="179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quadBezTo>
                      <a:pt x="0" y="1"/>
                      <a:pt x="0" y="0"/>
                    </a:quadBezTo>
                    <a:quadBezTo>
                      <a:pt x="0" y="1"/>
                      <a:pt x="0" y="1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66" name="Freeform 2130"/>
              <p:cNvSpPr/>
              <p:nvPr/>
            </p:nvSpPr>
            <p:spPr>
              <a:xfrm>
                <a:off x="2522048" y="3741649"/>
                <a:ext cx="3717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1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quadBezTo>
                      <a:pt x="2" y="0"/>
                      <a:pt x="2" y="0"/>
                    </a:quadBezTo>
                    <a:cubicBezTo>
                      <a:pt x="2" y="0"/>
                      <a:pt x="1" y="0"/>
                      <a:pt x="0" y="0"/>
                    </a:cubicBezTo>
                    <a:quadBezTo>
                      <a:pt x="0" y="0"/>
                      <a:pt x="1" y="0"/>
                    </a:quad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67" name="Freeform 2131"/>
              <p:cNvSpPr/>
              <p:nvPr/>
            </p:nvSpPr>
            <p:spPr>
              <a:xfrm>
                <a:off x="2464437" y="3793805"/>
                <a:ext cx="185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1" y="0"/>
                      <a:pt x="1" y="0"/>
                    </a:quadBezTo>
                    <a:quadBezTo>
                      <a:pt x="1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68" name="Freeform 2132"/>
              <p:cNvSpPr/>
              <p:nvPr/>
            </p:nvSpPr>
            <p:spPr>
              <a:xfrm>
                <a:off x="2490455" y="3772223"/>
                <a:ext cx="16726" cy="5395"/>
              </a:xfrm>
              <a:custGeom>
                <a:avLst/>
                <a:gdLst>
                  <a:gd name="T0" fmla="*/ 10 w 10"/>
                  <a:gd name="T1" fmla="*/ 0 h 4"/>
                  <a:gd name="T2" fmla="*/ 0 w 10"/>
                  <a:gd name="T3" fmla="*/ 4 h 4"/>
                  <a:gd name="T4" fmla="*/ 10 w 10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4">
                    <a:moveTo>
                      <a:pt x="10" y="0"/>
                    </a:moveTo>
                    <a:cubicBezTo>
                      <a:pt x="9" y="3"/>
                      <a:pt x="4" y="4"/>
                      <a:pt x="0" y="4"/>
                    </a:cubicBezTo>
                    <a:cubicBezTo>
                      <a:pt x="4" y="4"/>
                      <a:pt x="9" y="3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69" name="Freeform 2133"/>
              <p:cNvSpPr/>
              <p:nvPr/>
            </p:nvSpPr>
            <p:spPr>
              <a:xfrm>
                <a:off x="2470013" y="3786611"/>
                <a:ext cx="0" cy="179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quadBezTo>
                      <a:pt x="0" y="1"/>
                      <a:pt x="0" y="0"/>
                    </a:quadBezTo>
                    <a:quadBezTo>
                      <a:pt x="0" y="1"/>
                      <a:pt x="0" y="1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70" name="Freeform 2134"/>
              <p:cNvSpPr/>
              <p:nvPr/>
            </p:nvSpPr>
            <p:spPr>
              <a:xfrm>
                <a:off x="2477446" y="37794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71" name="Freeform 2135"/>
              <p:cNvSpPr/>
              <p:nvPr/>
            </p:nvSpPr>
            <p:spPr>
              <a:xfrm>
                <a:off x="2533198" y="3729060"/>
                <a:ext cx="14867" cy="44962"/>
              </a:xfrm>
              <a:custGeom>
                <a:avLst/>
                <a:gdLst>
                  <a:gd name="T0" fmla="*/ 2 w 9"/>
                  <a:gd name="T1" fmla="*/ 26 h 26"/>
                  <a:gd name="T2" fmla="*/ 6 w 9"/>
                  <a:gd name="T3" fmla="*/ 20 h 26"/>
                  <a:gd name="T4" fmla="*/ 6 w 9"/>
                  <a:gd name="T5" fmla="*/ 12 h 26"/>
                  <a:gd name="T6" fmla="*/ 9 w 9"/>
                  <a:gd name="T7" fmla="*/ 1 h 26"/>
                  <a:gd name="T8" fmla="*/ 9 w 9"/>
                  <a:gd name="T9" fmla="*/ 1 h 26"/>
                  <a:gd name="T10" fmla="*/ 8 w 9"/>
                  <a:gd name="T11" fmla="*/ 1 h 26"/>
                  <a:gd name="T12" fmla="*/ 8 w 9"/>
                  <a:gd name="T13" fmla="*/ 1 h 26"/>
                  <a:gd name="T14" fmla="*/ 8 w 9"/>
                  <a:gd name="T15" fmla="*/ 1 h 26"/>
                  <a:gd name="T16" fmla="*/ 8 w 9"/>
                  <a:gd name="T17" fmla="*/ 1 h 26"/>
                  <a:gd name="T18" fmla="*/ 7 w 9"/>
                  <a:gd name="T19" fmla="*/ 0 h 26"/>
                  <a:gd name="T20" fmla="*/ 7 w 9"/>
                  <a:gd name="T21" fmla="*/ 0 h 26"/>
                  <a:gd name="T22" fmla="*/ 7 w 9"/>
                  <a:gd name="T23" fmla="*/ 0 h 26"/>
                  <a:gd name="T24" fmla="*/ 7 w 9"/>
                  <a:gd name="T25" fmla="*/ 0 h 26"/>
                  <a:gd name="T26" fmla="*/ 4 w 9"/>
                  <a:gd name="T27" fmla="*/ 4 h 26"/>
                  <a:gd name="T28" fmla="*/ 3 w 9"/>
                  <a:gd name="T29" fmla="*/ 5 h 26"/>
                  <a:gd name="T30" fmla="*/ 1 w 9"/>
                  <a:gd name="T31" fmla="*/ 7 h 26"/>
                  <a:gd name="T32" fmla="*/ 0 w 9"/>
                  <a:gd name="T33" fmla="*/ 7 h 26"/>
                  <a:gd name="T34" fmla="*/ 0 w 9"/>
                  <a:gd name="T35" fmla="*/ 26 h 26"/>
                  <a:gd name="T36" fmla="*/ 2 w 9"/>
                  <a:gd name="T3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26">
                    <a:moveTo>
                      <a:pt x="2" y="26"/>
                    </a:moveTo>
                    <a:cubicBezTo>
                      <a:pt x="3" y="24"/>
                      <a:pt x="4" y="22"/>
                      <a:pt x="6" y="20"/>
                    </a:cubicBezTo>
                    <a:cubicBezTo>
                      <a:pt x="7" y="19"/>
                      <a:pt x="7" y="15"/>
                      <a:pt x="6" y="12"/>
                    </a:cubicBezTo>
                    <a:cubicBezTo>
                      <a:pt x="6" y="8"/>
                      <a:pt x="5" y="3"/>
                      <a:pt x="9" y="1"/>
                    </a:cubicBezTo>
                    <a:quadBezTo>
                      <a:pt x="9" y="1"/>
                      <a:pt x="9" y="1"/>
                    </a:quadBezTo>
                    <a:cubicBezTo>
                      <a:pt x="9" y="1"/>
                      <a:pt x="8" y="1"/>
                      <a:pt x="8" y="1"/>
                    </a:cubicBezTo>
                    <a:quadBezTo>
                      <a:pt x="8" y="1"/>
                      <a:pt x="8" y="1"/>
                    </a:quadBezTo>
                    <a:quadBezTo>
                      <a:pt x="8" y="1"/>
                      <a:pt x="8" y="1"/>
                    </a:quadBezTo>
                    <a:quadBezTo>
                      <a:pt x="8" y="1"/>
                      <a:pt x="8" y="1"/>
                    </a:quadBezTo>
                    <a:cubicBezTo>
                      <a:pt x="8" y="1"/>
                      <a:pt x="7" y="0"/>
                      <a:pt x="7" y="0"/>
                    </a:cubicBezTo>
                    <a:quadBezTo>
                      <a:pt x="7" y="0"/>
                      <a:pt x="7" y="0"/>
                    </a:quadBezTo>
                    <a:quadBezTo>
                      <a:pt x="7" y="0"/>
                      <a:pt x="7" y="0"/>
                    </a:quadBezTo>
                    <a:quadBezTo>
                      <a:pt x="7" y="0"/>
                      <a:pt x="7" y="0"/>
                    </a:quadBezTo>
                    <a:cubicBezTo>
                      <a:pt x="6" y="1"/>
                      <a:pt x="5" y="2"/>
                      <a:pt x="4" y="4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2" y="6"/>
                      <a:pt x="2" y="7"/>
                      <a:pt x="1" y="7"/>
                    </a:cubicBezTo>
                    <a:quadBezTo>
                      <a:pt x="1" y="7"/>
                      <a:pt x="0" y="7"/>
                    </a:quadBezTo>
                    <a:quadBezTo>
                      <a:pt x="0" y="26"/>
                      <a:pt x="0" y="26"/>
                    </a:quadBezTo>
                    <a:lnTo>
                      <a:pt x="2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72" name="Freeform 2136"/>
              <p:cNvSpPr/>
              <p:nvPr/>
            </p:nvSpPr>
            <p:spPr>
              <a:xfrm>
                <a:off x="2546207" y="37308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73" name="Freeform 2137"/>
              <p:cNvSpPr/>
              <p:nvPr/>
            </p:nvSpPr>
            <p:spPr>
              <a:xfrm>
                <a:off x="2544348" y="372906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74" name="Freeform 2138"/>
              <p:cNvSpPr/>
              <p:nvPr/>
            </p:nvSpPr>
            <p:spPr>
              <a:xfrm>
                <a:off x="2546207" y="37308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75" name="Freeform 2139"/>
              <p:cNvSpPr/>
              <p:nvPr/>
            </p:nvSpPr>
            <p:spPr>
              <a:xfrm>
                <a:off x="2533198" y="3739851"/>
                <a:ext cx="185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1" y="0"/>
                      <a:pt x="1" y="0"/>
                    </a:quad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76" name="Freeform 2140"/>
              <p:cNvSpPr/>
              <p:nvPr/>
            </p:nvSpPr>
            <p:spPr>
              <a:xfrm>
                <a:off x="2548065" y="37308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77" name="Rectangle 2141"/>
              <p:cNvSpPr>
                <a:spLocks noChangeArrowheads="1"/>
              </p:cNvSpPr>
              <p:nvPr/>
            </p:nvSpPr>
            <p:spPr>
              <a:xfrm>
                <a:off x="2544348" y="3729060"/>
                <a:ext cx="1858" cy="179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78" name="Freeform 2142"/>
              <p:cNvSpPr/>
              <p:nvPr/>
            </p:nvSpPr>
            <p:spPr>
              <a:xfrm>
                <a:off x="2533198" y="3774022"/>
                <a:ext cx="3717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79" name="Freeform 2143"/>
              <p:cNvSpPr/>
              <p:nvPr/>
            </p:nvSpPr>
            <p:spPr>
              <a:xfrm>
                <a:off x="2828683" y="3694888"/>
                <a:ext cx="50177" cy="35970"/>
              </a:xfrm>
              <a:custGeom>
                <a:avLst/>
                <a:gdLst>
                  <a:gd name="T0" fmla="*/ 24 w 28"/>
                  <a:gd name="T1" fmla="*/ 3 h 21"/>
                  <a:gd name="T2" fmla="*/ 13 w 28"/>
                  <a:gd name="T3" fmla="*/ 1 h 21"/>
                  <a:gd name="T4" fmla="*/ 13 w 28"/>
                  <a:gd name="T5" fmla="*/ 1 h 21"/>
                  <a:gd name="T6" fmla="*/ 17 w 28"/>
                  <a:gd name="T7" fmla="*/ 7 h 21"/>
                  <a:gd name="T8" fmla="*/ 21 w 28"/>
                  <a:gd name="T9" fmla="*/ 15 h 21"/>
                  <a:gd name="T10" fmla="*/ 13 w 28"/>
                  <a:gd name="T11" fmla="*/ 19 h 21"/>
                  <a:gd name="T12" fmla="*/ 9 w 28"/>
                  <a:gd name="T13" fmla="*/ 19 h 21"/>
                  <a:gd name="T14" fmla="*/ 5 w 28"/>
                  <a:gd name="T15" fmla="*/ 19 h 21"/>
                  <a:gd name="T16" fmla="*/ 0 w 28"/>
                  <a:gd name="T17" fmla="*/ 19 h 21"/>
                  <a:gd name="T18" fmla="*/ 6 w 28"/>
                  <a:gd name="T19" fmla="*/ 21 h 21"/>
                  <a:gd name="T20" fmla="*/ 11 w 28"/>
                  <a:gd name="T21" fmla="*/ 21 h 21"/>
                  <a:gd name="T22" fmla="*/ 17 w 28"/>
                  <a:gd name="T23" fmla="*/ 19 h 21"/>
                  <a:gd name="T24" fmla="*/ 26 w 28"/>
                  <a:gd name="T25" fmla="*/ 21 h 21"/>
                  <a:gd name="T26" fmla="*/ 26 w 28"/>
                  <a:gd name="T27" fmla="*/ 21 h 21"/>
                  <a:gd name="T28" fmla="*/ 26 w 28"/>
                  <a:gd name="T29" fmla="*/ 18 h 21"/>
                  <a:gd name="T30" fmla="*/ 26 w 28"/>
                  <a:gd name="T31" fmla="*/ 16 h 21"/>
                  <a:gd name="T32" fmla="*/ 27 w 28"/>
                  <a:gd name="T33" fmla="*/ 13 h 21"/>
                  <a:gd name="T34" fmla="*/ 27 w 28"/>
                  <a:gd name="T35" fmla="*/ 12 h 21"/>
                  <a:gd name="T36" fmla="*/ 27 w 28"/>
                  <a:gd name="T37" fmla="*/ 8 h 21"/>
                  <a:gd name="T38" fmla="*/ 27 w 28"/>
                  <a:gd name="T39" fmla="*/ 8 h 21"/>
                  <a:gd name="T40" fmla="*/ 28 w 28"/>
                  <a:gd name="T41" fmla="*/ 4 h 21"/>
                  <a:gd name="T42" fmla="*/ 28 w 28"/>
                  <a:gd name="T43" fmla="*/ 4 h 21"/>
                  <a:gd name="T44" fmla="*/ 24 w 28"/>
                  <a:gd name="T45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1">
                    <a:moveTo>
                      <a:pt x="24" y="3"/>
                    </a:moveTo>
                    <a:cubicBezTo>
                      <a:pt x="19" y="1"/>
                      <a:pt x="15" y="0"/>
                      <a:pt x="13" y="1"/>
                    </a:cubicBezTo>
                    <a:quadBezTo>
                      <a:pt x="13" y="1"/>
                      <a:pt x="13" y="1"/>
                    </a:quadBezTo>
                    <a:cubicBezTo>
                      <a:pt x="13" y="3"/>
                      <a:pt x="15" y="5"/>
                      <a:pt x="17" y="7"/>
                    </a:cubicBezTo>
                    <a:cubicBezTo>
                      <a:pt x="19" y="10"/>
                      <a:pt x="21" y="12"/>
                      <a:pt x="21" y="15"/>
                    </a:cubicBezTo>
                    <a:cubicBezTo>
                      <a:pt x="21" y="19"/>
                      <a:pt x="16" y="19"/>
                      <a:pt x="13" y="19"/>
                    </a:cubicBezTo>
                    <a:cubicBezTo>
                      <a:pt x="12" y="19"/>
                      <a:pt x="11" y="19"/>
                      <a:pt x="9" y="19"/>
                    </a:cubicBezTo>
                    <a:cubicBezTo>
                      <a:pt x="8" y="19"/>
                      <a:pt x="7" y="19"/>
                      <a:pt x="5" y="19"/>
                    </a:cubicBezTo>
                    <a:cubicBezTo>
                      <a:pt x="2" y="19"/>
                      <a:pt x="0" y="19"/>
                      <a:pt x="0" y="19"/>
                    </a:cubicBezTo>
                    <a:cubicBezTo>
                      <a:pt x="0" y="20"/>
                      <a:pt x="3" y="21"/>
                      <a:pt x="6" y="21"/>
                    </a:cubicBezTo>
                    <a:cubicBezTo>
                      <a:pt x="8" y="21"/>
                      <a:pt x="10" y="21"/>
                      <a:pt x="11" y="21"/>
                    </a:cubicBezTo>
                    <a:cubicBezTo>
                      <a:pt x="13" y="20"/>
                      <a:pt x="15" y="19"/>
                      <a:pt x="17" y="19"/>
                    </a:cubicBezTo>
                    <a:cubicBezTo>
                      <a:pt x="21" y="19"/>
                      <a:pt x="23" y="20"/>
                      <a:pt x="26" y="21"/>
                    </a:cubicBezTo>
                    <a:quadBezTo>
                      <a:pt x="26" y="21"/>
                      <a:pt x="26" y="21"/>
                    </a:quadBezTo>
                    <a:cubicBezTo>
                      <a:pt x="26" y="20"/>
                      <a:pt x="26" y="19"/>
                      <a:pt x="26" y="18"/>
                    </a:cubicBezTo>
                    <a:quadBezTo>
                      <a:pt x="26" y="17"/>
                      <a:pt x="26" y="16"/>
                    </a:quadBezTo>
                    <a:cubicBezTo>
                      <a:pt x="26" y="15"/>
                      <a:pt x="26" y="14"/>
                      <a:pt x="27" y="13"/>
                    </a:cubicBezTo>
                    <a:quadBezTo>
                      <a:pt x="27" y="12"/>
                      <a:pt x="27" y="12"/>
                    </a:quadBezTo>
                    <a:cubicBezTo>
                      <a:pt x="27" y="11"/>
                      <a:pt x="27" y="10"/>
                      <a:pt x="27" y="8"/>
                    </a:cubicBezTo>
                    <a:quadBezTo>
                      <a:pt x="27" y="8"/>
                      <a:pt x="27" y="8"/>
                    </a:quadBezTo>
                    <a:cubicBezTo>
                      <a:pt x="27" y="6"/>
                      <a:pt x="27" y="5"/>
                      <a:pt x="28" y="4"/>
                    </a:cubicBezTo>
                    <a:quadBezTo>
                      <a:pt x="28" y="4"/>
                      <a:pt x="28" y="4"/>
                    </a:quadBezTo>
                    <a:cubicBezTo>
                      <a:pt x="26" y="4"/>
                      <a:pt x="25" y="3"/>
                      <a:pt x="24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80" name="Freeform 2144"/>
              <p:cNvSpPr/>
              <p:nvPr/>
            </p:nvSpPr>
            <p:spPr>
              <a:xfrm>
                <a:off x="2882576" y="3702082"/>
                <a:ext cx="59469" cy="34171"/>
              </a:xfrm>
              <a:custGeom>
                <a:avLst/>
                <a:gdLst>
                  <a:gd name="T0" fmla="*/ 3 w 34"/>
                  <a:gd name="T1" fmla="*/ 17 h 19"/>
                  <a:gd name="T2" fmla="*/ 12 w 34"/>
                  <a:gd name="T3" fmla="*/ 13 h 19"/>
                  <a:gd name="T4" fmla="*/ 20 w 34"/>
                  <a:gd name="T5" fmla="*/ 12 h 19"/>
                  <a:gd name="T6" fmla="*/ 25 w 34"/>
                  <a:gd name="T7" fmla="*/ 12 h 19"/>
                  <a:gd name="T8" fmla="*/ 29 w 34"/>
                  <a:gd name="T9" fmla="*/ 12 h 19"/>
                  <a:gd name="T10" fmla="*/ 34 w 34"/>
                  <a:gd name="T11" fmla="*/ 10 h 19"/>
                  <a:gd name="T12" fmla="*/ 9 w 34"/>
                  <a:gd name="T13" fmla="*/ 0 h 19"/>
                  <a:gd name="T14" fmla="*/ 7 w 34"/>
                  <a:gd name="T15" fmla="*/ 0 h 19"/>
                  <a:gd name="T16" fmla="*/ 1 w 34"/>
                  <a:gd name="T17" fmla="*/ 0 h 19"/>
                  <a:gd name="T18" fmla="*/ 1 w 34"/>
                  <a:gd name="T19" fmla="*/ 0 h 19"/>
                  <a:gd name="T20" fmla="*/ 1 w 34"/>
                  <a:gd name="T21" fmla="*/ 4 h 19"/>
                  <a:gd name="T22" fmla="*/ 1 w 34"/>
                  <a:gd name="T23" fmla="*/ 5 h 19"/>
                  <a:gd name="T24" fmla="*/ 1 w 34"/>
                  <a:gd name="T25" fmla="*/ 9 h 19"/>
                  <a:gd name="T26" fmla="*/ 0 w 34"/>
                  <a:gd name="T27" fmla="*/ 9 h 19"/>
                  <a:gd name="T28" fmla="*/ 0 w 34"/>
                  <a:gd name="T29" fmla="*/ 13 h 19"/>
                  <a:gd name="T30" fmla="*/ 0 w 34"/>
                  <a:gd name="T31" fmla="*/ 14 h 19"/>
                  <a:gd name="T32" fmla="*/ 0 w 34"/>
                  <a:gd name="T33" fmla="*/ 18 h 19"/>
                  <a:gd name="T34" fmla="*/ 0 w 34"/>
                  <a:gd name="T35" fmla="*/ 18 h 19"/>
                  <a:gd name="T36" fmla="*/ 3 w 34"/>
                  <a:gd name="T37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19">
                    <a:moveTo>
                      <a:pt x="3" y="17"/>
                    </a:moveTo>
                    <a:cubicBezTo>
                      <a:pt x="5" y="16"/>
                      <a:pt x="8" y="14"/>
                      <a:pt x="12" y="13"/>
                    </a:cubicBezTo>
                    <a:cubicBezTo>
                      <a:pt x="14" y="12"/>
                      <a:pt x="17" y="12"/>
                      <a:pt x="20" y="12"/>
                    </a:cubicBezTo>
                    <a:cubicBezTo>
                      <a:pt x="22" y="12"/>
                      <a:pt x="23" y="12"/>
                      <a:pt x="25" y="12"/>
                    </a:cubicBezTo>
                    <a:cubicBezTo>
                      <a:pt x="26" y="12"/>
                      <a:pt x="28" y="12"/>
                      <a:pt x="29" y="12"/>
                    </a:cubicBezTo>
                    <a:cubicBezTo>
                      <a:pt x="34" y="12"/>
                      <a:pt x="34" y="11"/>
                      <a:pt x="34" y="10"/>
                    </a:cubicBezTo>
                    <a:cubicBezTo>
                      <a:pt x="34" y="6"/>
                      <a:pt x="18" y="0"/>
                      <a:pt x="9" y="0"/>
                    </a:cubicBezTo>
                    <a:quadBezTo>
                      <a:pt x="7" y="0"/>
                      <a:pt x="7" y="0"/>
                    </a:quadBezTo>
                    <a:cubicBezTo>
                      <a:pt x="5" y="0"/>
                      <a:pt x="4" y="0"/>
                      <a:pt x="1" y="0"/>
                    </a:cubicBezTo>
                    <a:quadBezTo>
                      <a:pt x="1" y="0"/>
                      <a:pt x="1" y="0"/>
                    </a:quadBezTo>
                    <a:cubicBezTo>
                      <a:pt x="1" y="1"/>
                      <a:pt x="1" y="2"/>
                      <a:pt x="1" y="4"/>
                    </a:cubicBezTo>
                    <a:quadBezTo>
                      <a:pt x="1" y="4"/>
                      <a:pt x="1" y="5"/>
                    </a:quadBezTo>
                    <a:cubicBezTo>
                      <a:pt x="1" y="6"/>
                      <a:pt x="1" y="7"/>
                      <a:pt x="1" y="9"/>
                    </a:cubicBezTo>
                    <a:quadBezTo>
                      <a:pt x="0" y="9"/>
                      <a:pt x="0" y="9"/>
                    </a:quadBezTo>
                    <a:cubicBezTo>
                      <a:pt x="0" y="11"/>
                      <a:pt x="0" y="12"/>
                      <a:pt x="0" y="13"/>
                    </a:cubicBezTo>
                    <a:quadBezTo>
                      <a:pt x="0" y="13"/>
                      <a:pt x="0" y="14"/>
                    </a:quadBezTo>
                    <a:cubicBezTo>
                      <a:pt x="0" y="15"/>
                      <a:pt x="0" y="16"/>
                      <a:pt x="0" y="18"/>
                    </a:cubicBezTo>
                    <a:quadBezTo>
                      <a:pt x="0" y="18"/>
                      <a:pt x="0" y="18"/>
                    </a:quadBezTo>
                    <a:cubicBezTo>
                      <a:pt x="1" y="19"/>
                      <a:pt x="2" y="18"/>
                      <a:pt x="3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81" name="Freeform 2145"/>
              <p:cNvSpPr/>
              <p:nvPr/>
            </p:nvSpPr>
            <p:spPr>
              <a:xfrm>
                <a:off x="2884435" y="3709276"/>
                <a:ext cx="0" cy="179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1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82" name="Freeform 2146"/>
              <p:cNvSpPr/>
              <p:nvPr/>
            </p:nvSpPr>
            <p:spPr>
              <a:xfrm>
                <a:off x="2882576" y="3718269"/>
                <a:ext cx="185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quadBezTo>
                      <a:pt x="0" y="0"/>
                      <a:pt x="1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83" name="Freeform 2147"/>
              <p:cNvSpPr/>
              <p:nvPr/>
            </p:nvSpPr>
            <p:spPr>
              <a:xfrm>
                <a:off x="2884435" y="370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84" name="Freeform 2148"/>
              <p:cNvSpPr/>
              <p:nvPr/>
            </p:nvSpPr>
            <p:spPr>
              <a:xfrm>
                <a:off x="2882576" y="37344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85" name="Freeform 2149"/>
              <p:cNvSpPr/>
              <p:nvPr/>
            </p:nvSpPr>
            <p:spPr>
              <a:xfrm>
                <a:off x="2882576" y="3725463"/>
                <a:ext cx="0" cy="179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1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86" name="Freeform 2150"/>
              <p:cNvSpPr/>
              <p:nvPr/>
            </p:nvSpPr>
            <p:spPr>
              <a:xfrm>
                <a:off x="2568508" y="3799201"/>
                <a:ext cx="76194" cy="75536"/>
              </a:xfrm>
              <a:custGeom>
                <a:avLst/>
                <a:gdLst>
                  <a:gd name="T0" fmla="*/ 39 w 43"/>
                  <a:gd name="T1" fmla="*/ 32 h 44"/>
                  <a:gd name="T2" fmla="*/ 40 w 43"/>
                  <a:gd name="T3" fmla="*/ 29 h 44"/>
                  <a:gd name="T4" fmla="*/ 40 w 43"/>
                  <a:gd name="T5" fmla="*/ 21 h 44"/>
                  <a:gd name="T6" fmla="*/ 42 w 43"/>
                  <a:gd name="T7" fmla="*/ 9 h 44"/>
                  <a:gd name="T8" fmla="*/ 43 w 43"/>
                  <a:gd name="T9" fmla="*/ 4 h 44"/>
                  <a:gd name="T10" fmla="*/ 43 w 43"/>
                  <a:gd name="T11" fmla="*/ 0 h 44"/>
                  <a:gd name="T12" fmla="*/ 43 w 43"/>
                  <a:gd name="T13" fmla="*/ 0 h 44"/>
                  <a:gd name="T14" fmla="*/ 43 w 43"/>
                  <a:gd name="T15" fmla="*/ 0 h 44"/>
                  <a:gd name="T16" fmla="*/ 41 w 43"/>
                  <a:gd name="T17" fmla="*/ 0 h 44"/>
                  <a:gd name="T18" fmla="*/ 40 w 43"/>
                  <a:gd name="T19" fmla="*/ 1 h 44"/>
                  <a:gd name="T20" fmla="*/ 39 w 43"/>
                  <a:gd name="T21" fmla="*/ 1 h 44"/>
                  <a:gd name="T22" fmla="*/ 38 w 43"/>
                  <a:gd name="T23" fmla="*/ 2 h 44"/>
                  <a:gd name="T24" fmla="*/ 36 w 43"/>
                  <a:gd name="T25" fmla="*/ 3 h 44"/>
                  <a:gd name="T26" fmla="*/ 33 w 43"/>
                  <a:gd name="T27" fmla="*/ 5 h 44"/>
                  <a:gd name="T28" fmla="*/ 30 w 43"/>
                  <a:gd name="T29" fmla="*/ 4 h 44"/>
                  <a:gd name="T30" fmla="*/ 27 w 43"/>
                  <a:gd name="T31" fmla="*/ 4 h 44"/>
                  <a:gd name="T32" fmla="*/ 24 w 43"/>
                  <a:gd name="T33" fmla="*/ 5 h 44"/>
                  <a:gd name="T34" fmla="*/ 9 w 43"/>
                  <a:gd name="T35" fmla="*/ 12 h 44"/>
                  <a:gd name="T36" fmla="*/ 7 w 43"/>
                  <a:gd name="T37" fmla="*/ 13 h 44"/>
                  <a:gd name="T38" fmla="*/ 8 w 43"/>
                  <a:gd name="T39" fmla="*/ 15 h 44"/>
                  <a:gd name="T40" fmla="*/ 8 w 43"/>
                  <a:gd name="T41" fmla="*/ 18 h 44"/>
                  <a:gd name="T42" fmla="*/ 4 w 43"/>
                  <a:gd name="T43" fmla="*/ 22 h 44"/>
                  <a:gd name="T44" fmla="*/ 3 w 43"/>
                  <a:gd name="T45" fmla="*/ 22 h 44"/>
                  <a:gd name="T46" fmla="*/ 0 w 43"/>
                  <a:gd name="T47" fmla="*/ 23 h 44"/>
                  <a:gd name="T48" fmla="*/ 1 w 43"/>
                  <a:gd name="T49" fmla="*/ 24 h 44"/>
                  <a:gd name="T50" fmla="*/ 8 w 43"/>
                  <a:gd name="T51" fmla="*/ 31 h 44"/>
                  <a:gd name="T52" fmla="*/ 15 w 43"/>
                  <a:gd name="T53" fmla="*/ 37 h 44"/>
                  <a:gd name="T54" fmla="*/ 19 w 43"/>
                  <a:gd name="T55" fmla="*/ 41 h 44"/>
                  <a:gd name="T56" fmla="*/ 20 w 43"/>
                  <a:gd name="T57" fmla="*/ 41 h 44"/>
                  <a:gd name="T58" fmla="*/ 21 w 43"/>
                  <a:gd name="T59" fmla="*/ 41 h 44"/>
                  <a:gd name="T60" fmla="*/ 22 w 43"/>
                  <a:gd name="T61" fmla="*/ 41 h 44"/>
                  <a:gd name="T62" fmla="*/ 23 w 43"/>
                  <a:gd name="T63" fmla="*/ 42 h 44"/>
                  <a:gd name="T64" fmla="*/ 25 w 43"/>
                  <a:gd name="T65" fmla="*/ 42 h 44"/>
                  <a:gd name="T66" fmla="*/ 29 w 43"/>
                  <a:gd name="T67" fmla="*/ 43 h 44"/>
                  <a:gd name="T68" fmla="*/ 36 w 43"/>
                  <a:gd name="T69" fmla="*/ 44 h 44"/>
                  <a:gd name="T70" fmla="*/ 36 w 43"/>
                  <a:gd name="T71" fmla="*/ 44 h 44"/>
                  <a:gd name="T72" fmla="*/ 36 w 43"/>
                  <a:gd name="T73" fmla="*/ 44 h 44"/>
                  <a:gd name="T74" fmla="*/ 37 w 43"/>
                  <a:gd name="T75" fmla="*/ 44 h 44"/>
                  <a:gd name="T76" fmla="*/ 37 w 43"/>
                  <a:gd name="T77" fmla="*/ 44 h 44"/>
                  <a:gd name="T78" fmla="*/ 39 w 43"/>
                  <a:gd name="T79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" h="44">
                    <a:moveTo>
                      <a:pt x="39" y="32"/>
                    </a:moveTo>
                    <a:cubicBezTo>
                      <a:pt x="39" y="31"/>
                      <a:pt x="39" y="30"/>
                      <a:pt x="40" y="29"/>
                    </a:cubicBezTo>
                    <a:cubicBezTo>
                      <a:pt x="40" y="27"/>
                      <a:pt x="40" y="24"/>
                      <a:pt x="40" y="21"/>
                    </a:cubicBezTo>
                    <a:cubicBezTo>
                      <a:pt x="40" y="16"/>
                      <a:pt x="40" y="11"/>
                      <a:pt x="42" y="9"/>
                    </a:cubicBezTo>
                    <a:quadBezTo>
                      <a:pt x="43" y="7"/>
                      <a:pt x="43" y="4"/>
                    </a:quadBezTo>
                    <a:cubicBezTo>
                      <a:pt x="43" y="3"/>
                      <a:pt x="43" y="2"/>
                      <a:pt x="43" y="0"/>
                    </a:cubicBezTo>
                    <a:quadBezTo>
                      <a:pt x="43" y="0"/>
                      <a:pt x="43" y="0"/>
                    </a:quadBezTo>
                    <a:quadBezTo>
                      <a:pt x="43" y="0"/>
                      <a:pt x="43" y="0"/>
                    </a:quadBezTo>
                    <a:quadBezTo>
                      <a:pt x="42" y="0"/>
                      <a:pt x="41" y="0"/>
                    </a:quadBezTo>
                    <a:cubicBezTo>
                      <a:pt x="41" y="0"/>
                      <a:pt x="41" y="1"/>
                      <a:pt x="40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9" y="2"/>
                      <a:pt x="38" y="2"/>
                      <a:pt x="38" y="2"/>
                    </a:cubicBezTo>
                    <a:cubicBezTo>
                      <a:pt x="38" y="2"/>
                      <a:pt x="37" y="2"/>
                      <a:pt x="36" y="3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2" y="5"/>
                      <a:pt x="31" y="5"/>
                      <a:pt x="30" y="4"/>
                    </a:cubicBezTo>
                    <a:cubicBezTo>
                      <a:pt x="29" y="4"/>
                      <a:pt x="28" y="4"/>
                      <a:pt x="27" y="4"/>
                    </a:cubicBezTo>
                    <a:cubicBezTo>
                      <a:pt x="26" y="4"/>
                      <a:pt x="24" y="5"/>
                      <a:pt x="24" y="5"/>
                    </a:cubicBezTo>
                    <a:cubicBezTo>
                      <a:pt x="22" y="11"/>
                      <a:pt x="15" y="12"/>
                      <a:pt x="9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7" y="15"/>
                      <a:pt x="8" y="15"/>
                    </a:cubicBezTo>
                    <a:cubicBezTo>
                      <a:pt x="8" y="16"/>
                      <a:pt x="8" y="17"/>
                      <a:pt x="8" y="18"/>
                    </a:cubicBezTo>
                    <a:cubicBezTo>
                      <a:pt x="7" y="19"/>
                      <a:pt x="5" y="21"/>
                      <a:pt x="4" y="22"/>
                    </a:cubicBezTo>
                    <a:quadBezTo>
                      <a:pt x="3" y="22"/>
                      <a:pt x="3" y="22"/>
                    </a:quadBezTo>
                    <a:quadBezTo>
                      <a:pt x="0" y="23"/>
                      <a:pt x="0" y="23"/>
                    </a:quadBezTo>
                    <a:cubicBezTo>
                      <a:pt x="0" y="23"/>
                      <a:pt x="0" y="24"/>
                      <a:pt x="1" y="24"/>
                    </a:cubicBezTo>
                    <a:cubicBezTo>
                      <a:pt x="3" y="25"/>
                      <a:pt x="5" y="28"/>
                      <a:pt x="8" y="31"/>
                    </a:cubicBezTo>
                    <a:cubicBezTo>
                      <a:pt x="10" y="33"/>
                      <a:pt x="13" y="36"/>
                      <a:pt x="15" y="37"/>
                    </a:cubicBezTo>
                    <a:cubicBezTo>
                      <a:pt x="16" y="38"/>
                      <a:pt x="18" y="40"/>
                      <a:pt x="19" y="41"/>
                    </a:cubicBezTo>
                    <a:cubicBezTo>
                      <a:pt x="19" y="41"/>
                      <a:pt x="20" y="41"/>
                      <a:pt x="20" y="41"/>
                    </a:cubicBezTo>
                    <a:quadBezTo>
                      <a:pt x="21" y="41"/>
                      <a:pt x="21" y="41"/>
                    </a:quadBezTo>
                    <a:cubicBezTo>
                      <a:pt x="21" y="41"/>
                      <a:pt x="22" y="41"/>
                      <a:pt x="22" y="41"/>
                    </a:cubicBezTo>
                    <a:cubicBezTo>
                      <a:pt x="22" y="41"/>
                      <a:pt x="23" y="42"/>
                      <a:pt x="23" y="42"/>
                    </a:cubicBezTo>
                    <a:quadBezTo>
                      <a:pt x="24" y="42"/>
                      <a:pt x="25" y="42"/>
                    </a:quadBezTo>
                    <a:cubicBezTo>
                      <a:pt x="25" y="42"/>
                      <a:pt x="27" y="42"/>
                      <a:pt x="29" y="43"/>
                    </a:cubicBezTo>
                    <a:cubicBezTo>
                      <a:pt x="31" y="43"/>
                      <a:pt x="34" y="43"/>
                      <a:pt x="36" y="44"/>
                    </a:cubicBezTo>
                    <a:quadBezTo>
                      <a:pt x="36" y="44"/>
                      <a:pt x="36" y="44"/>
                    </a:quadBezTo>
                    <a:quadBezTo>
                      <a:pt x="36" y="44"/>
                      <a:pt x="36" y="44"/>
                    </a:quadBezTo>
                    <a:quadBezTo>
                      <a:pt x="37" y="44"/>
                      <a:pt x="37" y="44"/>
                    </a:quadBezTo>
                    <a:quadBezTo>
                      <a:pt x="37" y="44"/>
                      <a:pt x="37" y="44"/>
                    </a:quadBezTo>
                    <a:cubicBezTo>
                      <a:pt x="35" y="41"/>
                      <a:pt x="37" y="36"/>
                      <a:pt x="39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87" name="Freeform 2151"/>
              <p:cNvSpPr/>
              <p:nvPr/>
            </p:nvSpPr>
            <p:spPr>
              <a:xfrm>
                <a:off x="2637268" y="3800999"/>
                <a:ext cx="185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88" name="Freeform 2152"/>
              <p:cNvSpPr/>
              <p:nvPr/>
            </p:nvSpPr>
            <p:spPr>
              <a:xfrm>
                <a:off x="2631693" y="3802798"/>
                <a:ext cx="3717" cy="1798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89" name="Freeform 2153"/>
              <p:cNvSpPr/>
              <p:nvPr/>
            </p:nvSpPr>
            <p:spPr>
              <a:xfrm>
                <a:off x="2568508" y="3836969"/>
                <a:ext cx="5575" cy="1798"/>
              </a:xfrm>
              <a:custGeom>
                <a:avLst/>
                <a:gdLst>
                  <a:gd name="T0" fmla="*/ 0 w 3"/>
                  <a:gd name="T1" fmla="*/ 1 h 1"/>
                  <a:gd name="T2" fmla="*/ 0 w 3"/>
                  <a:gd name="T3" fmla="*/ 1 h 1"/>
                  <a:gd name="T4" fmla="*/ 3 w 3"/>
                  <a:gd name="T5" fmla="*/ 0 h 1"/>
                  <a:gd name="T6" fmla="*/ 0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lnTo>
                      <a:pt x="0" y="1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90" name="Freeform 2154"/>
              <p:cNvSpPr/>
              <p:nvPr/>
            </p:nvSpPr>
            <p:spPr>
              <a:xfrm>
                <a:off x="2644702" y="3799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91" name="Freeform 2155"/>
              <p:cNvSpPr/>
              <p:nvPr/>
            </p:nvSpPr>
            <p:spPr>
              <a:xfrm>
                <a:off x="2640985" y="3799201"/>
                <a:ext cx="3717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quadBezTo>
                      <a:pt x="1" y="0"/>
                      <a:pt x="2" y="0"/>
                    </a:quadBezTo>
                    <a:quadBezTo>
                      <a:pt x="1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92" name="Freeform 2156"/>
              <p:cNvSpPr/>
              <p:nvPr/>
            </p:nvSpPr>
            <p:spPr>
              <a:xfrm>
                <a:off x="2598242" y="3876536"/>
                <a:ext cx="55752" cy="44962"/>
              </a:xfrm>
              <a:custGeom>
                <a:avLst/>
                <a:gdLst>
                  <a:gd name="T0" fmla="*/ 23 w 32"/>
                  <a:gd name="T1" fmla="*/ 3 h 26"/>
                  <a:gd name="T2" fmla="*/ 22 w 32"/>
                  <a:gd name="T3" fmla="*/ 3 h 26"/>
                  <a:gd name="T4" fmla="*/ 21 w 32"/>
                  <a:gd name="T5" fmla="*/ 4 h 26"/>
                  <a:gd name="T6" fmla="*/ 21 w 32"/>
                  <a:gd name="T7" fmla="*/ 3 h 26"/>
                  <a:gd name="T8" fmla="*/ 19 w 32"/>
                  <a:gd name="T9" fmla="*/ 3 h 26"/>
                  <a:gd name="T10" fmla="*/ 18 w 32"/>
                  <a:gd name="T11" fmla="*/ 3 h 26"/>
                  <a:gd name="T12" fmla="*/ 17 w 32"/>
                  <a:gd name="T13" fmla="*/ 2 h 26"/>
                  <a:gd name="T14" fmla="*/ 12 w 32"/>
                  <a:gd name="T15" fmla="*/ 2 h 26"/>
                  <a:gd name="T16" fmla="*/ 6 w 32"/>
                  <a:gd name="T17" fmla="*/ 1 h 26"/>
                  <a:gd name="T18" fmla="*/ 4 w 32"/>
                  <a:gd name="T19" fmla="*/ 0 h 26"/>
                  <a:gd name="T20" fmla="*/ 4 w 32"/>
                  <a:gd name="T21" fmla="*/ 0 h 26"/>
                  <a:gd name="T22" fmla="*/ 3 w 32"/>
                  <a:gd name="T23" fmla="*/ 0 h 26"/>
                  <a:gd name="T24" fmla="*/ 3 w 32"/>
                  <a:gd name="T25" fmla="*/ 0 h 26"/>
                  <a:gd name="T26" fmla="*/ 1 w 32"/>
                  <a:gd name="T27" fmla="*/ 5 h 26"/>
                  <a:gd name="T28" fmla="*/ 0 w 32"/>
                  <a:gd name="T29" fmla="*/ 7 h 26"/>
                  <a:gd name="T30" fmla="*/ 3 w 32"/>
                  <a:gd name="T31" fmla="*/ 11 h 26"/>
                  <a:gd name="T32" fmla="*/ 6 w 32"/>
                  <a:gd name="T33" fmla="*/ 11 h 26"/>
                  <a:gd name="T34" fmla="*/ 9 w 32"/>
                  <a:gd name="T35" fmla="*/ 9 h 26"/>
                  <a:gd name="T36" fmla="*/ 14 w 32"/>
                  <a:gd name="T37" fmla="*/ 13 h 26"/>
                  <a:gd name="T38" fmla="*/ 14 w 32"/>
                  <a:gd name="T39" fmla="*/ 14 h 26"/>
                  <a:gd name="T40" fmla="*/ 14 w 32"/>
                  <a:gd name="T41" fmla="*/ 14 h 26"/>
                  <a:gd name="T42" fmla="*/ 22 w 32"/>
                  <a:gd name="T43" fmla="*/ 17 h 26"/>
                  <a:gd name="T44" fmla="*/ 24 w 32"/>
                  <a:gd name="T45" fmla="*/ 23 h 26"/>
                  <a:gd name="T46" fmla="*/ 25 w 32"/>
                  <a:gd name="T47" fmla="*/ 25 h 26"/>
                  <a:gd name="T48" fmla="*/ 30 w 32"/>
                  <a:gd name="T49" fmla="*/ 26 h 26"/>
                  <a:gd name="T50" fmla="*/ 30 w 32"/>
                  <a:gd name="T51" fmla="*/ 26 h 26"/>
                  <a:gd name="T52" fmla="*/ 31 w 32"/>
                  <a:gd name="T53" fmla="*/ 23 h 26"/>
                  <a:gd name="T54" fmla="*/ 31 w 32"/>
                  <a:gd name="T55" fmla="*/ 21 h 26"/>
                  <a:gd name="T56" fmla="*/ 31 w 32"/>
                  <a:gd name="T57" fmla="*/ 21 h 26"/>
                  <a:gd name="T58" fmla="*/ 31 w 32"/>
                  <a:gd name="T59" fmla="*/ 19 h 26"/>
                  <a:gd name="T60" fmla="*/ 31 w 32"/>
                  <a:gd name="T61" fmla="*/ 18 h 26"/>
                  <a:gd name="T62" fmla="*/ 32 w 32"/>
                  <a:gd name="T63" fmla="*/ 17 h 26"/>
                  <a:gd name="T64" fmla="*/ 32 w 32"/>
                  <a:gd name="T65" fmla="*/ 16 h 26"/>
                  <a:gd name="T66" fmla="*/ 32 w 32"/>
                  <a:gd name="T67" fmla="*/ 15 h 26"/>
                  <a:gd name="T68" fmla="*/ 23 w 32"/>
                  <a:gd name="T69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26">
                    <a:moveTo>
                      <a:pt x="23" y="3"/>
                    </a:moveTo>
                    <a:quadBezTo>
                      <a:pt x="22" y="3"/>
                      <a:pt x="22" y="3"/>
                    </a:quadBezTo>
                    <a:cubicBezTo>
                      <a:pt x="21" y="3"/>
                      <a:pt x="21" y="4"/>
                      <a:pt x="21" y="4"/>
                    </a:cubicBezTo>
                    <a:cubicBezTo>
                      <a:pt x="21" y="4"/>
                      <a:pt x="21" y="3"/>
                      <a:pt x="21" y="3"/>
                    </a:cubicBezTo>
                    <a:cubicBezTo>
                      <a:pt x="20" y="3"/>
                      <a:pt x="19" y="3"/>
                      <a:pt x="19" y="3"/>
                    </a:cubicBezTo>
                    <a:quadBezTo>
                      <a:pt x="19" y="3"/>
                      <a:pt x="18" y="3"/>
                    </a:quadBezTo>
                    <a:cubicBezTo>
                      <a:pt x="18" y="3"/>
                      <a:pt x="17" y="3"/>
                      <a:pt x="17" y="2"/>
                    </a:cubicBezTo>
                    <a:cubicBezTo>
                      <a:pt x="16" y="2"/>
                      <a:pt x="13" y="2"/>
                      <a:pt x="12" y="2"/>
                    </a:cubicBezTo>
                    <a:cubicBezTo>
                      <a:pt x="9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4" y="0"/>
                    </a:cubicBezTo>
                    <a:quadBezTo>
                      <a:pt x="4" y="0"/>
                      <a:pt x="4" y="0"/>
                    </a:quadBezTo>
                    <a:cubicBezTo>
                      <a:pt x="4" y="0"/>
                      <a:pt x="3" y="0"/>
                      <a:pt x="3" y="0"/>
                    </a:cubicBezTo>
                    <a:quadBezTo>
                      <a:pt x="3" y="0"/>
                      <a:pt x="3" y="0"/>
                    </a:quadBezTo>
                    <a:cubicBezTo>
                      <a:pt x="3" y="2"/>
                      <a:pt x="2" y="4"/>
                      <a:pt x="1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0" y="8"/>
                      <a:pt x="1" y="10"/>
                      <a:pt x="3" y="11"/>
                    </a:cubicBezTo>
                    <a:quadBezTo>
                      <a:pt x="5" y="11"/>
                      <a:pt x="6" y="11"/>
                    </a:quadBezTo>
                    <a:cubicBezTo>
                      <a:pt x="6" y="11"/>
                      <a:pt x="7" y="9"/>
                      <a:pt x="9" y="9"/>
                    </a:cubicBezTo>
                    <a:cubicBezTo>
                      <a:pt x="12" y="9"/>
                      <a:pt x="13" y="11"/>
                      <a:pt x="14" y="13"/>
                    </a:cubicBezTo>
                    <a:cubicBezTo>
                      <a:pt x="14" y="13"/>
                      <a:pt x="14" y="14"/>
                      <a:pt x="14" y="14"/>
                    </a:cubicBezTo>
                    <a:quadBezTo>
                      <a:pt x="14" y="14"/>
                      <a:pt x="14" y="14"/>
                    </a:quadBezTo>
                    <a:cubicBezTo>
                      <a:pt x="16" y="14"/>
                      <a:pt x="20" y="15"/>
                      <a:pt x="22" y="17"/>
                    </a:cubicBezTo>
                    <a:cubicBezTo>
                      <a:pt x="24" y="19"/>
                      <a:pt x="24" y="21"/>
                      <a:pt x="24" y="23"/>
                    </a:cubicBezTo>
                    <a:cubicBezTo>
                      <a:pt x="24" y="24"/>
                      <a:pt x="24" y="25"/>
                      <a:pt x="25" y="25"/>
                    </a:cubicBezTo>
                    <a:cubicBezTo>
                      <a:pt x="26" y="26"/>
                      <a:pt x="27" y="26"/>
                      <a:pt x="30" y="26"/>
                    </a:cubicBezTo>
                    <a:quadBezTo>
                      <a:pt x="30" y="26"/>
                      <a:pt x="30" y="26"/>
                    </a:quadBezTo>
                    <a:cubicBezTo>
                      <a:pt x="31" y="25"/>
                      <a:pt x="31" y="23"/>
                      <a:pt x="31" y="23"/>
                    </a:cubicBezTo>
                    <a:cubicBezTo>
                      <a:pt x="31" y="23"/>
                      <a:pt x="31" y="22"/>
                      <a:pt x="31" y="21"/>
                    </a:cubicBezTo>
                    <a:quadBezTo>
                      <a:pt x="31" y="21"/>
                      <a:pt x="31" y="21"/>
                    </a:quadBezTo>
                    <a:quadBezTo>
                      <a:pt x="31" y="20"/>
                      <a:pt x="31" y="19"/>
                    </a:quadBezTo>
                    <a:quadBezTo>
                      <a:pt x="31" y="19"/>
                      <a:pt x="31" y="18"/>
                    </a:quadBezTo>
                    <a:cubicBezTo>
                      <a:pt x="31" y="18"/>
                      <a:pt x="31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quadBezTo>
                      <a:pt x="32" y="16"/>
                      <a:pt x="32" y="15"/>
                    </a:quadBezTo>
                    <a:cubicBezTo>
                      <a:pt x="29" y="12"/>
                      <a:pt x="25" y="7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93" name="Freeform 2157"/>
              <p:cNvSpPr/>
              <p:nvPr/>
            </p:nvSpPr>
            <p:spPr>
              <a:xfrm>
                <a:off x="2629835" y="3881931"/>
                <a:ext cx="185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quadBezTo>
                      <a:pt x="1" y="0"/>
                      <a:pt x="1" y="0"/>
                    </a:quadBezTo>
                    <a:quadBezTo>
                      <a:pt x="1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94" name="Freeform 2158"/>
              <p:cNvSpPr/>
              <p:nvPr/>
            </p:nvSpPr>
            <p:spPr>
              <a:xfrm>
                <a:off x="2603817" y="38765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95" name="Freeform 2159"/>
              <p:cNvSpPr/>
              <p:nvPr/>
            </p:nvSpPr>
            <p:spPr>
              <a:xfrm>
                <a:off x="2605675" y="38765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96" name="Freeform 2160"/>
              <p:cNvSpPr/>
              <p:nvPr/>
            </p:nvSpPr>
            <p:spPr>
              <a:xfrm>
                <a:off x="2635410" y="3881931"/>
                <a:ext cx="1858" cy="1798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quadBezTo>
                      <a:pt x="0" y="0"/>
                      <a:pt x="0" y="0"/>
                    </a:quad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97" name="Freeform 2161"/>
              <p:cNvSpPr/>
              <p:nvPr/>
            </p:nvSpPr>
            <p:spPr>
              <a:xfrm>
                <a:off x="2657711" y="3901714"/>
                <a:ext cx="109645" cy="43164"/>
              </a:xfrm>
              <a:custGeom>
                <a:avLst/>
                <a:gdLst>
                  <a:gd name="T0" fmla="*/ 54 w 61"/>
                  <a:gd name="T1" fmla="*/ 9 h 25"/>
                  <a:gd name="T2" fmla="*/ 45 w 61"/>
                  <a:gd name="T3" fmla="*/ 3 h 25"/>
                  <a:gd name="T4" fmla="*/ 40 w 61"/>
                  <a:gd name="T5" fmla="*/ 2 h 25"/>
                  <a:gd name="T6" fmla="*/ 26 w 61"/>
                  <a:gd name="T7" fmla="*/ 7 h 25"/>
                  <a:gd name="T8" fmla="*/ 17 w 61"/>
                  <a:gd name="T9" fmla="*/ 11 h 25"/>
                  <a:gd name="T10" fmla="*/ 5 w 61"/>
                  <a:gd name="T11" fmla="*/ 7 h 25"/>
                  <a:gd name="T12" fmla="*/ 1 w 61"/>
                  <a:gd name="T13" fmla="*/ 4 h 25"/>
                  <a:gd name="T14" fmla="*/ 1 w 61"/>
                  <a:gd name="T15" fmla="*/ 5 h 25"/>
                  <a:gd name="T16" fmla="*/ 1 w 61"/>
                  <a:gd name="T17" fmla="*/ 5 h 25"/>
                  <a:gd name="T18" fmla="*/ 1 w 61"/>
                  <a:gd name="T19" fmla="*/ 6 h 25"/>
                  <a:gd name="T20" fmla="*/ 1 w 61"/>
                  <a:gd name="T21" fmla="*/ 6 h 25"/>
                  <a:gd name="T22" fmla="*/ 1 w 61"/>
                  <a:gd name="T23" fmla="*/ 7 h 25"/>
                  <a:gd name="T24" fmla="*/ 0 w 61"/>
                  <a:gd name="T25" fmla="*/ 12 h 25"/>
                  <a:gd name="T26" fmla="*/ 0 w 61"/>
                  <a:gd name="T27" fmla="*/ 12 h 25"/>
                  <a:gd name="T28" fmla="*/ 13 w 61"/>
                  <a:gd name="T29" fmla="*/ 19 h 25"/>
                  <a:gd name="T30" fmla="*/ 17 w 61"/>
                  <a:gd name="T31" fmla="*/ 21 h 25"/>
                  <a:gd name="T32" fmla="*/ 22 w 61"/>
                  <a:gd name="T33" fmla="*/ 25 h 25"/>
                  <a:gd name="T34" fmla="*/ 23 w 61"/>
                  <a:gd name="T35" fmla="*/ 25 h 25"/>
                  <a:gd name="T36" fmla="*/ 27 w 61"/>
                  <a:gd name="T37" fmla="*/ 23 h 25"/>
                  <a:gd name="T38" fmla="*/ 26 w 61"/>
                  <a:gd name="T39" fmla="*/ 21 h 25"/>
                  <a:gd name="T40" fmla="*/ 24 w 61"/>
                  <a:gd name="T41" fmla="*/ 18 h 25"/>
                  <a:gd name="T42" fmla="*/ 27 w 61"/>
                  <a:gd name="T43" fmla="*/ 13 h 25"/>
                  <a:gd name="T44" fmla="*/ 30 w 61"/>
                  <a:gd name="T45" fmla="*/ 11 h 25"/>
                  <a:gd name="T46" fmla="*/ 45 w 61"/>
                  <a:gd name="T47" fmla="*/ 6 h 25"/>
                  <a:gd name="T48" fmla="*/ 51 w 61"/>
                  <a:gd name="T49" fmla="*/ 11 h 25"/>
                  <a:gd name="T50" fmla="*/ 49 w 61"/>
                  <a:gd name="T51" fmla="*/ 17 h 25"/>
                  <a:gd name="T52" fmla="*/ 54 w 61"/>
                  <a:gd name="T53" fmla="*/ 24 h 25"/>
                  <a:gd name="T54" fmla="*/ 55 w 61"/>
                  <a:gd name="T55" fmla="*/ 24 h 25"/>
                  <a:gd name="T56" fmla="*/ 56 w 61"/>
                  <a:gd name="T57" fmla="*/ 23 h 25"/>
                  <a:gd name="T58" fmla="*/ 57 w 61"/>
                  <a:gd name="T59" fmla="*/ 21 h 25"/>
                  <a:gd name="T60" fmla="*/ 58 w 61"/>
                  <a:gd name="T61" fmla="*/ 21 h 25"/>
                  <a:gd name="T62" fmla="*/ 59 w 61"/>
                  <a:gd name="T63" fmla="*/ 20 h 25"/>
                  <a:gd name="T64" fmla="*/ 59 w 61"/>
                  <a:gd name="T65" fmla="*/ 19 h 25"/>
                  <a:gd name="T66" fmla="*/ 60 w 61"/>
                  <a:gd name="T67" fmla="*/ 18 h 25"/>
                  <a:gd name="T68" fmla="*/ 61 w 61"/>
                  <a:gd name="T69" fmla="*/ 18 h 25"/>
                  <a:gd name="T70" fmla="*/ 61 w 61"/>
                  <a:gd name="T71" fmla="*/ 18 h 25"/>
                  <a:gd name="T72" fmla="*/ 61 w 61"/>
                  <a:gd name="T73" fmla="*/ 18 h 25"/>
                  <a:gd name="T74" fmla="*/ 61 w 61"/>
                  <a:gd name="T75" fmla="*/ 18 h 25"/>
                  <a:gd name="T76" fmla="*/ 61 w 61"/>
                  <a:gd name="T77" fmla="*/ 17 h 25"/>
                  <a:gd name="T78" fmla="*/ 55 w 61"/>
                  <a:gd name="T79" fmla="*/ 10 h 25"/>
                  <a:gd name="T80" fmla="*/ 54 w 61"/>
                  <a:gd name="T81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1" h="25">
                    <a:moveTo>
                      <a:pt x="54" y="9"/>
                    </a:moveTo>
                    <a:cubicBezTo>
                      <a:pt x="52" y="5"/>
                      <a:pt x="48" y="4"/>
                      <a:pt x="45" y="3"/>
                    </a:cubicBezTo>
                    <a:cubicBezTo>
                      <a:pt x="43" y="3"/>
                      <a:pt x="41" y="2"/>
                      <a:pt x="40" y="2"/>
                    </a:cubicBezTo>
                    <a:cubicBezTo>
                      <a:pt x="36" y="0"/>
                      <a:pt x="31" y="2"/>
                      <a:pt x="26" y="7"/>
                    </a:cubicBezTo>
                    <a:cubicBezTo>
                      <a:pt x="23" y="10"/>
                      <a:pt x="20" y="11"/>
                      <a:pt x="17" y="11"/>
                    </a:cubicBezTo>
                    <a:cubicBezTo>
                      <a:pt x="13" y="11"/>
                      <a:pt x="8" y="9"/>
                      <a:pt x="5" y="7"/>
                    </a:cubicBezTo>
                    <a:cubicBezTo>
                      <a:pt x="4" y="7"/>
                      <a:pt x="3" y="5"/>
                      <a:pt x="1" y="4"/>
                    </a:cubicBezTo>
                    <a:quadBezTo>
                      <a:pt x="1" y="4"/>
                      <a:pt x="1" y="5"/>
                    </a:quadBezTo>
                    <a:quadBezTo>
                      <a:pt x="1" y="5"/>
                      <a:pt x="1" y="5"/>
                    </a:quadBezTo>
                    <a:cubicBezTo>
                      <a:pt x="1" y="5"/>
                      <a:pt x="1" y="6"/>
                      <a:pt x="1" y="6"/>
                    </a:cubicBezTo>
                    <a:quadBezTo>
                      <a:pt x="1" y="6"/>
                      <a:pt x="1" y="6"/>
                    </a:quad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10"/>
                      <a:pt x="0" y="12"/>
                    </a:cubicBezTo>
                    <a:quadBezTo>
                      <a:pt x="0" y="12"/>
                      <a:pt x="0" y="12"/>
                    </a:quadBezTo>
                    <a:cubicBezTo>
                      <a:pt x="5" y="13"/>
                      <a:pt x="10" y="15"/>
                      <a:pt x="13" y="19"/>
                    </a:cubicBezTo>
                    <a:cubicBezTo>
                      <a:pt x="15" y="21"/>
                      <a:pt x="16" y="21"/>
                      <a:pt x="17" y="21"/>
                    </a:cubicBezTo>
                    <a:cubicBezTo>
                      <a:pt x="19" y="22"/>
                      <a:pt x="20" y="22"/>
                      <a:pt x="22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4" y="25"/>
                      <a:pt x="27" y="24"/>
                      <a:pt x="27" y="23"/>
                    </a:cubicBezTo>
                    <a:quadBezTo>
                      <a:pt x="27" y="22"/>
                      <a:pt x="26" y="21"/>
                    </a:quadBezTo>
                    <a:cubicBezTo>
                      <a:pt x="25" y="21"/>
                      <a:pt x="24" y="19"/>
                      <a:pt x="24" y="18"/>
                    </a:cubicBezTo>
                    <a:cubicBezTo>
                      <a:pt x="23" y="15"/>
                      <a:pt x="26" y="14"/>
                      <a:pt x="27" y="13"/>
                    </a:cubicBezTo>
                    <a:quadBezTo>
                      <a:pt x="29" y="12"/>
                      <a:pt x="30" y="11"/>
                    </a:quadBezTo>
                    <a:cubicBezTo>
                      <a:pt x="31" y="6"/>
                      <a:pt x="41" y="4"/>
                      <a:pt x="45" y="6"/>
                    </a:cubicBezTo>
                    <a:cubicBezTo>
                      <a:pt x="48" y="7"/>
                      <a:pt x="50" y="9"/>
                      <a:pt x="51" y="11"/>
                    </a:cubicBezTo>
                    <a:cubicBezTo>
                      <a:pt x="51" y="13"/>
                      <a:pt x="51" y="15"/>
                      <a:pt x="49" y="17"/>
                    </a:cubicBezTo>
                    <a:cubicBezTo>
                      <a:pt x="48" y="17"/>
                      <a:pt x="49" y="19"/>
                      <a:pt x="54" y="24"/>
                    </a:cubicBezTo>
                    <a:quadBezTo>
                      <a:pt x="54" y="24"/>
                      <a:pt x="55" y="24"/>
                    </a:quadBezTo>
                    <a:quadBezTo>
                      <a:pt x="55" y="23"/>
                      <a:pt x="56" y="23"/>
                    </a:quadBezTo>
                    <a:cubicBezTo>
                      <a:pt x="56" y="22"/>
                      <a:pt x="57" y="22"/>
                      <a:pt x="57" y="21"/>
                    </a:cubicBezTo>
                    <a:quadBezTo>
                      <a:pt x="57" y="21"/>
                      <a:pt x="58" y="21"/>
                    </a:quadBezTo>
                    <a:quadBezTo>
                      <a:pt x="58" y="20"/>
                      <a:pt x="59" y="20"/>
                    </a:quadBezTo>
                    <a:quadBezTo>
                      <a:pt x="59" y="19"/>
                      <a:pt x="59" y="19"/>
                    </a:quadBezTo>
                    <a:cubicBezTo>
                      <a:pt x="60" y="19"/>
                      <a:pt x="60" y="18"/>
                      <a:pt x="60" y="18"/>
                    </a:cubicBezTo>
                    <a:quadBezTo>
                      <a:pt x="60" y="18"/>
                      <a:pt x="61" y="18"/>
                    </a:quadBezTo>
                    <a:quadBezTo>
                      <a:pt x="61" y="18"/>
                      <a:pt x="61" y="18"/>
                    </a:quadBezTo>
                    <a:quadBezTo>
                      <a:pt x="61" y="18"/>
                      <a:pt x="61" y="18"/>
                    </a:quadBezTo>
                    <a:quadBezTo>
                      <a:pt x="61" y="18"/>
                      <a:pt x="61" y="18"/>
                    </a:quadBezTo>
                    <a:cubicBezTo>
                      <a:pt x="61" y="18"/>
                      <a:pt x="61" y="17"/>
                      <a:pt x="61" y="17"/>
                    </a:cubicBezTo>
                    <a:cubicBezTo>
                      <a:pt x="59" y="16"/>
                      <a:pt x="57" y="13"/>
                      <a:pt x="55" y="10"/>
                    </a:cubicBezTo>
                    <a:lnTo>
                      <a:pt x="54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98" name="Freeform 2162"/>
              <p:cNvSpPr/>
              <p:nvPr/>
            </p:nvSpPr>
            <p:spPr>
              <a:xfrm>
                <a:off x="2659569" y="3908908"/>
                <a:ext cx="0" cy="1798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quadBezTo>
                      <a:pt x="0" y="0"/>
                      <a:pt x="0" y="1"/>
                    </a:quadBez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99" name="Freeform 2163"/>
              <p:cNvSpPr/>
              <p:nvPr/>
            </p:nvSpPr>
            <p:spPr>
              <a:xfrm>
                <a:off x="2659569" y="3912505"/>
                <a:ext cx="0" cy="179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0" name="Freeform 2164"/>
              <p:cNvSpPr/>
              <p:nvPr/>
            </p:nvSpPr>
            <p:spPr>
              <a:xfrm>
                <a:off x="2659569" y="3910707"/>
                <a:ext cx="0" cy="179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1" name="Freeform 2165"/>
              <p:cNvSpPr/>
              <p:nvPr/>
            </p:nvSpPr>
            <p:spPr>
              <a:xfrm>
                <a:off x="2657711" y="392329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2" name="Freeform 2166"/>
              <p:cNvSpPr/>
              <p:nvPr/>
            </p:nvSpPr>
            <p:spPr>
              <a:xfrm>
                <a:off x="2761781" y="3944878"/>
                <a:ext cx="185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quadBezTo>
                      <a:pt x="1" y="0"/>
                      <a:pt x="1" y="0"/>
                    </a:quadBezTo>
                    <a:quadBezTo>
                      <a:pt x="1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3" name="Freeform 2167"/>
              <p:cNvSpPr/>
              <p:nvPr/>
            </p:nvSpPr>
            <p:spPr>
              <a:xfrm>
                <a:off x="2769214" y="3939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4" name="Freeform 2168"/>
              <p:cNvSpPr/>
              <p:nvPr/>
            </p:nvSpPr>
            <p:spPr>
              <a:xfrm>
                <a:off x="2765498" y="39430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5" name="Freeform 2169"/>
              <p:cNvSpPr/>
              <p:nvPr/>
            </p:nvSpPr>
            <p:spPr>
              <a:xfrm>
                <a:off x="2772931" y="3934087"/>
                <a:ext cx="0" cy="1798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6" name="Freeform 2170"/>
              <p:cNvSpPr/>
              <p:nvPr/>
            </p:nvSpPr>
            <p:spPr>
              <a:xfrm>
                <a:off x="2771073" y="3935886"/>
                <a:ext cx="1858" cy="1798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quadBezTo>
                      <a:pt x="0" y="1"/>
                      <a:pt x="0" y="1"/>
                    </a:quad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7" name="Freeform 2171"/>
              <p:cNvSpPr/>
              <p:nvPr/>
            </p:nvSpPr>
            <p:spPr>
              <a:xfrm>
                <a:off x="2759922" y="39484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quadBezTo>
                      <a:pt x="0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8" name="Freeform 2172"/>
              <p:cNvSpPr/>
              <p:nvPr/>
            </p:nvSpPr>
            <p:spPr>
              <a:xfrm>
                <a:off x="2665144" y="3631941"/>
                <a:ext cx="157964" cy="59350"/>
              </a:xfrm>
              <a:custGeom>
                <a:avLst/>
                <a:gdLst>
                  <a:gd name="T0" fmla="*/ 70 w 89"/>
                  <a:gd name="T1" fmla="*/ 23 h 34"/>
                  <a:gd name="T2" fmla="*/ 52 w 89"/>
                  <a:gd name="T3" fmla="*/ 16 h 34"/>
                  <a:gd name="T4" fmla="*/ 15 w 89"/>
                  <a:gd name="T5" fmla="*/ 1 h 34"/>
                  <a:gd name="T6" fmla="*/ 0 w 89"/>
                  <a:gd name="T7" fmla="*/ 1 h 34"/>
                  <a:gd name="T8" fmla="*/ 8 w 89"/>
                  <a:gd name="T9" fmla="*/ 9 h 34"/>
                  <a:gd name="T10" fmla="*/ 25 w 89"/>
                  <a:gd name="T11" fmla="*/ 11 h 34"/>
                  <a:gd name="T12" fmla="*/ 40 w 89"/>
                  <a:gd name="T13" fmla="*/ 18 h 34"/>
                  <a:gd name="T14" fmla="*/ 50 w 89"/>
                  <a:gd name="T15" fmla="*/ 24 h 34"/>
                  <a:gd name="T16" fmla="*/ 56 w 89"/>
                  <a:gd name="T17" fmla="*/ 28 h 34"/>
                  <a:gd name="T18" fmla="*/ 56 w 89"/>
                  <a:gd name="T19" fmla="*/ 32 h 34"/>
                  <a:gd name="T20" fmla="*/ 55 w 89"/>
                  <a:gd name="T21" fmla="*/ 33 h 34"/>
                  <a:gd name="T22" fmla="*/ 56 w 89"/>
                  <a:gd name="T23" fmla="*/ 33 h 34"/>
                  <a:gd name="T24" fmla="*/ 70 w 89"/>
                  <a:gd name="T25" fmla="*/ 34 h 34"/>
                  <a:gd name="T26" fmla="*/ 89 w 89"/>
                  <a:gd name="T27" fmla="*/ 33 h 34"/>
                  <a:gd name="T28" fmla="*/ 70 w 89"/>
                  <a:gd name="T29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9" h="34">
                    <a:moveTo>
                      <a:pt x="70" y="23"/>
                    </a:moveTo>
                    <a:cubicBezTo>
                      <a:pt x="67" y="23"/>
                      <a:pt x="60" y="20"/>
                      <a:pt x="52" y="16"/>
                    </a:cubicBezTo>
                    <a:cubicBezTo>
                      <a:pt x="41" y="11"/>
                      <a:pt x="28" y="4"/>
                      <a:pt x="15" y="1"/>
                    </a:cubicBezTo>
                    <a:cubicBezTo>
                      <a:pt x="10" y="0"/>
                      <a:pt x="5" y="0"/>
                      <a:pt x="0" y="1"/>
                    </a:cubicBezTo>
                    <a:cubicBezTo>
                      <a:pt x="5" y="2"/>
                      <a:pt x="8" y="6"/>
                      <a:pt x="8" y="9"/>
                    </a:cubicBezTo>
                    <a:cubicBezTo>
                      <a:pt x="8" y="9"/>
                      <a:pt x="10" y="11"/>
                      <a:pt x="25" y="11"/>
                    </a:cubicBezTo>
                    <a:cubicBezTo>
                      <a:pt x="32" y="12"/>
                      <a:pt x="36" y="15"/>
                      <a:pt x="40" y="18"/>
                    </a:cubicBezTo>
                    <a:cubicBezTo>
                      <a:pt x="43" y="21"/>
                      <a:pt x="45" y="23"/>
                      <a:pt x="50" y="24"/>
                    </a:cubicBezTo>
                    <a:cubicBezTo>
                      <a:pt x="53" y="25"/>
                      <a:pt x="55" y="26"/>
                      <a:pt x="56" y="28"/>
                    </a:cubicBezTo>
                    <a:cubicBezTo>
                      <a:pt x="57" y="29"/>
                      <a:pt x="56" y="31"/>
                      <a:pt x="56" y="32"/>
                    </a:cubicBezTo>
                    <a:cubicBezTo>
                      <a:pt x="56" y="32"/>
                      <a:pt x="55" y="33"/>
                      <a:pt x="55" y="33"/>
                    </a:cubicBezTo>
                    <a:quadBezTo>
                      <a:pt x="55" y="33"/>
                      <a:pt x="56" y="33"/>
                    </a:quadBezTo>
                    <a:cubicBezTo>
                      <a:pt x="57" y="34"/>
                      <a:pt x="63" y="34"/>
                      <a:pt x="70" y="34"/>
                    </a:cubicBezTo>
                    <a:cubicBezTo>
                      <a:pt x="80" y="34"/>
                      <a:pt x="87" y="33"/>
                      <a:pt x="89" y="33"/>
                    </a:cubicBezTo>
                    <a:cubicBezTo>
                      <a:pt x="87" y="30"/>
                      <a:pt x="76" y="23"/>
                      <a:pt x="70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09" name="Freeform 2173"/>
              <p:cNvSpPr/>
              <p:nvPr/>
            </p:nvSpPr>
            <p:spPr>
              <a:xfrm>
                <a:off x="2626118" y="3635538"/>
                <a:ext cx="29734" cy="17985"/>
              </a:xfrm>
              <a:custGeom>
                <a:avLst/>
                <a:gdLst>
                  <a:gd name="T0" fmla="*/ 0 w 17"/>
                  <a:gd name="T1" fmla="*/ 10 h 10"/>
                  <a:gd name="T2" fmla="*/ 0 w 17"/>
                  <a:gd name="T3" fmla="*/ 10 h 10"/>
                  <a:gd name="T4" fmla="*/ 14 w 17"/>
                  <a:gd name="T5" fmla="*/ 2 h 10"/>
                  <a:gd name="T6" fmla="*/ 16 w 17"/>
                  <a:gd name="T7" fmla="*/ 1 h 10"/>
                  <a:gd name="T8" fmla="*/ 17 w 17"/>
                  <a:gd name="T9" fmla="*/ 0 h 10"/>
                  <a:gd name="T10" fmla="*/ 0 w 17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0">
                    <a:moveTo>
                      <a:pt x="0" y="10"/>
                    </a:moveTo>
                    <a:quadBezTo>
                      <a:pt x="0" y="10"/>
                      <a:pt x="0" y="10"/>
                    </a:quadBezTo>
                    <a:cubicBezTo>
                      <a:pt x="3" y="10"/>
                      <a:pt x="10" y="5"/>
                      <a:pt x="14" y="2"/>
                    </a:cubicBezTo>
                    <a:quadBezTo>
                      <a:pt x="16" y="1"/>
                      <a:pt x="16" y="1"/>
                    </a:quadBezTo>
                    <a:cubicBezTo>
                      <a:pt x="16" y="1"/>
                      <a:pt x="17" y="0"/>
                      <a:pt x="17" y="0"/>
                    </a:cubicBezTo>
                    <a:cubicBezTo>
                      <a:pt x="8" y="3"/>
                      <a:pt x="1" y="8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8" name="Freeform 2174"/>
              <p:cNvSpPr/>
              <p:nvPr/>
            </p:nvSpPr>
            <p:spPr>
              <a:xfrm>
                <a:off x="2750630" y="3729060"/>
                <a:ext cx="31593" cy="7194"/>
              </a:xfrm>
              <a:custGeom>
                <a:avLst/>
                <a:gdLst>
                  <a:gd name="T0" fmla="*/ 18 w 18"/>
                  <a:gd name="T1" fmla="*/ 3 h 4"/>
                  <a:gd name="T2" fmla="*/ 1 w 18"/>
                  <a:gd name="T3" fmla="*/ 0 h 4"/>
                  <a:gd name="T4" fmla="*/ 0 w 18"/>
                  <a:gd name="T5" fmla="*/ 0 h 4"/>
                  <a:gd name="T6" fmla="*/ 15 w 18"/>
                  <a:gd name="T7" fmla="*/ 4 h 4"/>
                  <a:gd name="T8" fmla="*/ 18 w 18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">
                    <a:moveTo>
                      <a:pt x="18" y="3"/>
                    </a:moveTo>
                    <a:cubicBezTo>
                      <a:pt x="15" y="2"/>
                      <a:pt x="8" y="0"/>
                      <a:pt x="1" y="0"/>
                    </a:cubicBezTo>
                    <a:quadBezTo>
                      <a:pt x="1" y="0"/>
                      <a:pt x="0" y="0"/>
                    </a:quadBezTo>
                    <a:cubicBezTo>
                      <a:pt x="3" y="2"/>
                      <a:pt x="10" y="4"/>
                      <a:pt x="15" y="4"/>
                    </a:cubicBezTo>
                    <a:cubicBezTo>
                      <a:pt x="16" y="4"/>
                      <a:pt x="17" y="4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19" name="Freeform 2175"/>
              <p:cNvSpPr/>
              <p:nvPr/>
            </p:nvSpPr>
            <p:spPr>
              <a:xfrm>
                <a:off x="2975496" y="3725463"/>
                <a:ext cx="27876" cy="8992"/>
              </a:xfrm>
              <a:custGeom>
                <a:avLst/>
                <a:gdLst>
                  <a:gd name="T0" fmla="*/ 0 w 15"/>
                  <a:gd name="T1" fmla="*/ 1 h 5"/>
                  <a:gd name="T2" fmla="*/ 0 w 15"/>
                  <a:gd name="T3" fmla="*/ 2 h 5"/>
                  <a:gd name="T4" fmla="*/ 7 w 15"/>
                  <a:gd name="T5" fmla="*/ 5 h 5"/>
                  <a:gd name="T6" fmla="*/ 15 w 15"/>
                  <a:gd name="T7" fmla="*/ 2 h 5"/>
                  <a:gd name="T8" fmla="*/ 5 w 15"/>
                  <a:gd name="T9" fmla="*/ 0 h 5"/>
                  <a:gd name="T10" fmla="*/ 0 w 15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5">
                    <a:moveTo>
                      <a:pt x="0" y="1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2" y="4"/>
                      <a:pt x="5" y="5"/>
                      <a:pt x="7" y="5"/>
                    </a:cubicBezTo>
                    <a:cubicBezTo>
                      <a:pt x="10" y="5"/>
                      <a:pt x="14" y="3"/>
                      <a:pt x="15" y="2"/>
                    </a:cubicBezTo>
                    <a:cubicBezTo>
                      <a:pt x="14" y="2"/>
                      <a:pt x="10" y="0"/>
                      <a:pt x="5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21" name="Freeform 2178"/>
              <p:cNvSpPr/>
              <p:nvPr/>
            </p:nvSpPr>
            <p:spPr>
              <a:xfrm>
                <a:off x="1737805" y="3000673"/>
                <a:ext cx="115221" cy="61149"/>
              </a:xfrm>
              <a:custGeom>
                <a:avLst/>
                <a:gdLst>
                  <a:gd name="T0" fmla="*/ 62 w 65"/>
                  <a:gd name="T1" fmla="*/ 35 h 36"/>
                  <a:gd name="T2" fmla="*/ 63 w 65"/>
                  <a:gd name="T3" fmla="*/ 35 h 36"/>
                  <a:gd name="T4" fmla="*/ 63 w 65"/>
                  <a:gd name="T5" fmla="*/ 32 h 36"/>
                  <a:gd name="T6" fmla="*/ 56 w 65"/>
                  <a:gd name="T7" fmla="*/ 28 h 36"/>
                  <a:gd name="T8" fmla="*/ 43 w 65"/>
                  <a:gd name="T9" fmla="*/ 22 h 36"/>
                  <a:gd name="T10" fmla="*/ 30 w 65"/>
                  <a:gd name="T11" fmla="*/ 7 h 36"/>
                  <a:gd name="T12" fmla="*/ 15 w 65"/>
                  <a:gd name="T13" fmla="*/ 4 h 36"/>
                  <a:gd name="T14" fmla="*/ 4 w 65"/>
                  <a:gd name="T15" fmla="*/ 2 h 36"/>
                  <a:gd name="T16" fmla="*/ 7 w 65"/>
                  <a:gd name="T17" fmla="*/ 7 h 36"/>
                  <a:gd name="T18" fmla="*/ 12 w 65"/>
                  <a:gd name="T19" fmla="*/ 11 h 36"/>
                  <a:gd name="T20" fmla="*/ 20 w 65"/>
                  <a:gd name="T21" fmla="*/ 17 h 36"/>
                  <a:gd name="T22" fmla="*/ 28 w 65"/>
                  <a:gd name="T23" fmla="*/ 22 h 36"/>
                  <a:gd name="T24" fmla="*/ 34 w 65"/>
                  <a:gd name="T25" fmla="*/ 28 h 36"/>
                  <a:gd name="T26" fmla="*/ 39 w 65"/>
                  <a:gd name="T27" fmla="*/ 30 h 36"/>
                  <a:gd name="T28" fmla="*/ 43 w 65"/>
                  <a:gd name="T29" fmla="*/ 35 h 36"/>
                  <a:gd name="T30" fmla="*/ 45 w 65"/>
                  <a:gd name="T31" fmla="*/ 35 h 36"/>
                  <a:gd name="T32" fmla="*/ 62 w 65"/>
                  <a:gd name="T33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36">
                    <a:moveTo>
                      <a:pt x="62" y="35"/>
                    </a:moveTo>
                    <a:quadBezTo>
                      <a:pt x="63" y="35"/>
                      <a:pt x="63" y="35"/>
                    </a:quadBezTo>
                    <a:cubicBezTo>
                      <a:pt x="63" y="34"/>
                      <a:pt x="63" y="33"/>
                      <a:pt x="63" y="32"/>
                    </a:cubicBezTo>
                    <a:cubicBezTo>
                      <a:pt x="65" y="29"/>
                      <a:pt x="60" y="31"/>
                      <a:pt x="56" y="28"/>
                    </a:cubicBezTo>
                    <a:cubicBezTo>
                      <a:pt x="53" y="24"/>
                      <a:pt x="45" y="25"/>
                      <a:pt x="43" y="22"/>
                    </a:cubicBezTo>
                    <a:cubicBezTo>
                      <a:pt x="42" y="18"/>
                      <a:pt x="34" y="7"/>
                      <a:pt x="30" y="7"/>
                    </a:cubicBezTo>
                    <a:cubicBezTo>
                      <a:pt x="26" y="7"/>
                      <a:pt x="20" y="7"/>
                      <a:pt x="15" y="4"/>
                    </a:cubicBezTo>
                    <a:cubicBezTo>
                      <a:pt x="10" y="0"/>
                      <a:pt x="7" y="0"/>
                      <a:pt x="4" y="2"/>
                    </a:cubicBezTo>
                    <a:cubicBezTo>
                      <a:pt x="0" y="4"/>
                      <a:pt x="7" y="5"/>
                      <a:pt x="7" y="7"/>
                    </a:cubicBezTo>
                    <a:cubicBezTo>
                      <a:pt x="7" y="10"/>
                      <a:pt x="9" y="11"/>
                      <a:pt x="12" y="11"/>
                    </a:cubicBezTo>
                    <a:cubicBezTo>
                      <a:pt x="15" y="10"/>
                      <a:pt x="17" y="16"/>
                      <a:pt x="20" y="17"/>
                    </a:cubicBezTo>
                    <a:cubicBezTo>
                      <a:pt x="23" y="17"/>
                      <a:pt x="24" y="22"/>
                      <a:pt x="28" y="22"/>
                    </a:cubicBezTo>
                    <a:cubicBezTo>
                      <a:pt x="31" y="22"/>
                      <a:pt x="32" y="26"/>
                      <a:pt x="34" y="28"/>
                    </a:cubicBezTo>
                    <a:cubicBezTo>
                      <a:pt x="35" y="30"/>
                      <a:pt x="39" y="28"/>
                      <a:pt x="39" y="30"/>
                    </a:cubicBezTo>
                    <a:cubicBezTo>
                      <a:pt x="39" y="32"/>
                      <a:pt x="41" y="33"/>
                      <a:pt x="43" y="35"/>
                    </a:cubicBezTo>
                    <a:quadBezTo>
                      <a:pt x="45" y="35"/>
                      <a:pt x="45" y="35"/>
                    </a:quadBezTo>
                    <a:cubicBezTo>
                      <a:pt x="52" y="36"/>
                      <a:pt x="58" y="36"/>
                      <a:pt x="62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22" name="Freeform 2179"/>
              <p:cNvSpPr/>
              <p:nvPr/>
            </p:nvSpPr>
            <p:spPr>
              <a:xfrm>
                <a:off x="2217271" y="2166175"/>
                <a:ext cx="156105" cy="86327"/>
              </a:xfrm>
              <a:custGeom>
                <a:avLst/>
                <a:gdLst>
                  <a:gd name="T0" fmla="*/ 69 w 88"/>
                  <a:gd name="T1" fmla="*/ 8 h 50"/>
                  <a:gd name="T2" fmla="*/ 48 w 88"/>
                  <a:gd name="T3" fmla="*/ 4 h 50"/>
                  <a:gd name="T4" fmla="*/ 52 w 88"/>
                  <a:gd name="T5" fmla="*/ 17 h 50"/>
                  <a:gd name="T6" fmla="*/ 39 w 88"/>
                  <a:gd name="T7" fmla="*/ 13 h 50"/>
                  <a:gd name="T8" fmla="*/ 35 w 88"/>
                  <a:gd name="T9" fmla="*/ 21 h 50"/>
                  <a:gd name="T10" fmla="*/ 28 w 88"/>
                  <a:gd name="T11" fmla="*/ 22 h 50"/>
                  <a:gd name="T12" fmla="*/ 9 w 88"/>
                  <a:gd name="T13" fmla="*/ 5 h 50"/>
                  <a:gd name="T14" fmla="*/ 8 w 88"/>
                  <a:gd name="T15" fmla="*/ 19 h 50"/>
                  <a:gd name="T16" fmla="*/ 26 w 88"/>
                  <a:gd name="T17" fmla="*/ 31 h 50"/>
                  <a:gd name="T18" fmla="*/ 53 w 88"/>
                  <a:gd name="T19" fmla="*/ 31 h 50"/>
                  <a:gd name="T20" fmla="*/ 50 w 88"/>
                  <a:gd name="T21" fmla="*/ 45 h 50"/>
                  <a:gd name="T22" fmla="*/ 74 w 88"/>
                  <a:gd name="T23" fmla="*/ 46 h 50"/>
                  <a:gd name="T24" fmla="*/ 83 w 88"/>
                  <a:gd name="T25" fmla="*/ 37 h 50"/>
                  <a:gd name="T26" fmla="*/ 82 w 88"/>
                  <a:gd name="T27" fmla="*/ 25 h 50"/>
                  <a:gd name="T28" fmla="*/ 69 w 88"/>
                  <a:gd name="T29" fmla="*/ 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50">
                    <a:moveTo>
                      <a:pt x="69" y="8"/>
                    </a:moveTo>
                    <a:cubicBezTo>
                      <a:pt x="69" y="13"/>
                      <a:pt x="57" y="7"/>
                      <a:pt x="48" y="4"/>
                    </a:cubicBezTo>
                    <a:cubicBezTo>
                      <a:pt x="39" y="0"/>
                      <a:pt x="45" y="11"/>
                      <a:pt x="52" y="17"/>
                    </a:cubicBezTo>
                    <a:cubicBezTo>
                      <a:pt x="59" y="23"/>
                      <a:pt x="48" y="20"/>
                      <a:pt x="39" y="13"/>
                    </a:cubicBezTo>
                    <a:cubicBezTo>
                      <a:pt x="29" y="7"/>
                      <a:pt x="30" y="18"/>
                      <a:pt x="35" y="21"/>
                    </a:cubicBezTo>
                    <a:cubicBezTo>
                      <a:pt x="39" y="25"/>
                      <a:pt x="34" y="30"/>
                      <a:pt x="28" y="22"/>
                    </a:cubicBezTo>
                    <a:cubicBezTo>
                      <a:pt x="22" y="14"/>
                      <a:pt x="19" y="5"/>
                      <a:pt x="9" y="5"/>
                    </a:cubicBezTo>
                    <a:cubicBezTo>
                      <a:pt x="0" y="4"/>
                      <a:pt x="4" y="14"/>
                      <a:pt x="8" y="19"/>
                    </a:cubicBezTo>
                    <a:cubicBezTo>
                      <a:pt x="13" y="25"/>
                      <a:pt x="18" y="27"/>
                      <a:pt x="26" y="31"/>
                    </a:cubicBezTo>
                    <a:cubicBezTo>
                      <a:pt x="34" y="36"/>
                      <a:pt x="47" y="29"/>
                      <a:pt x="53" y="31"/>
                    </a:cubicBezTo>
                    <a:cubicBezTo>
                      <a:pt x="59" y="32"/>
                      <a:pt x="46" y="40"/>
                      <a:pt x="50" y="45"/>
                    </a:cubicBezTo>
                    <a:cubicBezTo>
                      <a:pt x="54" y="50"/>
                      <a:pt x="65" y="46"/>
                      <a:pt x="74" y="46"/>
                    </a:cubicBezTo>
                    <a:cubicBezTo>
                      <a:pt x="82" y="45"/>
                      <a:pt x="78" y="40"/>
                      <a:pt x="83" y="37"/>
                    </a:cubicBezTo>
                    <a:cubicBezTo>
                      <a:pt x="88" y="33"/>
                      <a:pt x="78" y="34"/>
                      <a:pt x="82" y="25"/>
                    </a:cubicBezTo>
                    <a:cubicBezTo>
                      <a:pt x="86" y="17"/>
                      <a:pt x="70" y="3"/>
                      <a:pt x="6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23" name="Freeform 2180"/>
              <p:cNvSpPr/>
              <p:nvPr/>
            </p:nvSpPr>
            <p:spPr>
              <a:xfrm>
                <a:off x="2302757" y="2027691"/>
                <a:ext cx="42743" cy="28776"/>
              </a:xfrm>
              <a:custGeom>
                <a:avLst/>
                <a:gdLst>
                  <a:gd name="T0" fmla="*/ 21 w 25"/>
                  <a:gd name="T1" fmla="*/ 11 h 17"/>
                  <a:gd name="T2" fmla="*/ 6 w 25"/>
                  <a:gd name="T3" fmla="*/ 5 h 17"/>
                  <a:gd name="T4" fmla="*/ 21 w 25"/>
                  <a:gd name="T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7">
                    <a:moveTo>
                      <a:pt x="21" y="11"/>
                    </a:moveTo>
                    <a:cubicBezTo>
                      <a:pt x="25" y="5"/>
                      <a:pt x="0" y="0"/>
                      <a:pt x="6" y="5"/>
                    </a:cubicBezTo>
                    <a:cubicBezTo>
                      <a:pt x="10" y="8"/>
                      <a:pt x="18" y="17"/>
                      <a:pt x="21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24" name="Freeform 2181"/>
              <p:cNvSpPr/>
              <p:nvPr/>
            </p:nvSpPr>
            <p:spPr>
              <a:xfrm>
                <a:off x="2566649" y="2563640"/>
                <a:ext cx="139380" cy="91723"/>
              </a:xfrm>
              <a:custGeom>
                <a:avLst/>
                <a:gdLst>
                  <a:gd name="T0" fmla="*/ 78 w 79"/>
                  <a:gd name="T1" fmla="*/ 42 h 53"/>
                  <a:gd name="T2" fmla="*/ 62 w 79"/>
                  <a:gd name="T3" fmla="*/ 29 h 53"/>
                  <a:gd name="T4" fmla="*/ 40 w 79"/>
                  <a:gd name="T5" fmla="*/ 16 h 53"/>
                  <a:gd name="T6" fmla="*/ 26 w 79"/>
                  <a:gd name="T7" fmla="*/ 6 h 53"/>
                  <a:gd name="T8" fmla="*/ 14 w 79"/>
                  <a:gd name="T9" fmla="*/ 13 h 53"/>
                  <a:gd name="T10" fmla="*/ 11 w 79"/>
                  <a:gd name="T11" fmla="*/ 29 h 53"/>
                  <a:gd name="T12" fmla="*/ 1 w 79"/>
                  <a:gd name="T13" fmla="*/ 44 h 53"/>
                  <a:gd name="T14" fmla="*/ 15 w 79"/>
                  <a:gd name="T15" fmla="*/ 43 h 53"/>
                  <a:gd name="T16" fmla="*/ 21 w 79"/>
                  <a:gd name="T17" fmla="*/ 52 h 53"/>
                  <a:gd name="T18" fmla="*/ 40 w 79"/>
                  <a:gd name="T19" fmla="*/ 42 h 53"/>
                  <a:gd name="T20" fmla="*/ 55 w 79"/>
                  <a:gd name="T21" fmla="*/ 41 h 53"/>
                  <a:gd name="T22" fmla="*/ 78 w 79"/>
                  <a:gd name="T23" fmla="*/ 4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9" h="53">
                    <a:moveTo>
                      <a:pt x="78" y="42"/>
                    </a:moveTo>
                    <a:cubicBezTo>
                      <a:pt x="79" y="37"/>
                      <a:pt x="61" y="35"/>
                      <a:pt x="62" y="29"/>
                    </a:cubicBezTo>
                    <a:cubicBezTo>
                      <a:pt x="63" y="24"/>
                      <a:pt x="46" y="19"/>
                      <a:pt x="40" y="16"/>
                    </a:cubicBezTo>
                    <a:cubicBezTo>
                      <a:pt x="35" y="13"/>
                      <a:pt x="26" y="12"/>
                      <a:pt x="26" y="6"/>
                    </a:cubicBezTo>
                    <a:cubicBezTo>
                      <a:pt x="26" y="0"/>
                      <a:pt x="14" y="4"/>
                      <a:pt x="14" y="13"/>
                    </a:cubicBezTo>
                    <a:cubicBezTo>
                      <a:pt x="13" y="22"/>
                      <a:pt x="8" y="20"/>
                      <a:pt x="11" y="29"/>
                    </a:cubicBezTo>
                    <a:cubicBezTo>
                      <a:pt x="13" y="37"/>
                      <a:pt x="0" y="39"/>
                      <a:pt x="1" y="44"/>
                    </a:cubicBezTo>
                    <a:cubicBezTo>
                      <a:pt x="3" y="48"/>
                      <a:pt x="9" y="43"/>
                      <a:pt x="15" y="43"/>
                    </a:cubicBezTo>
                    <a:cubicBezTo>
                      <a:pt x="21" y="43"/>
                      <a:pt x="14" y="52"/>
                      <a:pt x="21" y="52"/>
                    </a:cubicBezTo>
                    <a:cubicBezTo>
                      <a:pt x="27" y="53"/>
                      <a:pt x="38" y="46"/>
                      <a:pt x="40" y="42"/>
                    </a:cubicBezTo>
                    <a:cubicBezTo>
                      <a:pt x="43" y="38"/>
                      <a:pt x="48" y="36"/>
                      <a:pt x="55" y="41"/>
                    </a:cubicBezTo>
                    <a:cubicBezTo>
                      <a:pt x="62" y="46"/>
                      <a:pt x="77" y="47"/>
                      <a:pt x="7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25" name="Freeform 2182"/>
              <p:cNvSpPr/>
              <p:nvPr/>
            </p:nvSpPr>
            <p:spPr>
              <a:xfrm>
                <a:off x="2622401" y="2655363"/>
                <a:ext cx="53893" cy="35970"/>
              </a:xfrm>
              <a:custGeom>
                <a:avLst/>
                <a:gdLst>
                  <a:gd name="T0" fmla="*/ 10 w 30"/>
                  <a:gd name="T1" fmla="*/ 16 h 21"/>
                  <a:gd name="T2" fmla="*/ 29 w 30"/>
                  <a:gd name="T3" fmla="*/ 4 h 21"/>
                  <a:gd name="T4" fmla="*/ 10 w 30"/>
                  <a:gd name="T5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1">
                    <a:moveTo>
                      <a:pt x="10" y="16"/>
                    </a:moveTo>
                    <a:cubicBezTo>
                      <a:pt x="18" y="21"/>
                      <a:pt x="30" y="8"/>
                      <a:pt x="29" y="4"/>
                    </a:cubicBezTo>
                    <a:cubicBezTo>
                      <a:pt x="28" y="0"/>
                      <a:pt x="0" y="10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26" name="Freeform 2183"/>
              <p:cNvSpPr/>
              <p:nvPr/>
            </p:nvSpPr>
            <p:spPr>
              <a:xfrm>
                <a:off x="2371518" y="2214734"/>
                <a:ext cx="83628" cy="46761"/>
              </a:xfrm>
              <a:custGeom>
                <a:avLst/>
                <a:gdLst>
                  <a:gd name="T0" fmla="*/ 38 w 47"/>
                  <a:gd name="T1" fmla="*/ 26 h 27"/>
                  <a:gd name="T2" fmla="*/ 33 w 47"/>
                  <a:gd name="T3" fmla="*/ 7 h 27"/>
                  <a:gd name="T4" fmla="*/ 4 w 47"/>
                  <a:gd name="T5" fmla="*/ 18 h 27"/>
                  <a:gd name="T6" fmla="*/ 38 w 47"/>
                  <a:gd name="T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27">
                    <a:moveTo>
                      <a:pt x="38" y="26"/>
                    </a:moveTo>
                    <a:cubicBezTo>
                      <a:pt x="47" y="26"/>
                      <a:pt x="43" y="15"/>
                      <a:pt x="33" y="7"/>
                    </a:cubicBezTo>
                    <a:cubicBezTo>
                      <a:pt x="23" y="0"/>
                      <a:pt x="0" y="15"/>
                      <a:pt x="4" y="18"/>
                    </a:cubicBezTo>
                    <a:cubicBezTo>
                      <a:pt x="9" y="22"/>
                      <a:pt x="29" y="27"/>
                      <a:pt x="38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27" name="Freeform 2184"/>
              <p:cNvSpPr/>
              <p:nvPr/>
            </p:nvSpPr>
            <p:spPr>
              <a:xfrm>
                <a:off x="2371518" y="2162578"/>
                <a:ext cx="351237" cy="104312"/>
              </a:xfrm>
              <a:custGeom>
                <a:avLst/>
                <a:gdLst>
                  <a:gd name="T0" fmla="*/ 56 w 198"/>
                  <a:gd name="T1" fmla="*/ 47 h 61"/>
                  <a:gd name="T2" fmla="*/ 69 w 198"/>
                  <a:gd name="T3" fmla="*/ 54 h 61"/>
                  <a:gd name="T4" fmla="*/ 87 w 198"/>
                  <a:gd name="T5" fmla="*/ 57 h 61"/>
                  <a:gd name="T6" fmla="*/ 95 w 198"/>
                  <a:gd name="T7" fmla="*/ 53 h 61"/>
                  <a:gd name="T8" fmla="*/ 133 w 198"/>
                  <a:gd name="T9" fmla="*/ 60 h 61"/>
                  <a:gd name="T10" fmla="*/ 158 w 198"/>
                  <a:gd name="T11" fmla="*/ 54 h 61"/>
                  <a:gd name="T12" fmla="*/ 188 w 198"/>
                  <a:gd name="T13" fmla="*/ 57 h 61"/>
                  <a:gd name="T14" fmla="*/ 198 w 198"/>
                  <a:gd name="T15" fmla="*/ 39 h 61"/>
                  <a:gd name="T16" fmla="*/ 134 w 198"/>
                  <a:gd name="T17" fmla="*/ 34 h 61"/>
                  <a:gd name="T18" fmla="*/ 102 w 198"/>
                  <a:gd name="T19" fmla="*/ 36 h 61"/>
                  <a:gd name="T20" fmla="*/ 84 w 198"/>
                  <a:gd name="T21" fmla="*/ 30 h 61"/>
                  <a:gd name="T22" fmla="*/ 87 w 198"/>
                  <a:gd name="T23" fmla="*/ 20 h 61"/>
                  <a:gd name="T24" fmla="*/ 57 w 198"/>
                  <a:gd name="T25" fmla="*/ 11 h 61"/>
                  <a:gd name="T26" fmla="*/ 33 w 198"/>
                  <a:gd name="T27" fmla="*/ 4 h 61"/>
                  <a:gd name="T28" fmla="*/ 5 w 198"/>
                  <a:gd name="T29" fmla="*/ 8 h 61"/>
                  <a:gd name="T30" fmla="*/ 40 w 198"/>
                  <a:gd name="T31" fmla="*/ 18 h 61"/>
                  <a:gd name="T32" fmla="*/ 55 w 198"/>
                  <a:gd name="T33" fmla="*/ 30 h 61"/>
                  <a:gd name="T34" fmla="*/ 56 w 198"/>
                  <a:gd name="T35" fmla="*/ 4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8" h="61">
                    <a:moveTo>
                      <a:pt x="56" y="47"/>
                    </a:moveTo>
                    <a:cubicBezTo>
                      <a:pt x="59" y="57"/>
                      <a:pt x="63" y="50"/>
                      <a:pt x="69" y="54"/>
                    </a:cubicBezTo>
                    <a:cubicBezTo>
                      <a:pt x="74" y="58"/>
                      <a:pt x="83" y="61"/>
                      <a:pt x="87" y="57"/>
                    </a:cubicBezTo>
                    <a:cubicBezTo>
                      <a:pt x="92" y="53"/>
                      <a:pt x="94" y="50"/>
                      <a:pt x="95" y="53"/>
                    </a:cubicBezTo>
                    <a:cubicBezTo>
                      <a:pt x="98" y="59"/>
                      <a:pt x="109" y="60"/>
                      <a:pt x="133" y="60"/>
                    </a:cubicBezTo>
                    <a:cubicBezTo>
                      <a:pt x="157" y="61"/>
                      <a:pt x="151" y="50"/>
                      <a:pt x="158" y="54"/>
                    </a:cubicBezTo>
                    <a:cubicBezTo>
                      <a:pt x="165" y="58"/>
                      <a:pt x="181" y="58"/>
                      <a:pt x="188" y="57"/>
                    </a:cubicBezTo>
                    <a:cubicBezTo>
                      <a:pt x="195" y="55"/>
                      <a:pt x="198" y="44"/>
                      <a:pt x="198" y="39"/>
                    </a:cubicBezTo>
                    <a:cubicBezTo>
                      <a:pt x="197" y="33"/>
                      <a:pt x="144" y="29"/>
                      <a:pt x="134" y="34"/>
                    </a:cubicBezTo>
                    <a:cubicBezTo>
                      <a:pt x="125" y="40"/>
                      <a:pt x="110" y="32"/>
                      <a:pt x="102" y="36"/>
                    </a:cubicBezTo>
                    <a:cubicBezTo>
                      <a:pt x="95" y="40"/>
                      <a:pt x="97" y="31"/>
                      <a:pt x="84" y="30"/>
                    </a:cubicBezTo>
                    <a:cubicBezTo>
                      <a:pt x="70" y="30"/>
                      <a:pt x="85" y="23"/>
                      <a:pt x="87" y="20"/>
                    </a:cubicBezTo>
                    <a:cubicBezTo>
                      <a:pt x="90" y="17"/>
                      <a:pt x="67" y="9"/>
                      <a:pt x="57" y="11"/>
                    </a:cubicBezTo>
                    <a:cubicBezTo>
                      <a:pt x="48" y="13"/>
                      <a:pt x="42" y="8"/>
                      <a:pt x="33" y="4"/>
                    </a:cubicBezTo>
                    <a:cubicBezTo>
                      <a:pt x="24" y="0"/>
                      <a:pt x="0" y="1"/>
                      <a:pt x="5" y="8"/>
                    </a:cubicBezTo>
                    <a:cubicBezTo>
                      <a:pt x="8" y="13"/>
                      <a:pt x="37" y="23"/>
                      <a:pt x="40" y="18"/>
                    </a:cubicBezTo>
                    <a:cubicBezTo>
                      <a:pt x="43" y="13"/>
                      <a:pt x="51" y="24"/>
                      <a:pt x="55" y="30"/>
                    </a:cubicBezTo>
                    <a:cubicBezTo>
                      <a:pt x="60" y="35"/>
                      <a:pt x="52" y="37"/>
                      <a:pt x="5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28" name="Freeform 2185"/>
              <p:cNvSpPr/>
              <p:nvPr/>
            </p:nvSpPr>
            <p:spPr>
              <a:xfrm>
                <a:off x="1923644" y="2288472"/>
                <a:ext cx="371679" cy="192438"/>
              </a:xfrm>
              <a:custGeom>
                <a:avLst/>
                <a:gdLst>
                  <a:gd name="T0" fmla="*/ 193 w 209"/>
                  <a:gd name="T1" fmla="*/ 85 h 112"/>
                  <a:gd name="T2" fmla="*/ 209 w 209"/>
                  <a:gd name="T3" fmla="*/ 85 h 112"/>
                  <a:gd name="T4" fmla="*/ 189 w 209"/>
                  <a:gd name="T5" fmla="*/ 70 h 112"/>
                  <a:gd name="T6" fmla="*/ 171 w 209"/>
                  <a:gd name="T7" fmla="*/ 61 h 112"/>
                  <a:gd name="T8" fmla="*/ 166 w 209"/>
                  <a:gd name="T9" fmla="*/ 45 h 112"/>
                  <a:gd name="T10" fmla="*/ 162 w 209"/>
                  <a:gd name="T11" fmla="*/ 19 h 112"/>
                  <a:gd name="T12" fmla="*/ 163 w 209"/>
                  <a:gd name="T13" fmla="*/ 3 h 112"/>
                  <a:gd name="T14" fmla="*/ 141 w 209"/>
                  <a:gd name="T15" fmla="*/ 8 h 112"/>
                  <a:gd name="T16" fmla="*/ 155 w 209"/>
                  <a:gd name="T17" fmla="*/ 20 h 112"/>
                  <a:gd name="T18" fmla="*/ 140 w 209"/>
                  <a:gd name="T19" fmla="*/ 14 h 112"/>
                  <a:gd name="T20" fmla="*/ 128 w 209"/>
                  <a:gd name="T21" fmla="*/ 14 h 112"/>
                  <a:gd name="T22" fmla="*/ 135 w 209"/>
                  <a:gd name="T23" fmla="*/ 42 h 112"/>
                  <a:gd name="T24" fmla="*/ 128 w 209"/>
                  <a:gd name="T25" fmla="*/ 48 h 112"/>
                  <a:gd name="T26" fmla="*/ 120 w 209"/>
                  <a:gd name="T27" fmla="*/ 28 h 112"/>
                  <a:gd name="T28" fmla="*/ 99 w 209"/>
                  <a:gd name="T29" fmla="*/ 20 h 112"/>
                  <a:gd name="T30" fmla="*/ 107 w 209"/>
                  <a:gd name="T31" fmla="*/ 30 h 112"/>
                  <a:gd name="T32" fmla="*/ 94 w 209"/>
                  <a:gd name="T33" fmla="*/ 31 h 112"/>
                  <a:gd name="T34" fmla="*/ 91 w 209"/>
                  <a:gd name="T35" fmla="*/ 28 h 112"/>
                  <a:gd name="T36" fmla="*/ 73 w 209"/>
                  <a:gd name="T37" fmla="*/ 19 h 112"/>
                  <a:gd name="T38" fmla="*/ 65 w 209"/>
                  <a:gd name="T39" fmla="*/ 30 h 112"/>
                  <a:gd name="T40" fmla="*/ 57 w 209"/>
                  <a:gd name="T41" fmla="*/ 26 h 112"/>
                  <a:gd name="T42" fmla="*/ 59 w 209"/>
                  <a:gd name="T43" fmla="*/ 13 h 112"/>
                  <a:gd name="T44" fmla="*/ 30 w 209"/>
                  <a:gd name="T45" fmla="*/ 20 h 112"/>
                  <a:gd name="T46" fmla="*/ 10 w 209"/>
                  <a:gd name="T47" fmla="*/ 32 h 112"/>
                  <a:gd name="T48" fmla="*/ 6 w 209"/>
                  <a:gd name="T49" fmla="*/ 40 h 112"/>
                  <a:gd name="T50" fmla="*/ 12 w 209"/>
                  <a:gd name="T51" fmla="*/ 49 h 112"/>
                  <a:gd name="T52" fmla="*/ 16 w 209"/>
                  <a:gd name="T53" fmla="*/ 55 h 112"/>
                  <a:gd name="T54" fmla="*/ 43 w 209"/>
                  <a:gd name="T55" fmla="*/ 51 h 112"/>
                  <a:gd name="T56" fmla="*/ 13 w 209"/>
                  <a:gd name="T57" fmla="*/ 63 h 112"/>
                  <a:gd name="T58" fmla="*/ 46 w 209"/>
                  <a:gd name="T59" fmla="*/ 70 h 112"/>
                  <a:gd name="T60" fmla="*/ 85 w 209"/>
                  <a:gd name="T61" fmla="*/ 75 h 112"/>
                  <a:gd name="T62" fmla="*/ 56 w 209"/>
                  <a:gd name="T63" fmla="*/ 77 h 112"/>
                  <a:gd name="T64" fmla="*/ 23 w 209"/>
                  <a:gd name="T65" fmla="*/ 85 h 112"/>
                  <a:gd name="T66" fmla="*/ 38 w 209"/>
                  <a:gd name="T67" fmla="*/ 95 h 112"/>
                  <a:gd name="T68" fmla="*/ 64 w 209"/>
                  <a:gd name="T69" fmla="*/ 101 h 112"/>
                  <a:gd name="T70" fmla="*/ 89 w 209"/>
                  <a:gd name="T71" fmla="*/ 112 h 112"/>
                  <a:gd name="T72" fmla="*/ 123 w 209"/>
                  <a:gd name="T73" fmla="*/ 104 h 112"/>
                  <a:gd name="T74" fmla="*/ 139 w 209"/>
                  <a:gd name="T75" fmla="*/ 97 h 112"/>
                  <a:gd name="T76" fmla="*/ 148 w 209"/>
                  <a:gd name="T77" fmla="*/ 98 h 112"/>
                  <a:gd name="T78" fmla="*/ 162 w 209"/>
                  <a:gd name="T79" fmla="*/ 103 h 112"/>
                  <a:gd name="T80" fmla="*/ 198 w 209"/>
                  <a:gd name="T81" fmla="*/ 103 h 112"/>
                  <a:gd name="T82" fmla="*/ 190 w 209"/>
                  <a:gd name="T83" fmla="*/ 93 h 112"/>
                  <a:gd name="T84" fmla="*/ 182 w 209"/>
                  <a:gd name="T85" fmla="*/ 93 h 112"/>
                  <a:gd name="T86" fmla="*/ 193 w 209"/>
                  <a:gd name="T87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9" h="112">
                    <a:moveTo>
                      <a:pt x="193" y="85"/>
                    </a:moveTo>
                    <a:cubicBezTo>
                      <a:pt x="196" y="82"/>
                      <a:pt x="208" y="92"/>
                      <a:pt x="209" y="85"/>
                    </a:cubicBezTo>
                    <a:cubicBezTo>
                      <a:pt x="209" y="77"/>
                      <a:pt x="195" y="74"/>
                      <a:pt x="189" y="70"/>
                    </a:cubicBezTo>
                    <a:cubicBezTo>
                      <a:pt x="183" y="66"/>
                      <a:pt x="180" y="68"/>
                      <a:pt x="171" y="61"/>
                    </a:cubicBezTo>
                    <a:cubicBezTo>
                      <a:pt x="161" y="54"/>
                      <a:pt x="173" y="50"/>
                      <a:pt x="166" y="45"/>
                    </a:cubicBezTo>
                    <a:cubicBezTo>
                      <a:pt x="159" y="39"/>
                      <a:pt x="157" y="24"/>
                      <a:pt x="162" y="19"/>
                    </a:cubicBezTo>
                    <a:cubicBezTo>
                      <a:pt x="167" y="14"/>
                      <a:pt x="172" y="7"/>
                      <a:pt x="163" y="3"/>
                    </a:cubicBezTo>
                    <a:cubicBezTo>
                      <a:pt x="154" y="0"/>
                      <a:pt x="140" y="6"/>
                      <a:pt x="141" y="8"/>
                    </a:cubicBezTo>
                    <a:cubicBezTo>
                      <a:pt x="143" y="10"/>
                      <a:pt x="155" y="17"/>
                      <a:pt x="155" y="20"/>
                    </a:cubicBezTo>
                    <a:cubicBezTo>
                      <a:pt x="155" y="23"/>
                      <a:pt x="144" y="12"/>
                      <a:pt x="140" y="14"/>
                    </a:cubicBezTo>
                    <a:cubicBezTo>
                      <a:pt x="136" y="17"/>
                      <a:pt x="131" y="9"/>
                      <a:pt x="128" y="14"/>
                    </a:cubicBezTo>
                    <a:cubicBezTo>
                      <a:pt x="124" y="19"/>
                      <a:pt x="132" y="37"/>
                      <a:pt x="135" y="42"/>
                    </a:cubicBezTo>
                    <a:cubicBezTo>
                      <a:pt x="138" y="47"/>
                      <a:pt x="132" y="47"/>
                      <a:pt x="128" y="48"/>
                    </a:cubicBezTo>
                    <a:cubicBezTo>
                      <a:pt x="124" y="49"/>
                      <a:pt x="124" y="34"/>
                      <a:pt x="120" y="28"/>
                    </a:cubicBezTo>
                    <a:cubicBezTo>
                      <a:pt x="116" y="23"/>
                      <a:pt x="100" y="16"/>
                      <a:pt x="99" y="20"/>
                    </a:cubicBezTo>
                    <a:cubicBezTo>
                      <a:pt x="98" y="24"/>
                      <a:pt x="109" y="24"/>
                      <a:pt x="107" y="30"/>
                    </a:cubicBezTo>
                    <a:cubicBezTo>
                      <a:pt x="106" y="35"/>
                      <a:pt x="100" y="26"/>
                      <a:pt x="94" y="31"/>
                    </a:cubicBezTo>
                    <a:cubicBezTo>
                      <a:pt x="89" y="35"/>
                      <a:pt x="90" y="32"/>
                      <a:pt x="91" y="28"/>
                    </a:cubicBezTo>
                    <a:cubicBezTo>
                      <a:pt x="92" y="23"/>
                      <a:pt x="83" y="18"/>
                      <a:pt x="73" y="19"/>
                    </a:cubicBezTo>
                    <a:cubicBezTo>
                      <a:pt x="63" y="20"/>
                      <a:pt x="68" y="27"/>
                      <a:pt x="65" y="30"/>
                    </a:cubicBezTo>
                    <a:cubicBezTo>
                      <a:pt x="62" y="32"/>
                      <a:pt x="47" y="28"/>
                      <a:pt x="57" y="26"/>
                    </a:cubicBezTo>
                    <a:cubicBezTo>
                      <a:pt x="66" y="24"/>
                      <a:pt x="62" y="19"/>
                      <a:pt x="59" y="13"/>
                    </a:cubicBezTo>
                    <a:cubicBezTo>
                      <a:pt x="55" y="8"/>
                      <a:pt x="46" y="14"/>
                      <a:pt x="30" y="20"/>
                    </a:cubicBezTo>
                    <a:cubicBezTo>
                      <a:pt x="15" y="25"/>
                      <a:pt x="8" y="31"/>
                      <a:pt x="10" y="32"/>
                    </a:cubicBezTo>
                    <a:cubicBezTo>
                      <a:pt x="12" y="32"/>
                      <a:pt x="12" y="35"/>
                      <a:pt x="6" y="40"/>
                    </a:cubicBezTo>
                    <a:cubicBezTo>
                      <a:pt x="0" y="45"/>
                      <a:pt x="6" y="49"/>
                      <a:pt x="12" y="49"/>
                    </a:cubicBezTo>
                    <a:cubicBezTo>
                      <a:pt x="17" y="49"/>
                      <a:pt x="13" y="54"/>
                      <a:pt x="16" y="55"/>
                    </a:cubicBezTo>
                    <a:cubicBezTo>
                      <a:pt x="20" y="56"/>
                      <a:pt x="38" y="48"/>
                      <a:pt x="43" y="51"/>
                    </a:cubicBezTo>
                    <a:cubicBezTo>
                      <a:pt x="48" y="55"/>
                      <a:pt x="13" y="57"/>
                      <a:pt x="13" y="63"/>
                    </a:cubicBezTo>
                    <a:cubicBezTo>
                      <a:pt x="13" y="69"/>
                      <a:pt x="32" y="72"/>
                      <a:pt x="46" y="70"/>
                    </a:cubicBezTo>
                    <a:cubicBezTo>
                      <a:pt x="60" y="67"/>
                      <a:pt x="85" y="72"/>
                      <a:pt x="85" y="75"/>
                    </a:cubicBezTo>
                    <a:cubicBezTo>
                      <a:pt x="85" y="79"/>
                      <a:pt x="68" y="78"/>
                      <a:pt x="56" y="77"/>
                    </a:cubicBezTo>
                    <a:cubicBezTo>
                      <a:pt x="43" y="77"/>
                      <a:pt x="22" y="81"/>
                      <a:pt x="23" y="85"/>
                    </a:cubicBezTo>
                    <a:cubicBezTo>
                      <a:pt x="24" y="89"/>
                      <a:pt x="25" y="89"/>
                      <a:pt x="38" y="95"/>
                    </a:cubicBezTo>
                    <a:cubicBezTo>
                      <a:pt x="51" y="101"/>
                      <a:pt x="65" y="92"/>
                      <a:pt x="64" y="101"/>
                    </a:cubicBezTo>
                    <a:cubicBezTo>
                      <a:pt x="64" y="109"/>
                      <a:pt x="71" y="111"/>
                      <a:pt x="89" y="112"/>
                    </a:cubicBezTo>
                    <a:cubicBezTo>
                      <a:pt x="106" y="112"/>
                      <a:pt x="114" y="104"/>
                      <a:pt x="123" y="104"/>
                    </a:cubicBezTo>
                    <a:cubicBezTo>
                      <a:pt x="131" y="105"/>
                      <a:pt x="135" y="103"/>
                      <a:pt x="139" y="97"/>
                    </a:cubicBezTo>
                    <a:cubicBezTo>
                      <a:pt x="143" y="91"/>
                      <a:pt x="147" y="95"/>
                      <a:pt x="148" y="98"/>
                    </a:cubicBezTo>
                    <a:cubicBezTo>
                      <a:pt x="149" y="101"/>
                      <a:pt x="160" y="100"/>
                      <a:pt x="162" y="103"/>
                    </a:cubicBezTo>
                    <a:cubicBezTo>
                      <a:pt x="169" y="109"/>
                      <a:pt x="190" y="107"/>
                      <a:pt x="198" y="103"/>
                    </a:cubicBezTo>
                    <a:cubicBezTo>
                      <a:pt x="206" y="99"/>
                      <a:pt x="194" y="88"/>
                      <a:pt x="190" y="93"/>
                    </a:cubicBezTo>
                    <a:cubicBezTo>
                      <a:pt x="186" y="98"/>
                      <a:pt x="183" y="95"/>
                      <a:pt x="182" y="93"/>
                    </a:cubicBezTo>
                    <a:cubicBezTo>
                      <a:pt x="181" y="90"/>
                      <a:pt x="190" y="89"/>
                      <a:pt x="193" y="8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29" name="Freeform 2186"/>
              <p:cNvSpPr/>
              <p:nvPr/>
            </p:nvSpPr>
            <p:spPr>
              <a:xfrm>
                <a:off x="2254439" y="2272286"/>
                <a:ext cx="135663" cy="120499"/>
              </a:xfrm>
              <a:custGeom>
                <a:avLst/>
                <a:gdLst>
                  <a:gd name="T0" fmla="*/ 40 w 77"/>
                  <a:gd name="T1" fmla="*/ 63 h 71"/>
                  <a:gd name="T2" fmla="*/ 60 w 77"/>
                  <a:gd name="T3" fmla="*/ 58 h 71"/>
                  <a:gd name="T4" fmla="*/ 75 w 77"/>
                  <a:gd name="T5" fmla="*/ 30 h 71"/>
                  <a:gd name="T6" fmla="*/ 68 w 77"/>
                  <a:gd name="T7" fmla="*/ 29 h 71"/>
                  <a:gd name="T8" fmla="*/ 67 w 77"/>
                  <a:gd name="T9" fmla="*/ 33 h 71"/>
                  <a:gd name="T10" fmla="*/ 53 w 77"/>
                  <a:gd name="T11" fmla="*/ 28 h 71"/>
                  <a:gd name="T12" fmla="*/ 67 w 77"/>
                  <a:gd name="T13" fmla="*/ 16 h 71"/>
                  <a:gd name="T14" fmla="*/ 59 w 77"/>
                  <a:gd name="T15" fmla="*/ 5 h 71"/>
                  <a:gd name="T16" fmla="*/ 45 w 77"/>
                  <a:gd name="T17" fmla="*/ 9 h 71"/>
                  <a:gd name="T18" fmla="*/ 38 w 77"/>
                  <a:gd name="T19" fmla="*/ 11 h 71"/>
                  <a:gd name="T20" fmla="*/ 19 w 77"/>
                  <a:gd name="T21" fmla="*/ 20 h 71"/>
                  <a:gd name="T22" fmla="*/ 31 w 77"/>
                  <a:gd name="T23" fmla="*/ 30 h 71"/>
                  <a:gd name="T24" fmla="*/ 9 w 77"/>
                  <a:gd name="T25" fmla="*/ 28 h 71"/>
                  <a:gd name="T26" fmla="*/ 17 w 77"/>
                  <a:gd name="T27" fmla="*/ 44 h 71"/>
                  <a:gd name="T28" fmla="*/ 40 w 77"/>
                  <a:gd name="T29" fmla="*/ 6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71">
                    <a:moveTo>
                      <a:pt x="40" y="63"/>
                    </a:moveTo>
                    <a:cubicBezTo>
                      <a:pt x="51" y="71"/>
                      <a:pt x="48" y="57"/>
                      <a:pt x="60" y="58"/>
                    </a:cubicBezTo>
                    <a:cubicBezTo>
                      <a:pt x="73" y="58"/>
                      <a:pt x="73" y="38"/>
                      <a:pt x="75" y="30"/>
                    </a:cubicBezTo>
                    <a:cubicBezTo>
                      <a:pt x="77" y="23"/>
                      <a:pt x="65" y="23"/>
                      <a:pt x="68" y="29"/>
                    </a:cubicBezTo>
                    <a:cubicBezTo>
                      <a:pt x="71" y="34"/>
                      <a:pt x="68" y="40"/>
                      <a:pt x="67" y="33"/>
                    </a:cubicBezTo>
                    <a:cubicBezTo>
                      <a:pt x="66" y="27"/>
                      <a:pt x="56" y="33"/>
                      <a:pt x="53" y="28"/>
                    </a:cubicBezTo>
                    <a:cubicBezTo>
                      <a:pt x="49" y="23"/>
                      <a:pt x="64" y="22"/>
                      <a:pt x="67" y="16"/>
                    </a:cubicBezTo>
                    <a:cubicBezTo>
                      <a:pt x="71" y="9"/>
                      <a:pt x="56" y="10"/>
                      <a:pt x="59" y="5"/>
                    </a:cubicBezTo>
                    <a:cubicBezTo>
                      <a:pt x="63" y="0"/>
                      <a:pt x="37" y="6"/>
                      <a:pt x="45" y="9"/>
                    </a:cubicBezTo>
                    <a:cubicBezTo>
                      <a:pt x="52" y="12"/>
                      <a:pt x="45" y="16"/>
                      <a:pt x="38" y="11"/>
                    </a:cubicBezTo>
                    <a:cubicBezTo>
                      <a:pt x="31" y="6"/>
                      <a:pt x="12" y="14"/>
                      <a:pt x="19" y="20"/>
                    </a:cubicBezTo>
                    <a:cubicBezTo>
                      <a:pt x="24" y="24"/>
                      <a:pt x="41" y="17"/>
                      <a:pt x="31" y="30"/>
                    </a:cubicBezTo>
                    <a:cubicBezTo>
                      <a:pt x="22" y="43"/>
                      <a:pt x="18" y="26"/>
                      <a:pt x="9" y="28"/>
                    </a:cubicBezTo>
                    <a:cubicBezTo>
                      <a:pt x="0" y="29"/>
                      <a:pt x="4" y="40"/>
                      <a:pt x="17" y="44"/>
                    </a:cubicBezTo>
                    <a:cubicBezTo>
                      <a:pt x="31" y="48"/>
                      <a:pt x="29" y="56"/>
                      <a:pt x="40" y="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30" name="Freeform 2187"/>
              <p:cNvSpPr/>
              <p:nvPr/>
            </p:nvSpPr>
            <p:spPr>
              <a:xfrm>
                <a:off x="2215412" y="2220129"/>
                <a:ext cx="29734" cy="26977"/>
              </a:xfrm>
              <a:custGeom>
                <a:avLst/>
                <a:gdLst>
                  <a:gd name="T0" fmla="*/ 14 w 17"/>
                  <a:gd name="T1" fmla="*/ 12 h 16"/>
                  <a:gd name="T2" fmla="*/ 3 w 17"/>
                  <a:gd name="T3" fmla="*/ 7 h 16"/>
                  <a:gd name="T4" fmla="*/ 14 w 17"/>
                  <a:gd name="T5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6">
                    <a:moveTo>
                      <a:pt x="14" y="12"/>
                    </a:moveTo>
                    <a:cubicBezTo>
                      <a:pt x="17" y="8"/>
                      <a:pt x="6" y="0"/>
                      <a:pt x="3" y="7"/>
                    </a:cubicBezTo>
                    <a:cubicBezTo>
                      <a:pt x="0" y="14"/>
                      <a:pt x="10" y="16"/>
                      <a:pt x="1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31" name="Freeform 2188"/>
              <p:cNvSpPr/>
              <p:nvPr/>
            </p:nvSpPr>
            <p:spPr>
              <a:xfrm>
                <a:off x="2373376" y="1962946"/>
                <a:ext cx="236016" cy="160065"/>
              </a:xfrm>
              <a:custGeom>
                <a:avLst/>
                <a:gdLst>
                  <a:gd name="T0" fmla="*/ 8 w 133"/>
                  <a:gd name="T1" fmla="*/ 48 h 94"/>
                  <a:gd name="T2" fmla="*/ 19 w 133"/>
                  <a:gd name="T3" fmla="*/ 60 h 94"/>
                  <a:gd name="T4" fmla="*/ 52 w 133"/>
                  <a:gd name="T5" fmla="*/ 61 h 94"/>
                  <a:gd name="T6" fmla="*/ 32 w 133"/>
                  <a:gd name="T7" fmla="*/ 71 h 94"/>
                  <a:gd name="T8" fmla="*/ 48 w 133"/>
                  <a:gd name="T9" fmla="*/ 83 h 94"/>
                  <a:gd name="T10" fmla="*/ 75 w 133"/>
                  <a:gd name="T11" fmla="*/ 90 h 94"/>
                  <a:gd name="T12" fmla="*/ 91 w 133"/>
                  <a:gd name="T13" fmla="*/ 90 h 94"/>
                  <a:gd name="T14" fmla="*/ 102 w 133"/>
                  <a:gd name="T15" fmla="*/ 77 h 94"/>
                  <a:gd name="T16" fmla="*/ 114 w 133"/>
                  <a:gd name="T17" fmla="*/ 68 h 94"/>
                  <a:gd name="T18" fmla="*/ 133 w 133"/>
                  <a:gd name="T19" fmla="*/ 61 h 94"/>
                  <a:gd name="T20" fmla="*/ 122 w 133"/>
                  <a:gd name="T21" fmla="*/ 56 h 94"/>
                  <a:gd name="T22" fmla="*/ 111 w 133"/>
                  <a:gd name="T23" fmla="*/ 49 h 94"/>
                  <a:gd name="T24" fmla="*/ 106 w 133"/>
                  <a:gd name="T25" fmla="*/ 38 h 94"/>
                  <a:gd name="T26" fmla="*/ 98 w 133"/>
                  <a:gd name="T27" fmla="*/ 36 h 94"/>
                  <a:gd name="T28" fmla="*/ 87 w 133"/>
                  <a:gd name="T29" fmla="*/ 31 h 94"/>
                  <a:gd name="T30" fmla="*/ 52 w 133"/>
                  <a:gd name="T31" fmla="*/ 12 h 94"/>
                  <a:gd name="T32" fmla="*/ 32 w 133"/>
                  <a:gd name="T33" fmla="*/ 9 h 94"/>
                  <a:gd name="T34" fmla="*/ 33 w 133"/>
                  <a:gd name="T35" fmla="*/ 14 h 94"/>
                  <a:gd name="T36" fmla="*/ 26 w 133"/>
                  <a:gd name="T37" fmla="*/ 19 h 94"/>
                  <a:gd name="T38" fmla="*/ 16 w 133"/>
                  <a:gd name="T39" fmla="*/ 24 h 94"/>
                  <a:gd name="T40" fmla="*/ 18 w 133"/>
                  <a:gd name="T41" fmla="*/ 37 h 94"/>
                  <a:gd name="T42" fmla="*/ 12 w 133"/>
                  <a:gd name="T43" fmla="*/ 42 h 94"/>
                  <a:gd name="T44" fmla="*/ 8 w 133"/>
                  <a:gd name="T45" fmla="*/ 4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3" h="94">
                    <a:moveTo>
                      <a:pt x="8" y="48"/>
                    </a:moveTo>
                    <a:cubicBezTo>
                      <a:pt x="16" y="52"/>
                      <a:pt x="11" y="57"/>
                      <a:pt x="19" y="60"/>
                    </a:cubicBezTo>
                    <a:cubicBezTo>
                      <a:pt x="27" y="64"/>
                      <a:pt x="50" y="56"/>
                      <a:pt x="52" y="61"/>
                    </a:cubicBezTo>
                    <a:cubicBezTo>
                      <a:pt x="54" y="67"/>
                      <a:pt x="29" y="67"/>
                      <a:pt x="32" y="71"/>
                    </a:cubicBezTo>
                    <a:cubicBezTo>
                      <a:pt x="36" y="74"/>
                      <a:pt x="50" y="80"/>
                      <a:pt x="48" y="83"/>
                    </a:cubicBezTo>
                    <a:cubicBezTo>
                      <a:pt x="46" y="86"/>
                      <a:pt x="72" y="94"/>
                      <a:pt x="75" y="90"/>
                    </a:cubicBezTo>
                    <a:cubicBezTo>
                      <a:pt x="77" y="86"/>
                      <a:pt x="84" y="87"/>
                      <a:pt x="91" y="90"/>
                    </a:cubicBezTo>
                    <a:cubicBezTo>
                      <a:pt x="97" y="92"/>
                      <a:pt x="98" y="74"/>
                      <a:pt x="102" y="77"/>
                    </a:cubicBezTo>
                    <a:cubicBezTo>
                      <a:pt x="107" y="80"/>
                      <a:pt x="106" y="71"/>
                      <a:pt x="114" y="68"/>
                    </a:cubicBezTo>
                    <a:cubicBezTo>
                      <a:pt x="121" y="65"/>
                      <a:pt x="132" y="65"/>
                      <a:pt x="133" y="61"/>
                    </a:cubicBezTo>
                    <a:cubicBezTo>
                      <a:pt x="133" y="59"/>
                      <a:pt x="131" y="55"/>
                      <a:pt x="122" y="56"/>
                    </a:cubicBezTo>
                    <a:cubicBezTo>
                      <a:pt x="113" y="57"/>
                      <a:pt x="107" y="54"/>
                      <a:pt x="111" y="49"/>
                    </a:cubicBezTo>
                    <a:cubicBezTo>
                      <a:pt x="115" y="44"/>
                      <a:pt x="101" y="42"/>
                      <a:pt x="106" y="38"/>
                    </a:cubicBezTo>
                    <a:cubicBezTo>
                      <a:pt x="111" y="34"/>
                      <a:pt x="96" y="30"/>
                      <a:pt x="98" y="36"/>
                    </a:cubicBezTo>
                    <a:cubicBezTo>
                      <a:pt x="99" y="42"/>
                      <a:pt x="89" y="37"/>
                      <a:pt x="87" y="31"/>
                    </a:cubicBezTo>
                    <a:cubicBezTo>
                      <a:pt x="86" y="26"/>
                      <a:pt x="65" y="24"/>
                      <a:pt x="52" y="12"/>
                    </a:cubicBezTo>
                    <a:cubicBezTo>
                      <a:pt x="38" y="0"/>
                      <a:pt x="24" y="8"/>
                      <a:pt x="32" y="9"/>
                    </a:cubicBezTo>
                    <a:cubicBezTo>
                      <a:pt x="40" y="11"/>
                      <a:pt x="40" y="15"/>
                      <a:pt x="33" y="14"/>
                    </a:cubicBezTo>
                    <a:cubicBezTo>
                      <a:pt x="27" y="14"/>
                      <a:pt x="15" y="15"/>
                      <a:pt x="26" y="19"/>
                    </a:cubicBezTo>
                    <a:cubicBezTo>
                      <a:pt x="36" y="23"/>
                      <a:pt x="25" y="24"/>
                      <a:pt x="16" y="24"/>
                    </a:cubicBezTo>
                    <a:cubicBezTo>
                      <a:pt x="8" y="24"/>
                      <a:pt x="7" y="35"/>
                      <a:pt x="18" y="37"/>
                    </a:cubicBezTo>
                    <a:cubicBezTo>
                      <a:pt x="29" y="38"/>
                      <a:pt x="21" y="45"/>
                      <a:pt x="12" y="42"/>
                    </a:cubicBezTo>
                    <a:cubicBezTo>
                      <a:pt x="3" y="40"/>
                      <a:pt x="0" y="44"/>
                      <a:pt x="8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32" name="Freeform 2189"/>
              <p:cNvSpPr/>
              <p:nvPr/>
            </p:nvSpPr>
            <p:spPr>
              <a:xfrm>
                <a:off x="2380810" y="2128407"/>
                <a:ext cx="70619" cy="30574"/>
              </a:xfrm>
              <a:custGeom>
                <a:avLst/>
                <a:gdLst>
                  <a:gd name="T0" fmla="*/ 39 w 40"/>
                  <a:gd name="T1" fmla="*/ 3 h 17"/>
                  <a:gd name="T2" fmla="*/ 6 w 40"/>
                  <a:gd name="T3" fmla="*/ 9 h 17"/>
                  <a:gd name="T4" fmla="*/ 39 w 40"/>
                  <a:gd name="T5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17">
                    <a:moveTo>
                      <a:pt x="39" y="3"/>
                    </a:moveTo>
                    <a:cubicBezTo>
                      <a:pt x="38" y="0"/>
                      <a:pt x="0" y="5"/>
                      <a:pt x="6" y="9"/>
                    </a:cubicBezTo>
                    <a:cubicBezTo>
                      <a:pt x="16" y="17"/>
                      <a:pt x="40" y="6"/>
                      <a:pt x="39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33" name="Freeform 2190"/>
              <p:cNvSpPr/>
              <p:nvPr/>
            </p:nvSpPr>
            <p:spPr>
              <a:xfrm>
                <a:off x="2191253" y="2123011"/>
                <a:ext cx="39026" cy="44962"/>
              </a:xfrm>
              <a:custGeom>
                <a:avLst/>
                <a:gdLst>
                  <a:gd name="T0" fmla="*/ 18 w 22"/>
                  <a:gd name="T1" fmla="*/ 21 h 27"/>
                  <a:gd name="T2" fmla="*/ 1 w 22"/>
                  <a:gd name="T3" fmla="*/ 8 h 27"/>
                  <a:gd name="T4" fmla="*/ 18 w 22"/>
                  <a:gd name="T5" fmla="*/ 2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27">
                    <a:moveTo>
                      <a:pt x="18" y="21"/>
                    </a:moveTo>
                    <a:cubicBezTo>
                      <a:pt x="22" y="16"/>
                      <a:pt x="2" y="0"/>
                      <a:pt x="1" y="8"/>
                    </a:cubicBezTo>
                    <a:cubicBezTo>
                      <a:pt x="0" y="15"/>
                      <a:pt x="14" y="27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34" name="Freeform 2191"/>
              <p:cNvSpPr/>
              <p:nvPr/>
            </p:nvSpPr>
            <p:spPr>
              <a:xfrm>
                <a:off x="2345500" y="2081646"/>
                <a:ext cx="78053" cy="48559"/>
              </a:xfrm>
              <a:custGeom>
                <a:avLst/>
                <a:gdLst>
                  <a:gd name="T0" fmla="*/ 17 w 44"/>
                  <a:gd name="T1" fmla="*/ 29 h 29"/>
                  <a:gd name="T2" fmla="*/ 37 w 44"/>
                  <a:gd name="T3" fmla="*/ 25 h 29"/>
                  <a:gd name="T4" fmla="*/ 38 w 44"/>
                  <a:gd name="T5" fmla="*/ 17 h 29"/>
                  <a:gd name="T6" fmla="*/ 26 w 44"/>
                  <a:gd name="T7" fmla="*/ 12 h 29"/>
                  <a:gd name="T8" fmla="*/ 3 w 44"/>
                  <a:gd name="T9" fmla="*/ 5 h 29"/>
                  <a:gd name="T10" fmla="*/ 17 w 44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29">
                    <a:moveTo>
                      <a:pt x="17" y="29"/>
                    </a:moveTo>
                    <a:cubicBezTo>
                      <a:pt x="25" y="29"/>
                      <a:pt x="31" y="28"/>
                      <a:pt x="37" y="25"/>
                    </a:cubicBezTo>
                    <a:cubicBezTo>
                      <a:pt x="44" y="23"/>
                      <a:pt x="34" y="23"/>
                      <a:pt x="38" y="17"/>
                    </a:cubicBezTo>
                    <a:cubicBezTo>
                      <a:pt x="43" y="11"/>
                      <a:pt x="27" y="10"/>
                      <a:pt x="26" y="12"/>
                    </a:cubicBezTo>
                    <a:cubicBezTo>
                      <a:pt x="25" y="14"/>
                      <a:pt x="6" y="0"/>
                      <a:pt x="3" y="5"/>
                    </a:cubicBezTo>
                    <a:cubicBezTo>
                      <a:pt x="0" y="9"/>
                      <a:pt x="10" y="29"/>
                      <a:pt x="17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35" name="Freeform 2192"/>
              <p:cNvSpPr/>
              <p:nvPr/>
            </p:nvSpPr>
            <p:spPr>
              <a:xfrm>
                <a:off x="2479305" y="2133802"/>
                <a:ext cx="52035" cy="28776"/>
              </a:xfrm>
              <a:custGeom>
                <a:avLst/>
                <a:gdLst>
                  <a:gd name="T0" fmla="*/ 20 w 29"/>
                  <a:gd name="T1" fmla="*/ 4 h 16"/>
                  <a:gd name="T2" fmla="*/ 9 w 29"/>
                  <a:gd name="T3" fmla="*/ 13 h 16"/>
                  <a:gd name="T4" fmla="*/ 20 w 29"/>
                  <a:gd name="T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6">
                    <a:moveTo>
                      <a:pt x="20" y="4"/>
                    </a:moveTo>
                    <a:cubicBezTo>
                      <a:pt x="11" y="0"/>
                      <a:pt x="0" y="9"/>
                      <a:pt x="9" y="13"/>
                    </a:cubicBezTo>
                    <a:cubicBezTo>
                      <a:pt x="17" y="16"/>
                      <a:pt x="29" y="9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36" name="Freeform 2193"/>
              <p:cNvSpPr/>
              <p:nvPr/>
            </p:nvSpPr>
            <p:spPr>
              <a:xfrm>
                <a:off x="2193112" y="2061863"/>
                <a:ext cx="146813" cy="73738"/>
              </a:xfrm>
              <a:custGeom>
                <a:avLst/>
                <a:gdLst>
                  <a:gd name="T0" fmla="*/ 14 w 82"/>
                  <a:gd name="T1" fmla="*/ 14 h 43"/>
                  <a:gd name="T2" fmla="*/ 29 w 82"/>
                  <a:gd name="T3" fmla="*/ 21 h 43"/>
                  <a:gd name="T4" fmla="*/ 11 w 82"/>
                  <a:gd name="T5" fmla="*/ 24 h 43"/>
                  <a:gd name="T6" fmla="*/ 25 w 82"/>
                  <a:gd name="T7" fmla="*/ 28 h 43"/>
                  <a:gd name="T8" fmla="*/ 55 w 82"/>
                  <a:gd name="T9" fmla="*/ 34 h 43"/>
                  <a:gd name="T10" fmla="*/ 76 w 82"/>
                  <a:gd name="T11" fmla="*/ 36 h 43"/>
                  <a:gd name="T12" fmla="*/ 72 w 82"/>
                  <a:gd name="T13" fmla="*/ 24 h 43"/>
                  <a:gd name="T14" fmla="*/ 58 w 82"/>
                  <a:gd name="T15" fmla="*/ 16 h 43"/>
                  <a:gd name="T16" fmla="*/ 46 w 82"/>
                  <a:gd name="T17" fmla="*/ 8 h 43"/>
                  <a:gd name="T18" fmla="*/ 39 w 82"/>
                  <a:gd name="T19" fmla="*/ 7 h 43"/>
                  <a:gd name="T20" fmla="*/ 6 w 82"/>
                  <a:gd name="T21" fmla="*/ 2 h 43"/>
                  <a:gd name="T22" fmla="*/ 14 w 82"/>
                  <a:gd name="T23" fmla="*/ 1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43">
                    <a:moveTo>
                      <a:pt x="14" y="14"/>
                    </a:moveTo>
                    <a:cubicBezTo>
                      <a:pt x="20" y="10"/>
                      <a:pt x="31" y="17"/>
                      <a:pt x="29" y="21"/>
                    </a:cubicBezTo>
                    <a:cubicBezTo>
                      <a:pt x="27" y="26"/>
                      <a:pt x="10" y="21"/>
                      <a:pt x="11" y="24"/>
                    </a:cubicBezTo>
                    <a:cubicBezTo>
                      <a:pt x="11" y="26"/>
                      <a:pt x="13" y="32"/>
                      <a:pt x="25" y="28"/>
                    </a:cubicBezTo>
                    <a:cubicBezTo>
                      <a:pt x="37" y="25"/>
                      <a:pt x="47" y="27"/>
                      <a:pt x="55" y="34"/>
                    </a:cubicBezTo>
                    <a:cubicBezTo>
                      <a:pt x="63" y="40"/>
                      <a:pt x="71" y="43"/>
                      <a:pt x="76" y="36"/>
                    </a:cubicBezTo>
                    <a:cubicBezTo>
                      <a:pt x="82" y="30"/>
                      <a:pt x="69" y="29"/>
                      <a:pt x="72" y="24"/>
                    </a:cubicBezTo>
                    <a:cubicBezTo>
                      <a:pt x="74" y="19"/>
                      <a:pt x="64" y="16"/>
                      <a:pt x="58" y="16"/>
                    </a:cubicBezTo>
                    <a:cubicBezTo>
                      <a:pt x="53" y="16"/>
                      <a:pt x="51" y="6"/>
                      <a:pt x="46" y="8"/>
                    </a:cubicBezTo>
                    <a:cubicBezTo>
                      <a:pt x="42" y="10"/>
                      <a:pt x="39" y="13"/>
                      <a:pt x="39" y="7"/>
                    </a:cubicBezTo>
                    <a:cubicBezTo>
                      <a:pt x="39" y="0"/>
                      <a:pt x="13" y="0"/>
                      <a:pt x="6" y="2"/>
                    </a:cubicBezTo>
                    <a:cubicBezTo>
                      <a:pt x="0" y="5"/>
                      <a:pt x="8" y="18"/>
                      <a:pt x="14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37" name="Freeform 2194"/>
              <p:cNvSpPr/>
              <p:nvPr/>
            </p:nvSpPr>
            <p:spPr>
              <a:xfrm>
                <a:off x="2691162" y="2283076"/>
                <a:ext cx="94778" cy="53955"/>
              </a:xfrm>
              <a:custGeom>
                <a:avLst/>
                <a:gdLst>
                  <a:gd name="T0" fmla="*/ 3 w 54"/>
                  <a:gd name="T1" fmla="*/ 7 h 31"/>
                  <a:gd name="T2" fmla="*/ 10 w 54"/>
                  <a:gd name="T3" fmla="*/ 21 h 31"/>
                  <a:gd name="T4" fmla="*/ 27 w 54"/>
                  <a:gd name="T5" fmla="*/ 26 h 31"/>
                  <a:gd name="T6" fmla="*/ 54 w 54"/>
                  <a:gd name="T7" fmla="*/ 22 h 31"/>
                  <a:gd name="T8" fmla="*/ 26 w 54"/>
                  <a:gd name="T9" fmla="*/ 8 h 31"/>
                  <a:gd name="T10" fmla="*/ 3 w 54"/>
                  <a:gd name="T11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31">
                    <a:moveTo>
                      <a:pt x="3" y="7"/>
                    </a:moveTo>
                    <a:cubicBezTo>
                      <a:pt x="0" y="13"/>
                      <a:pt x="10" y="13"/>
                      <a:pt x="10" y="21"/>
                    </a:cubicBezTo>
                    <a:cubicBezTo>
                      <a:pt x="11" y="28"/>
                      <a:pt x="20" y="31"/>
                      <a:pt x="27" y="26"/>
                    </a:cubicBezTo>
                    <a:cubicBezTo>
                      <a:pt x="34" y="22"/>
                      <a:pt x="54" y="28"/>
                      <a:pt x="54" y="22"/>
                    </a:cubicBezTo>
                    <a:cubicBezTo>
                      <a:pt x="54" y="16"/>
                      <a:pt x="33" y="6"/>
                      <a:pt x="26" y="8"/>
                    </a:cubicBezTo>
                    <a:cubicBezTo>
                      <a:pt x="18" y="9"/>
                      <a:pt x="6" y="0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38" name="Freeform 2195"/>
              <p:cNvSpPr/>
              <p:nvPr/>
            </p:nvSpPr>
            <p:spPr>
              <a:xfrm>
                <a:off x="1919928" y="2196749"/>
                <a:ext cx="40885" cy="28776"/>
              </a:xfrm>
              <a:custGeom>
                <a:avLst/>
                <a:gdLst>
                  <a:gd name="T0" fmla="*/ 5 w 23"/>
                  <a:gd name="T1" fmla="*/ 16 h 17"/>
                  <a:gd name="T2" fmla="*/ 22 w 23"/>
                  <a:gd name="T3" fmla="*/ 5 h 17"/>
                  <a:gd name="T4" fmla="*/ 5 w 23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17">
                    <a:moveTo>
                      <a:pt x="5" y="16"/>
                    </a:moveTo>
                    <a:cubicBezTo>
                      <a:pt x="14" y="17"/>
                      <a:pt x="23" y="9"/>
                      <a:pt x="22" y="5"/>
                    </a:cubicBezTo>
                    <a:cubicBezTo>
                      <a:pt x="22" y="0"/>
                      <a:pt x="0" y="16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39" name="Freeform 2196"/>
              <p:cNvSpPr/>
              <p:nvPr/>
            </p:nvSpPr>
            <p:spPr>
              <a:xfrm>
                <a:off x="2704170" y="2678743"/>
                <a:ext cx="31593" cy="23380"/>
              </a:xfrm>
              <a:custGeom>
                <a:avLst/>
                <a:gdLst>
                  <a:gd name="T0" fmla="*/ 8 w 18"/>
                  <a:gd name="T1" fmla="*/ 13 h 14"/>
                  <a:gd name="T2" fmla="*/ 9 w 18"/>
                  <a:gd name="T3" fmla="*/ 1 h 14"/>
                  <a:gd name="T4" fmla="*/ 8 w 18"/>
                  <a:gd name="T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4">
                    <a:moveTo>
                      <a:pt x="8" y="13"/>
                    </a:moveTo>
                    <a:cubicBezTo>
                      <a:pt x="11" y="13"/>
                      <a:pt x="18" y="0"/>
                      <a:pt x="9" y="1"/>
                    </a:cubicBezTo>
                    <a:cubicBezTo>
                      <a:pt x="0" y="1"/>
                      <a:pt x="2" y="14"/>
                      <a:pt x="8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40" name="Freeform 2197"/>
              <p:cNvSpPr>
                <a:spLocks noEditPoints="1"/>
              </p:cNvSpPr>
              <p:nvPr/>
            </p:nvSpPr>
            <p:spPr>
              <a:xfrm>
                <a:off x="1488780" y="2277681"/>
                <a:ext cx="1719016" cy="931616"/>
              </a:xfrm>
              <a:custGeom>
                <a:avLst/>
                <a:gdLst>
                  <a:gd name="T0" fmla="*/ 537 w 969"/>
                  <a:gd name="T1" fmla="*/ 453 h 543"/>
                  <a:gd name="T2" fmla="*/ 569 w 969"/>
                  <a:gd name="T3" fmla="*/ 458 h 543"/>
                  <a:gd name="T4" fmla="*/ 640 w 969"/>
                  <a:gd name="T5" fmla="*/ 482 h 543"/>
                  <a:gd name="T6" fmla="*/ 670 w 969"/>
                  <a:gd name="T7" fmla="*/ 518 h 543"/>
                  <a:gd name="T8" fmla="*/ 698 w 969"/>
                  <a:gd name="T9" fmla="*/ 535 h 543"/>
                  <a:gd name="T10" fmla="*/ 731 w 969"/>
                  <a:gd name="T11" fmla="*/ 516 h 543"/>
                  <a:gd name="T12" fmla="*/ 831 w 969"/>
                  <a:gd name="T13" fmla="*/ 475 h 543"/>
                  <a:gd name="T14" fmla="*/ 875 w 969"/>
                  <a:gd name="T15" fmla="*/ 501 h 543"/>
                  <a:gd name="T16" fmla="*/ 904 w 969"/>
                  <a:gd name="T17" fmla="*/ 498 h 543"/>
                  <a:gd name="T18" fmla="*/ 876 w 969"/>
                  <a:gd name="T19" fmla="*/ 493 h 543"/>
                  <a:gd name="T20" fmla="*/ 794 w 969"/>
                  <a:gd name="T21" fmla="*/ 478 h 543"/>
                  <a:gd name="T22" fmla="*/ 933 w 969"/>
                  <a:gd name="T23" fmla="*/ 416 h 543"/>
                  <a:gd name="T24" fmla="*/ 949 w 969"/>
                  <a:gd name="T25" fmla="*/ 380 h 543"/>
                  <a:gd name="T26" fmla="*/ 947 w 969"/>
                  <a:gd name="T27" fmla="*/ 365 h 543"/>
                  <a:gd name="T28" fmla="*/ 902 w 969"/>
                  <a:gd name="T29" fmla="*/ 325 h 543"/>
                  <a:gd name="T30" fmla="*/ 867 w 969"/>
                  <a:gd name="T31" fmla="*/ 268 h 543"/>
                  <a:gd name="T32" fmla="*/ 831 w 969"/>
                  <a:gd name="T33" fmla="*/ 304 h 543"/>
                  <a:gd name="T34" fmla="*/ 804 w 969"/>
                  <a:gd name="T35" fmla="*/ 259 h 543"/>
                  <a:gd name="T36" fmla="*/ 750 w 969"/>
                  <a:gd name="T37" fmla="*/ 237 h 543"/>
                  <a:gd name="T38" fmla="*/ 712 w 969"/>
                  <a:gd name="T39" fmla="*/ 259 h 543"/>
                  <a:gd name="T40" fmla="*/ 728 w 969"/>
                  <a:gd name="T41" fmla="*/ 338 h 543"/>
                  <a:gd name="T42" fmla="*/ 705 w 969"/>
                  <a:gd name="T43" fmla="*/ 410 h 543"/>
                  <a:gd name="T44" fmla="*/ 663 w 969"/>
                  <a:gd name="T45" fmla="*/ 370 h 543"/>
                  <a:gd name="T46" fmla="*/ 592 w 969"/>
                  <a:gd name="T47" fmla="*/ 329 h 543"/>
                  <a:gd name="T48" fmla="*/ 524 w 969"/>
                  <a:gd name="T49" fmla="*/ 293 h 543"/>
                  <a:gd name="T50" fmla="*/ 556 w 969"/>
                  <a:gd name="T51" fmla="*/ 226 h 543"/>
                  <a:gd name="T52" fmla="*/ 594 w 969"/>
                  <a:gd name="T53" fmla="*/ 203 h 543"/>
                  <a:gd name="T54" fmla="*/ 615 w 969"/>
                  <a:gd name="T55" fmla="*/ 161 h 543"/>
                  <a:gd name="T56" fmla="*/ 656 w 969"/>
                  <a:gd name="T57" fmla="*/ 157 h 543"/>
                  <a:gd name="T58" fmla="*/ 672 w 969"/>
                  <a:gd name="T59" fmla="*/ 109 h 543"/>
                  <a:gd name="T60" fmla="*/ 632 w 969"/>
                  <a:gd name="T61" fmla="*/ 115 h 543"/>
                  <a:gd name="T62" fmla="*/ 603 w 969"/>
                  <a:gd name="T63" fmla="*/ 140 h 543"/>
                  <a:gd name="T64" fmla="*/ 573 w 969"/>
                  <a:gd name="T65" fmla="*/ 123 h 543"/>
                  <a:gd name="T66" fmla="*/ 560 w 969"/>
                  <a:gd name="T67" fmla="*/ 86 h 543"/>
                  <a:gd name="T68" fmla="*/ 537 w 969"/>
                  <a:gd name="T69" fmla="*/ 34 h 543"/>
                  <a:gd name="T70" fmla="*/ 520 w 969"/>
                  <a:gd name="T71" fmla="*/ 11 h 543"/>
                  <a:gd name="T72" fmla="*/ 507 w 969"/>
                  <a:gd name="T73" fmla="*/ 61 h 543"/>
                  <a:gd name="T74" fmla="*/ 532 w 969"/>
                  <a:gd name="T75" fmla="*/ 110 h 543"/>
                  <a:gd name="T76" fmla="*/ 507 w 969"/>
                  <a:gd name="T77" fmla="*/ 125 h 543"/>
                  <a:gd name="T78" fmla="*/ 516 w 969"/>
                  <a:gd name="T79" fmla="*/ 102 h 543"/>
                  <a:gd name="T80" fmla="*/ 485 w 969"/>
                  <a:gd name="T81" fmla="*/ 122 h 543"/>
                  <a:gd name="T82" fmla="*/ 408 w 969"/>
                  <a:gd name="T83" fmla="*/ 122 h 543"/>
                  <a:gd name="T84" fmla="*/ 379 w 969"/>
                  <a:gd name="T85" fmla="*/ 128 h 543"/>
                  <a:gd name="T86" fmla="*/ 346 w 969"/>
                  <a:gd name="T87" fmla="*/ 132 h 543"/>
                  <a:gd name="T88" fmla="*/ 249 w 969"/>
                  <a:gd name="T89" fmla="*/ 104 h 543"/>
                  <a:gd name="T90" fmla="*/ 153 w 969"/>
                  <a:gd name="T91" fmla="*/ 80 h 543"/>
                  <a:gd name="T92" fmla="*/ 87 w 969"/>
                  <a:gd name="T93" fmla="*/ 116 h 543"/>
                  <a:gd name="T94" fmla="*/ 82 w 969"/>
                  <a:gd name="T95" fmla="*/ 102 h 543"/>
                  <a:gd name="T96" fmla="*/ 19 w 969"/>
                  <a:gd name="T97" fmla="*/ 99 h 543"/>
                  <a:gd name="T98" fmla="*/ 17 w 969"/>
                  <a:gd name="T99" fmla="*/ 267 h 543"/>
                  <a:gd name="T100" fmla="*/ 45 w 969"/>
                  <a:gd name="T101" fmla="*/ 288 h 543"/>
                  <a:gd name="T102" fmla="*/ 113 w 969"/>
                  <a:gd name="T103" fmla="*/ 334 h 543"/>
                  <a:gd name="T104" fmla="*/ 122 w 969"/>
                  <a:gd name="T105" fmla="*/ 369 h 543"/>
                  <a:gd name="T106" fmla="*/ 148 w 969"/>
                  <a:gd name="T107" fmla="*/ 403 h 543"/>
                  <a:gd name="T108" fmla="*/ 192 w 969"/>
                  <a:gd name="T109" fmla="*/ 436 h 543"/>
                  <a:gd name="T110" fmla="*/ 241 w 969"/>
                  <a:gd name="T111" fmla="*/ 177 h 543"/>
                  <a:gd name="T112" fmla="*/ 210 w 969"/>
                  <a:gd name="T113" fmla="*/ 176 h 543"/>
                  <a:gd name="T114" fmla="*/ 239 w 969"/>
                  <a:gd name="T115" fmla="*/ 162 h 543"/>
                  <a:gd name="T116" fmla="*/ 285 w 969"/>
                  <a:gd name="T117" fmla="*/ 252 h 543"/>
                  <a:gd name="T118" fmla="*/ 501 w 969"/>
                  <a:gd name="T119" fmla="*/ 426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69" h="543">
                    <a:moveTo>
                      <a:pt x="521" y="441"/>
                    </a:moveTo>
                    <a:cubicBezTo>
                      <a:pt x="522" y="441"/>
                      <a:pt x="523" y="441"/>
                      <a:pt x="524" y="442"/>
                    </a:cubicBezTo>
                    <a:cubicBezTo>
                      <a:pt x="526" y="443"/>
                      <a:pt x="526" y="446"/>
                      <a:pt x="526" y="448"/>
                    </a:cubicBezTo>
                    <a:cubicBezTo>
                      <a:pt x="527" y="449"/>
                      <a:pt x="527" y="450"/>
                      <a:pt x="528" y="450"/>
                    </a:cubicBezTo>
                    <a:cubicBezTo>
                      <a:pt x="529" y="451"/>
                      <a:pt x="531" y="451"/>
                      <a:pt x="532" y="452"/>
                    </a:cubicBezTo>
                    <a:cubicBezTo>
                      <a:pt x="533" y="453"/>
                      <a:pt x="535" y="453"/>
                      <a:pt x="536" y="453"/>
                    </a:cubicBezTo>
                    <a:cubicBezTo>
                      <a:pt x="536" y="453"/>
                      <a:pt x="537" y="453"/>
                      <a:pt x="537" y="453"/>
                    </a:cubicBezTo>
                    <a:cubicBezTo>
                      <a:pt x="538" y="452"/>
                      <a:pt x="540" y="451"/>
                      <a:pt x="542" y="451"/>
                    </a:cubicBezTo>
                    <a:cubicBezTo>
                      <a:pt x="545" y="451"/>
                      <a:pt x="547" y="452"/>
                      <a:pt x="549" y="454"/>
                    </a:cubicBezTo>
                    <a:cubicBezTo>
                      <a:pt x="550" y="456"/>
                      <a:pt x="551" y="456"/>
                      <a:pt x="552" y="456"/>
                    </a:cubicBezTo>
                    <a:quadBezTo>
                      <a:pt x="554" y="456"/>
                      <a:pt x="554" y="456"/>
                    </a:quadBezTo>
                    <a:cubicBezTo>
                      <a:pt x="555" y="456"/>
                      <a:pt x="557" y="456"/>
                      <a:pt x="558" y="458"/>
                    </a:cubicBezTo>
                    <a:cubicBezTo>
                      <a:pt x="560" y="461"/>
                      <a:pt x="563" y="462"/>
                      <a:pt x="565" y="460"/>
                    </a:cubicBezTo>
                    <a:cubicBezTo>
                      <a:pt x="566" y="458"/>
                      <a:pt x="567" y="458"/>
                      <a:pt x="569" y="458"/>
                    </a:cubicBezTo>
                    <a:cubicBezTo>
                      <a:pt x="573" y="458"/>
                      <a:pt x="579" y="460"/>
                      <a:pt x="582" y="461"/>
                    </a:cubicBezTo>
                    <a:quadBezTo>
                      <a:pt x="584" y="462"/>
                      <a:pt x="584" y="462"/>
                    </a:quadBezTo>
                    <a:cubicBezTo>
                      <a:pt x="589" y="457"/>
                      <a:pt x="593" y="449"/>
                      <a:pt x="597" y="449"/>
                    </a:cubicBezTo>
                    <a:cubicBezTo>
                      <a:pt x="603" y="449"/>
                      <a:pt x="620" y="451"/>
                      <a:pt x="621" y="459"/>
                    </a:cubicBezTo>
                    <a:cubicBezTo>
                      <a:pt x="622" y="468"/>
                      <a:pt x="632" y="460"/>
                      <a:pt x="633" y="468"/>
                    </a:cubicBezTo>
                    <a:cubicBezTo>
                      <a:pt x="634" y="473"/>
                      <a:pt x="638" y="478"/>
                      <a:pt x="639" y="481"/>
                    </a:cubicBezTo>
                    <a:quadBezTo>
                      <a:pt x="640" y="482"/>
                      <a:pt x="640" y="482"/>
                    </a:quadBezTo>
                    <a:cubicBezTo>
                      <a:pt x="643" y="484"/>
                      <a:pt x="645" y="485"/>
                      <a:pt x="647" y="487"/>
                    </a:cubicBezTo>
                    <a:quadBezTo>
                      <a:pt x="648" y="488"/>
                      <a:pt x="648" y="488"/>
                    </a:quadBezTo>
                    <a:cubicBezTo>
                      <a:pt x="652" y="488"/>
                      <a:pt x="659" y="489"/>
                      <a:pt x="663" y="490"/>
                    </a:cubicBezTo>
                    <a:cubicBezTo>
                      <a:pt x="670" y="493"/>
                      <a:pt x="680" y="487"/>
                      <a:pt x="684" y="496"/>
                    </a:cubicBezTo>
                    <a:cubicBezTo>
                      <a:pt x="687" y="504"/>
                      <a:pt x="696" y="511"/>
                      <a:pt x="688" y="511"/>
                    </a:cubicBezTo>
                    <a:cubicBezTo>
                      <a:pt x="681" y="512"/>
                      <a:pt x="673" y="503"/>
                      <a:pt x="673" y="508"/>
                    </a:cubicBezTo>
                    <a:cubicBezTo>
                      <a:pt x="674" y="513"/>
                      <a:pt x="670" y="510"/>
                      <a:pt x="670" y="518"/>
                    </a:cubicBezTo>
                    <a:cubicBezTo>
                      <a:pt x="670" y="524"/>
                      <a:pt x="667" y="532"/>
                      <a:pt x="664" y="535"/>
                    </a:cubicBezTo>
                    <a:quadBezTo>
                      <a:pt x="664" y="536"/>
                      <a:pt x="664" y="536"/>
                    </a:quadBezTo>
                    <a:cubicBezTo>
                      <a:pt x="663" y="538"/>
                      <a:pt x="663" y="541"/>
                      <a:pt x="665" y="543"/>
                    </a:cubicBezTo>
                    <a:quadBezTo>
                      <a:pt x="665" y="543"/>
                      <a:pt x="665" y="543"/>
                    </a:quadBezTo>
                    <a:cubicBezTo>
                      <a:pt x="669" y="540"/>
                      <a:pt x="673" y="537"/>
                      <a:pt x="677" y="537"/>
                    </a:cubicBezTo>
                    <a:cubicBezTo>
                      <a:pt x="685" y="537"/>
                      <a:pt x="687" y="542"/>
                      <a:pt x="692" y="538"/>
                    </a:cubicBezTo>
                    <a:cubicBezTo>
                      <a:pt x="696" y="536"/>
                      <a:pt x="697" y="534"/>
                      <a:pt x="698" y="535"/>
                    </a:cubicBezTo>
                    <a:quadBezTo>
                      <a:pt x="700" y="534"/>
                      <a:pt x="700" y="534"/>
                    </a:quadBezTo>
                    <a:cubicBezTo>
                      <a:pt x="700" y="534"/>
                      <a:pt x="700" y="532"/>
                      <a:pt x="700" y="530"/>
                    </a:cubicBezTo>
                    <a:quadBezTo>
                      <a:pt x="699" y="530"/>
                      <a:pt x="699" y="530"/>
                    </a:quadBezTo>
                    <a:cubicBezTo>
                      <a:pt x="696" y="531"/>
                      <a:pt x="695" y="530"/>
                      <a:pt x="693" y="527"/>
                    </a:cubicBezTo>
                    <a:cubicBezTo>
                      <a:pt x="691" y="522"/>
                      <a:pt x="708" y="517"/>
                      <a:pt x="716" y="518"/>
                    </a:cubicBezTo>
                    <a:cubicBezTo>
                      <a:pt x="723" y="519"/>
                      <a:pt x="727" y="516"/>
                      <a:pt x="730" y="516"/>
                    </a:cubicBezTo>
                    <a:quadBezTo>
                      <a:pt x="731" y="516"/>
                      <a:pt x="731" y="516"/>
                    </a:quadBezTo>
                    <a:cubicBezTo>
                      <a:pt x="744" y="504"/>
                      <a:pt x="746" y="504"/>
                      <a:pt x="747" y="504"/>
                    </a:cubicBezTo>
                    <a:cubicBezTo>
                      <a:pt x="750" y="504"/>
                      <a:pt x="781" y="504"/>
                      <a:pt x="785" y="504"/>
                    </a:cubicBezTo>
                    <a:cubicBezTo>
                      <a:pt x="789" y="501"/>
                      <a:pt x="797" y="495"/>
                      <a:pt x="798" y="490"/>
                    </a:cubicBezTo>
                    <a:cubicBezTo>
                      <a:pt x="799" y="485"/>
                      <a:pt x="806" y="468"/>
                      <a:pt x="813" y="468"/>
                    </a:cubicBezTo>
                    <a:cubicBezTo>
                      <a:pt x="814" y="468"/>
                      <a:pt x="815" y="469"/>
                      <a:pt x="815" y="469"/>
                    </a:cubicBezTo>
                    <a:cubicBezTo>
                      <a:pt x="817" y="471"/>
                      <a:pt x="820" y="471"/>
                      <a:pt x="823" y="471"/>
                    </a:cubicBezTo>
                    <a:cubicBezTo>
                      <a:pt x="827" y="471"/>
                      <a:pt x="831" y="472"/>
                      <a:pt x="831" y="475"/>
                    </a:cubicBezTo>
                    <a:quadBezTo>
                      <a:pt x="831" y="476"/>
                      <a:pt x="831" y="478"/>
                    </a:quadBezTo>
                    <a:cubicBezTo>
                      <a:pt x="831" y="482"/>
                      <a:pt x="830" y="492"/>
                      <a:pt x="840" y="505"/>
                    </a:cubicBezTo>
                    <a:quadBezTo>
                      <a:pt x="840" y="506"/>
                      <a:pt x="840" y="506"/>
                    </a:quadBezTo>
                    <a:cubicBezTo>
                      <a:pt x="844" y="503"/>
                      <a:pt x="848" y="502"/>
                      <a:pt x="850" y="502"/>
                    </a:cubicBezTo>
                    <a:cubicBezTo>
                      <a:pt x="855" y="502"/>
                      <a:pt x="862" y="496"/>
                      <a:pt x="864" y="492"/>
                    </a:cubicBezTo>
                    <a:cubicBezTo>
                      <a:pt x="866" y="488"/>
                      <a:pt x="868" y="496"/>
                      <a:pt x="864" y="497"/>
                    </a:cubicBezTo>
                    <a:cubicBezTo>
                      <a:pt x="860" y="498"/>
                      <a:pt x="868" y="501"/>
                      <a:pt x="875" y="501"/>
                    </a:cubicBezTo>
                    <a:cubicBezTo>
                      <a:pt x="882" y="501"/>
                      <a:pt x="871" y="503"/>
                      <a:pt x="866" y="503"/>
                    </a:cubicBezTo>
                    <a:cubicBezTo>
                      <a:pt x="861" y="503"/>
                      <a:pt x="859" y="504"/>
                      <a:pt x="852" y="511"/>
                    </a:cubicBezTo>
                    <a:cubicBezTo>
                      <a:pt x="845" y="518"/>
                      <a:pt x="846" y="520"/>
                      <a:pt x="850" y="523"/>
                    </a:cubicBezTo>
                    <a:cubicBezTo>
                      <a:pt x="854" y="527"/>
                      <a:pt x="860" y="525"/>
                      <a:pt x="865" y="520"/>
                    </a:cubicBezTo>
                    <a:cubicBezTo>
                      <a:pt x="871" y="516"/>
                      <a:pt x="870" y="511"/>
                      <a:pt x="876" y="511"/>
                    </a:cubicBezTo>
                    <a:cubicBezTo>
                      <a:pt x="881" y="511"/>
                      <a:pt x="896" y="506"/>
                      <a:pt x="902" y="504"/>
                    </a:cubicBezTo>
                    <a:cubicBezTo>
                      <a:pt x="908" y="502"/>
                      <a:pt x="904" y="501"/>
                      <a:pt x="904" y="498"/>
                    </a:cubicBezTo>
                    <a:cubicBezTo>
                      <a:pt x="904" y="496"/>
                      <a:pt x="915" y="496"/>
                      <a:pt x="919" y="493"/>
                    </a:cubicBezTo>
                    <a:cubicBezTo>
                      <a:pt x="923" y="490"/>
                      <a:pt x="918" y="488"/>
                      <a:pt x="915" y="488"/>
                    </a:cubicBezTo>
                    <a:cubicBezTo>
                      <a:pt x="911" y="489"/>
                      <a:pt x="914" y="483"/>
                      <a:pt x="915" y="481"/>
                    </a:cubicBezTo>
                    <a:cubicBezTo>
                      <a:pt x="915" y="478"/>
                      <a:pt x="907" y="482"/>
                      <a:pt x="907" y="485"/>
                    </a:cubicBezTo>
                    <a:cubicBezTo>
                      <a:pt x="907" y="488"/>
                      <a:pt x="901" y="490"/>
                      <a:pt x="901" y="492"/>
                    </a:cubicBezTo>
                    <a:cubicBezTo>
                      <a:pt x="901" y="498"/>
                      <a:pt x="900" y="494"/>
                      <a:pt x="896" y="496"/>
                    </a:cubicBezTo>
                    <a:cubicBezTo>
                      <a:pt x="892" y="498"/>
                      <a:pt x="877" y="496"/>
                      <a:pt x="876" y="493"/>
                    </a:cubicBezTo>
                    <a:cubicBezTo>
                      <a:pt x="876" y="489"/>
                      <a:pt x="865" y="488"/>
                      <a:pt x="864" y="483"/>
                    </a:cubicBezTo>
                    <a:cubicBezTo>
                      <a:pt x="864" y="478"/>
                      <a:pt x="858" y="477"/>
                      <a:pt x="863" y="471"/>
                    </a:cubicBezTo>
                    <a:cubicBezTo>
                      <a:pt x="867" y="466"/>
                      <a:pt x="862" y="464"/>
                      <a:pt x="858" y="468"/>
                    </a:cubicBezTo>
                    <a:cubicBezTo>
                      <a:pt x="853" y="472"/>
                      <a:pt x="851" y="465"/>
                      <a:pt x="857" y="463"/>
                    </a:cubicBezTo>
                    <a:cubicBezTo>
                      <a:pt x="862" y="461"/>
                      <a:pt x="873" y="459"/>
                      <a:pt x="868" y="449"/>
                    </a:cubicBezTo>
                    <a:cubicBezTo>
                      <a:pt x="862" y="439"/>
                      <a:pt x="828" y="452"/>
                      <a:pt x="819" y="457"/>
                    </a:cubicBezTo>
                    <a:cubicBezTo>
                      <a:pt x="810" y="462"/>
                      <a:pt x="799" y="478"/>
                      <a:pt x="794" y="478"/>
                    </a:cubicBezTo>
                    <a:cubicBezTo>
                      <a:pt x="790" y="478"/>
                      <a:pt x="803" y="469"/>
                      <a:pt x="805" y="466"/>
                    </a:cubicBezTo>
                    <a:cubicBezTo>
                      <a:pt x="807" y="463"/>
                      <a:pt x="804" y="459"/>
                      <a:pt x="807" y="461"/>
                    </a:cubicBezTo>
                    <a:cubicBezTo>
                      <a:pt x="810" y="462"/>
                      <a:pt x="817" y="450"/>
                      <a:pt x="823" y="446"/>
                    </a:cubicBezTo>
                    <a:cubicBezTo>
                      <a:pt x="828" y="442"/>
                      <a:pt x="834" y="446"/>
                      <a:pt x="834" y="442"/>
                    </a:cubicBezTo>
                    <a:cubicBezTo>
                      <a:pt x="835" y="439"/>
                      <a:pt x="838" y="437"/>
                      <a:pt x="843" y="432"/>
                    </a:cubicBezTo>
                    <a:cubicBezTo>
                      <a:pt x="848" y="428"/>
                      <a:pt x="907" y="429"/>
                      <a:pt x="913" y="429"/>
                    </a:cubicBezTo>
                    <a:cubicBezTo>
                      <a:pt x="919" y="429"/>
                      <a:pt x="930" y="421"/>
                      <a:pt x="933" y="416"/>
                    </a:cubicBezTo>
                    <a:cubicBezTo>
                      <a:pt x="937" y="411"/>
                      <a:pt x="941" y="411"/>
                      <a:pt x="949" y="412"/>
                    </a:cubicBezTo>
                    <a:cubicBezTo>
                      <a:pt x="957" y="412"/>
                      <a:pt x="961" y="405"/>
                      <a:pt x="965" y="402"/>
                    </a:cubicBezTo>
                    <a:cubicBezTo>
                      <a:pt x="969" y="400"/>
                      <a:pt x="967" y="398"/>
                      <a:pt x="964" y="398"/>
                    </a:cubicBezTo>
                    <a:cubicBezTo>
                      <a:pt x="960" y="397"/>
                      <a:pt x="957" y="395"/>
                      <a:pt x="960" y="394"/>
                    </a:cubicBezTo>
                    <a:cubicBezTo>
                      <a:pt x="964" y="394"/>
                      <a:pt x="966" y="392"/>
                      <a:pt x="967" y="388"/>
                    </a:cubicBezTo>
                    <a:cubicBezTo>
                      <a:pt x="969" y="383"/>
                      <a:pt x="966" y="385"/>
                      <a:pt x="961" y="379"/>
                    </a:cubicBezTo>
                    <a:cubicBezTo>
                      <a:pt x="956" y="373"/>
                      <a:pt x="954" y="381"/>
                      <a:pt x="949" y="380"/>
                    </a:cubicBezTo>
                    <a:cubicBezTo>
                      <a:pt x="944" y="380"/>
                      <a:pt x="952" y="374"/>
                      <a:pt x="948" y="371"/>
                    </a:cubicBezTo>
                    <a:cubicBezTo>
                      <a:pt x="944" y="369"/>
                      <a:pt x="937" y="371"/>
                      <a:pt x="931" y="376"/>
                    </a:cubicBezTo>
                    <a:cubicBezTo>
                      <a:pt x="925" y="381"/>
                      <a:pt x="925" y="375"/>
                      <a:pt x="920" y="380"/>
                    </a:cubicBezTo>
                    <a:cubicBezTo>
                      <a:pt x="915" y="385"/>
                      <a:pt x="915" y="378"/>
                      <a:pt x="917" y="376"/>
                    </a:cubicBezTo>
                    <a:cubicBezTo>
                      <a:pt x="920" y="374"/>
                      <a:pt x="922" y="376"/>
                      <a:pt x="924" y="373"/>
                    </a:cubicBezTo>
                    <a:cubicBezTo>
                      <a:pt x="926" y="370"/>
                      <a:pt x="928" y="373"/>
                      <a:pt x="934" y="369"/>
                    </a:cubicBezTo>
                    <a:cubicBezTo>
                      <a:pt x="940" y="366"/>
                      <a:pt x="945" y="367"/>
                      <a:pt x="947" y="365"/>
                    </a:cubicBezTo>
                    <a:cubicBezTo>
                      <a:pt x="948" y="362"/>
                      <a:pt x="944" y="358"/>
                      <a:pt x="938" y="359"/>
                    </a:cubicBezTo>
                    <a:cubicBezTo>
                      <a:pt x="933" y="361"/>
                      <a:pt x="929" y="352"/>
                      <a:pt x="926" y="354"/>
                    </a:cubicBezTo>
                    <a:cubicBezTo>
                      <a:pt x="922" y="357"/>
                      <a:pt x="923" y="351"/>
                      <a:pt x="919" y="353"/>
                    </a:cubicBezTo>
                    <a:cubicBezTo>
                      <a:pt x="915" y="356"/>
                      <a:pt x="913" y="352"/>
                      <a:pt x="911" y="348"/>
                    </a:cubicBezTo>
                    <a:cubicBezTo>
                      <a:pt x="909" y="343"/>
                      <a:pt x="898" y="335"/>
                      <a:pt x="892" y="333"/>
                    </a:cubicBezTo>
                    <a:cubicBezTo>
                      <a:pt x="885" y="331"/>
                      <a:pt x="890" y="328"/>
                      <a:pt x="893" y="330"/>
                    </a:cubicBezTo>
                    <a:cubicBezTo>
                      <a:pt x="897" y="333"/>
                      <a:pt x="901" y="328"/>
                      <a:pt x="902" y="325"/>
                    </a:cubicBezTo>
                    <a:cubicBezTo>
                      <a:pt x="904" y="323"/>
                      <a:pt x="900" y="320"/>
                      <a:pt x="898" y="320"/>
                    </a:cubicBezTo>
                    <a:cubicBezTo>
                      <a:pt x="896" y="320"/>
                      <a:pt x="896" y="317"/>
                      <a:pt x="896" y="314"/>
                    </a:cubicBezTo>
                    <a:cubicBezTo>
                      <a:pt x="897" y="312"/>
                      <a:pt x="889" y="308"/>
                      <a:pt x="889" y="306"/>
                    </a:cubicBezTo>
                    <a:cubicBezTo>
                      <a:pt x="889" y="303"/>
                      <a:pt x="884" y="302"/>
                      <a:pt x="885" y="299"/>
                    </a:cubicBezTo>
                    <a:cubicBezTo>
                      <a:pt x="885" y="297"/>
                      <a:pt x="880" y="294"/>
                      <a:pt x="880" y="291"/>
                    </a:cubicBezTo>
                    <a:cubicBezTo>
                      <a:pt x="880" y="288"/>
                      <a:pt x="873" y="282"/>
                      <a:pt x="873" y="278"/>
                    </a:cubicBezTo>
                    <a:cubicBezTo>
                      <a:pt x="872" y="275"/>
                      <a:pt x="868" y="272"/>
                      <a:pt x="867" y="268"/>
                    </a:cubicBezTo>
                    <a:cubicBezTo>
                      <a:pt x="865" y="264"/>
                      <a:pt x="863" y="266"/>
                      <a:pt x="862" y="272"/>
                    </a:cubicBezTo>
                    <a:cubicBezTo>
                      <a:pt x="860" y="278"/>
                      <a:pt x="855" y="278"/>
                      <a:pt x="857" y="280"/>
                    </a:cubicBezTo>
                    <a:cubicBezTo>
                      <a:pt x="860" y="284"/>
                      <a:pt x="857" y="284"/>
                      <a:pt x="855" y="286"/>
                    </a:cubicBezTo>
                    <a:cubicBezTo>
                      <a:pt x="853" y="289"/>
                      <a:pt x="857" y="293"/>
                      <a:pt x="853" y="293"/>
                    </a:cubicBezTo>
                    <a:cubicBezTo>
                      <a:pt x="849" y="293"/>
                      <a:pt x="851" y="300"/>
                      <a:pt x="849" y="297"/>
                    </a:cubicBezTo>
                    <a:cubicBezTo>
                      <a:pt x="847" y="293"/>
                      <a:pt x="842" y="294"/>
                      <a:pt x="842" y="298"/>
                    </a:cubicBezTo>
                    <a:cubicBezTo>
                      <a:pt x="842" y="301"/>
                      <a:pt x="834" y="305"/>
                      <a:pt x="831" y="304"/>
                    </a:cubicBezTo>
                    <a:cubicBezTo>
                      <a:pt x="828" y="304"/>
                      <a:pt x="828" y="297"/>
                      <a:pt x="825" y="299"/>
                    </a:cubicBezTo>
                    <a:cubicBezTo>
                      <a:pt x="822" y="301"/>
                      <a:pt x="823" y="294"/>
                      <a:pt x="818" y="294"/>
                    </a:cubicBezTo>
                    <a:cubicBezTo>
                      <a:pt x="814" y="294"/>
                      <a:pt x="811" y="294"/>
                      <a:pt x="812" y="290"/>
                    </a:cubicBezTo>
                    <a:cubicBezTo>
                      <a:pt x="814" y="286"/>
                      <a:pt x="805" y="284"/>
                      <a:pt x="808" y="282"/>
                    </a:cubicBezTo>
                    <a:cubicBezTo>
                      <a:pt x="811" y="280"/>
                      <a:pt x="807" y="276"/>
                      <a:pt x="807" y="269"/>
                    </a:cubicBezTo>
                    <a:cubicBezTo>
                      <a:pt x="806" y="263"/>
                      <a:pt x="810" y="262"/>
                      <a:pt x="810" y="260"/>
                    </a:cubicBezTo>
                    <a:cubicBezTo>
                      <a:pt x="810" y="257"/>
                      <a:pt x="807" y="257"/>
                      <a:pt x="804" y="259"/>
                    </a:cubicBezTo>
                    <a:cubicBezTo>
                      <a:pt x="801" y="261"/>
                      <a:pt x="801" y="257"/>
                      <a:pt x="798" y="257"/>
                    </a:cubicBezTo>
                    <a:cubicBezTo>
                      <a:pt x="795" y="257"/>
                      <a:pt x="785" y="257"/>
                      <a:pt x="785" y="252"/>
                    </a:cubicBezTo>
                    <a:cubicBezTo>
                      <a:pt x="784" y="248"/>
                      <a:pt x="781" y="250"/>
                      <a:pt x="779" y="246"/>
                    </a:cubicBezTo>
                    <a:cubicBezTo>
                      <a:pt x="778" y="241"/>
                      <a:pt x="774" y="245"/>
                      <a:pt x="774" y="242"/>
                    </a:cubicBezTo>
                    <a:cubicBezTo>
                      <a:pt x="774" y="239"/>
                      <a:pt x="772" y="237"/>
                      <a:pt x="769" y="237"/>
                    </a:cubicBezTo>
                    <a:cubicBezTo>
                      <a:pt x="766" y="237"/>
                      <a:pt x="765" y="234"/>
                      <a:pt x="761" y="233"/>
                    </a:cubicBezTo>
                    <a:cubicBezTo>
                      <a:pt x="757" y="233"/>
                      <a:pt x="752" y="236"/>
                      <a:pt x="750" y="237"/>
                    </a:cubicBezTo>
                    <a:cubicBezTo>
                      <a:pt x="748" y="238"/>
                      <a:pt x="742" y="233"/>
                      <a:pt x="740" y="235"/>
                    </a:cubicBezTo>
                    <a:cubicBezTo>
                      <a:pt x="737" y="237"/>
                      <a:pt x="737" y="234"/>
                      <a:pt x="731" y="232"/>
                    </a:cubicBezTo>
                    <a:cubicBezTo>
                      <a:pt x="724" y="230"/>
                      <a:pt x="716" y="230"/>
                      <a:pt x="716" y="232"/>
                    </a:cubicBezTo>
                    <a:cubicBezTo>
                      <a:pt x="715" y="234"/>
                      <a:pt x="710" y="235"/>
                      <a:pt x="711" y="240"/>
                    </a:cubicBezTo>
                    <a:cubicBezTo>
                      <a:pt x="712" y="246"/>
                      <a:pt x="717" y="245"/>
                      <a:pt x="718" y="248"/>
                    </a:cubicBezTo>
                    <a:cubicBezTo>
                      <a:pt x="719" y="252"/>
                      <a:pt x="716" y="250"/>
                      <a:pt x="715" y="254"/>
                    </a:cubicBezTo>
                    <a:cubicBezTo>
                      <a:pt x="715" y="257"/>
                      <a:pt x="712" y="257"/>
                      <a:pt x="712" y="259"/>
                    </a:cubicBezTo>
                    <a:cubicBezTo>
                      <a:pt x="712" y="261"/>
                      <a:pt x="714" y="261"/>
                      <a:pt x="715" y="265"/>
                    </a:cubicBezTo>
                    <a:cubicBezTo>
                      <a:pt x="717" y="270"/>
                      <a:pt x="719" y="269"/>
                      <a:pt x="720" y="275"/>
                    </a:cubicBezTo>
                    <a:cubicBezTo>
                      <a:pt x="721" y="281"/>
                      <a:pt x="718" y="280"/>
                      <a:pt x="715" y="281"/>
                    </a:cubicBezTo>
                    <a:cubicBezTo>
                      <a:pt x="713" y="282"/>
                      <a:pt x="716" y="285"/>
                      <a:pt x="712" y="289"/>
                    </a:cubicBezTo>
                    <a:cubicBezTo>
                      <a:pt x="709" y="293"/>
                      <a:pt x="706" y="297"/>
                      <a:pt x="708" y="299"/>
                    </a:cubicBezTo>
                    <a:cubicBezTo>
                      <a:pt x="711" y="302"/>
                      <a:pt x="721" y="306"/>
                      <a:pt x="725" y="313"/>
                    </a:cubicBezTo>
                    <a:cubicBezTo>
                      <a:pt x="729" y="320"/>
                      <a:pt x="729" y="330"/>
                      <a:pt x="728" y="338"/>
                    </a:cubicBezTo>
                    <a:cubicBezTo>
                      <a:pt x="727" y="345"/>
                      <a:pt x="718" y="347"/>
                      <a:pt x="712" y="353"/>
                    </a:cubicBezTo>
                    <a:cubicBezTo>
                      <a:pt x="706" y="360"/>
                      <a:pt x="699" y="359"/>
                      <a:pt x="696" y="359"/>
                    </a:cubicBezTo>
                    <a:cubicBezTo>
                      <a:pt x="693" y="359"/>
                      <a:pt x="695" y="365"/>
                      <a:pt x="699" y="370"/>
                    </a:cubicBezTo>
                    <a:cubicBezTo>
                      <a:pt x="703" y="375"/>
                      <a:pt x="700" y="376"/>
                      <a:pt x="702" y="381"/>
                    </a:cubicBezTo>
                    <a:cubicBezTo>
                      <a:pt x="704" y="386"/>
                      <a:pt x="702" y="390"/>
                      <a:pt x="705" y="395"/>
                    </a:cubicBezTo>
                    <a:cubicBezTo>
                      <a:pt x="709" y="399"/>
                      <a:pt x="707" y="401"/>
                      <a:pt x="703" y="404"/>
                    </a:cubicBezTo>
                    <a:cubicBezTo>
                      <a:pt x="699" y="408"/>
                      <a:pt x="704" y="406"/>
                      <a:pt x="705" y="410"/>
                    </a:cubicBezTo>
                    <a:cubicBezTo>
                      <a:pt x="705" y="414"/>
                      <a:pt x="703" y="412"/>
                      <a:pt x="700" y="410"/>
                    </a:cubicBezTo>
                    <a:cubicBezTo>
                      <a:pt x="696" y="407"/>
                      <a:pt x="693" y="414"/>
                      <a:pt x="693" y="417"/>
                    </a:cubicBezTo>
                    <a:cubicBezTo>
                      <a:pt x="693" y="419"/>
                      <a:pt x="686" y="413"/>
                      <a:pt x="684" y="413"/>
                    </a:cubicBezTo>
                    <a:cubicBezTo>
                      <a:pt x="682" y="413"/>
                      <a:pt x="684" y="409"/>
                      <a:pt x="680" y="405"/>
                    </a:cubicBezTo>
                    <a:cubicBezTo>
                      <a:pt x="675" y="402"/>
                      <a:pt x="672" y="401"/>
                      <a:pt x="672" y="398"/>
                    </a:cubicBezTo>
                    <a:cubicBezTo>
                      <a:pt x="672" y="394"/>
                      <a:pt x="664" y="392"/>
                      <a:pt x="664" y="388"/>
                    </a:cubicBezTo>
                    <a:cubicBezTo>
                      <a:pt x="664" y="384"/>
                      <a:pt x="665" y="373"/>
                      <a:pt x="663" y="370"/>
                    </a:cubicBezTo>
                    <a:cubicBezTo>
                      <a:pt x="662" y="367"/>
                      <a:pt x="663" y="364"/>
                      <a:pt x="665" y="361"/>
                    </a:cubicBezTo>
                    <a:cubicBezTo>
                      <a:pt x="666" y="359"/>
                      <a:pt x="663" y="354"/>
                      <a:pt x="658" y="354"/>
                    </a:cubicBezTo>
                    <a:cubicBezTo>
                      <a:pt x="654" y="354"/>
                      <a:pt x="648" y="353"/>
                      <a:pt x="641" y="353"/>
                    </a:cubicBezTo>
                    <a:cubicBezTo>
                      <a:pt x="635" y="354"/>
                      <a:pt x="632" y="353"/>
                      <a:pt x="630" y="351"/>
                    </a:cubicBezTo>
                    <a:cubicBezTo>
                      <a:pt x="628" y="349"/>
                      <a:pt x="622" y="346"/>
                      <a:pt x="614" y="344"/>
                    </a:cubicBezTo>
                    <a:cubicBezTo>
                      <a:pt x="606" y="342"/>
                      <a:pt x="603" y="338"/>
                      <a:pt x="602" y="335"/>
                    </a:cubicBezTo>
                    <a:cubicBezTo>
                      <a:pt x="601" y="333"/>
                      <a:pt x="594" y="331"/>
                      <a:pt x="592" y="329"/>
                    </a:cubicBezTo>
                    <a:cubicBezTo>
                      <a:pt x="590" y="327"/>
                      <a:pt x="583" y="326"/>
                      <a:pt x="580" y="326"/>
                    </a:cubicBezTo>
                    <a:cubicBezTo>
                      <a:pt x="577" y="327"/>
                      <a:pt x="569" y="320"/>
                      <a:pt x="565" y="320"/>
                    </a:cubicBezTo>
                    <a:cubicBezTo>
                      <a:pt x="560" y="320"/>
                      <a:pt x="550" y="325"/>
                      <a:pt x="548" y="325"/>
                    </a:cubicBezTo>
                    <a:cubicBezTo>
                      <a:pt x="546" y="325"/>
                      <a:pt x="548" y="321"/>
                      <a:pt x="549" y="320"/>
                    </a:cubicBezTo>
                    <a:cubicBezTo>
                      <a:pt x="551" y="318"/>
                      <a:pt x="546" y="310"/>
                      <a:pt x="544" y="305"/>
                    </a:cubicBezTo>
                    <a:cubicBezTo>
                      <a:pt x="543" y="300"/>
                      <a:pt x="541" y="295"/>
                      <a:pt x="536" y="296"/>
                    </a:cubicBezTo>
                    <a:cubicBezTo>
                      <a:pt x="531" y="296"/>
                      <a:pt x="525" y="294"/>
                      <a:pt x="524" y="293"/>
                    </a:cubicBezTo>
                    <a:cubicBezTo>
                      <a:pt x="522" y="292"/>
                      <a:pt x="522" y="277"/>
                      <a:pt x="523" y="271"/>
                    </a:cubicBezTo>
                    <a:cubicBezTo>
                      <a:pt x="524" y="265"/>
                      <a:pt x="531" y="256"/>
                      <a:pt x="531" y="253"/>
                    </a:cubicBezTo>
                    <a:cubicBezTo>
                      <a:pt x="531" y="249"/>
                      <a:pt x="535" y="247"/>
                      <a:pt x="539" y="246"/>
                    </a:cubicBezTo>
                    <a:cubicBezTo>
                      <a:pt x="543" y="245"/>
                      <a:pt x="540" y="238"/>
                      <a:pt x="543" y="237"/>
                    </a:cubicBezTo>
                    <a:cubicBezTo>
                      <a:pt x="547" y="237"/>
                      <a:pt x="547" y="235"/>
                      <a:pt x="548" y="232"/>
                    </a:cubicBezTo>
                    <a:cubicBezTo>
                      <a:pt x="549" y="229"/>
                      <a:pt x="553" y="231"/>
                      <a:pt x="551" y="229"/>
                    </a:cubicBezTo>
                    <a:cubicBezTo>
                      <a:pt x="548" y="226"/>
                      <a:pt x="550" y="226"/>
                      <a:pt x="556" y="226"/>
                    </a:cubicBezTo>
                    <a:cubicBezTo>
                      <a:pt x="562" y="226"/>
                      <a:pt x="570" y="224"/>
                      <a:pt x="569" y="218"/>
                    </a:cubicBezTo>
                    <a:cubicBezTo>
                      <a:pt x="568" y="212"/>
                      <a:pt x="553" y="216"/>
                      <a:pt x="553" y="212"/>
                    </a:cubicBezTo>
                    <a:cubicBezTo>
                      <a:pt x="553" y="207"/>
                      <a:pt x="534" y="207"/>
                      <a:pt x="535" y="204"/>
                    </a:cubicBezTo>
                    <a:cubicBezTo>
                      <a:pt x="536" y="201"/>
                      <a:pt x="554" y="206"/>
                      <a:pt x="561" y="208"/>
                    </a:cubicBezTo>
                    <a:cubicBezTo>
                      <a:pt x="567" y="211"/>
                      <a:pt x="569" y="211"/>
                      <a:pt x="574" y="210"/>
                    </a:cubicBezTo>
                    <a:cubicBezTo>
                      <a:pt x="579" y="210"/>
                      <a:pt x="576" y="203"/>
                      <a:pt x="577" y="201"/>
                    </a:cubicBezTo>
                    <a:cubicBezTo>
                      <a:pt x="578" y="198"/>
                      <a:pt x="588" y="205"/>
                      <a:pt x="594" y="203"/>
                    </a:cubicBezTo>
                    <a:cubicBezTo>
                      <a:pt x="599" y="202"/>
                      <a:pt x="605" y="190"/>
                      <a:pt x="610" y="187"/>
                    </a:cubicBezTo>
                    <a:cubicBezTo>
                      <a:pt x="614" y="184"/>
                      <a:pt x="610" y="181"/>
                      <a:pt x="601" y="181"/>
                    </a:cubicBezTo>
                    <a:cubicBezTo>
                      <a:pt x="592" y="182"/>
                      <a:pt x="586" y="179"/>
                      <a:pt x="581" y="175"/>
                    </a:cubicBezTo>
                    <a:cubicBezTo>
                      <a:pt x="576" y="171"/>
                      <a:pt x="577" y="168"/>
                      <a:pt x="582" y="169"/>
                    </a:cubicBezTo>
                    <a:cubicBezTo>
                      <a:pt x="587" y="169"/>
                      <a:pt x="600" y="179"/>
                      <a:pt x="605" y="180"/>
                    </a:cubicBezTo>
                    <a:cubicBezTo>
                      <a:pt x="609" y="180"/>
                      <a:pt x="618" y="170"/>
                      <a:pt x="622" y="167"/>
                    </a:cubicBezTo>
                    <a:cubicBezTo>
                      <a:pt x="626" y="164"/>
                      <a:pt x="618" y="163"/>
                      <a:pt x="615" y="161"/>
                    </a:cubicBezTo>
                    <a:cubicBezTo>
                      <a:pt x="612" y="159"/>
                      <a:pt x="620" y="157"/>
                      <a:pt x="624" y="157"/>
                    </a:cubicBezTo>
                    <a:cubicBezTo>
                      <a:pt x="628" y="157"/>
                      <a:pt x="630" y="161"/>
                      <a:pt x="631" y="162"/>
                    </a:cubicBezTo>
                    <a:cubicBezTo>
                      <a:pt x="633" y="164"/>
                      <a:pt x="640" y="161"/>
                      <a:pt x="643" y="161"/>
                    </a:cubicBezTo>
                    <a:cubicBezTo>
                      <a:pt x="647" y="161"/>
                      <a:pt x="643" y="155"/>
                      <a:pt x="637" y="153"/>
                    </a:cubicBezTo>
                    <a:cubicBezTo>
                      <a:pt x="631" y="151"/>
                      <a:pt x="637" y="147"/>
                      <a:pt x="639" y="150"/>
                    </a:cubicBezTo>
                    <a:cubicBezTo>
                      <a:pt x="641" y="154"/>
                      <a:pt x="645" y="153"/>
                      <a:pt x="647" y="157"/>
                    </a:cubicBezTo>
                    <a:cubicBezTo>
                      <a:pt x="650" y="163"/>
                      <a:pt x="651" y="159"/>
                      <a:pt x="656" y="157"/>
                    </a:cubicBezTo>
                    <a:cubicBezTo>
                      <a:pt x="661" y="155"/>
                      <a:pt x="664" y="152"/>
                      <a:pt x="667" y="149"/>
                    </a:cubicBezTo>
                    <a:cubicBezTo>
                      <a:pt x="669" y="146"/>
                      <a:pt x="670" y="150"/>
                      <a:pt x="673" y="145"/>
                    </a:cubicBezTo>
                    <a:cubicBezTo>
                      <a:pt x="676" y="140"/>
                      <a:pt x="672" y="136"/>
                      <a:pt x="668" y="133"/>
                    </a:cubicBezTo>
                    <a:cubicBezTo>
                      <a:pt x="664" y="130"/>
                      <a:pt x="668" y="127"/>
                      <a:pt x="664" y="125"/>
                    </a:cubicBezTo>
                    <a:cubicBezTo>
                      <a:pt x="660" y="123"/>
                      <a:pt x="659" y="119"/>
                      <a:pt x="664" y="120"/>
                    </a:cubicBezTo>
                    <a:cubicBezTo>
                      <a:pt x="669" y="121"/>
                      <a:pt x="673" y="120"/>
                      <a:pt x="675" y="116"/>
                    </a:cubicBezTo>
                    <a:cubicBezTo>
                      <a:pt x="678" y="113"/>
                      <a:pt x="668" y="112"/>
                      <a:pt x="672" y="109"/>
                    </a:cubicBezTo>
                    <a:cubicBezTo>
                      <a:pt x="677" y="107"/>
                      <a:pt x="673" y="104"/>
                      <a:pt x="669" y="104"/>
                    </a:cubicBezTo>
                    <a:cubicBezTo>
                      <a:pt x="664" y="104"/>
                      <a:pt x="660" y="102"/>
                      <a:pt x="660" y="98"/>
                    </a:cubicBezTo>
                    <a:cubicBezTo>
                      <a:pt x="660" y="95"/>
                      <a:pt x="652" y="97"/>
                      <a:pt x="647" y="95"/>
                    </a:cubicBezTo>
                    <a:cubicBezTo>
                      <a:pt x="643" y="93"/>
                      <a:pt x="632" y="93"/>
                      <a:pt x="630" y="93"/>
                    </a:cubicBezTo>
                    <a:cubicBezTo>
                      <a:pt x="627" y="94"/>
                      <a:pt x="627" y="104"/>
                      <a:pt x="631" y="104"/>
                    </a:cubicBezTo>
                    <a:cubicBezTo>
                      <a:pt x="634" y="104"/>
                      <a:pt x="637" y="108"/>
                      <a:pt x="634" y="110"/>
                    </a:cubicBezTo>
                    <a:cubicBezTo>
                      <a:pt x="631" y="111"/>
                      <a:pt x="635" y="115"/>
                      <a:pt x="632" y="115"/>
                    </a:cubicBezTo>
                    <a:cubicBezTo>
                      <a:pt x="630" y="114"/>
                      <a:pt x="626" y="113"/>
                      <a:pt x="625" y="120"/>
                    </a:cubicBezTo>
                    <a:cubicBezTo>
                      <a:pt x="624" y="126"/>
                      <a:pt x="624" y="129"/>
                      <a:pt x="619" y="131"/>
                    </a:cubicBezTo>
                    <a:cubicBezTo>
                      <a:pt x="615" y="133"/>
                      <a:pt x="618" y="124"/>
                      <a:pt x="614" y="124"/>
                    </a:cubicBezTo>
                    <a:cubicBezTo>
                      <a:pt x="610" y="124"/>
                      <a:pt x="610" y="132"/>
                      <a:pt x="613" y="133"/>
                    </a:cubicBezTo>
                    <a:cubicBezTo>
                      <a:pt x="616" y="133"/>
                      <a:pt x="616" y="136"/>
                      <a:pt x="617" y="140"/>
                    </a:cubicBezTo>
                    <a:cubicBezTo>
                      <a:pt x="618" y="143"/>
                      <a:pt x="612" y="141"/>
                      <a:pt x="609" y="145"/>
                    </a:cubicBezTo>
                    <a:cubicBezTo>
                      <a:pt x="607" y="150"/>
                      <a:pt x="606" y="143"/>
                      <a:pt x="603" y="140"/>
                    </a:cubicBezTo>
                    <a:cubicBezTo>
                      <a:pt x="599" y="137"/>
                      <a:pt x="595" y="132"/>
                      <a:pt x="595" y="128"/>
                    </a:cubicBezTo>
                    <a:cubicBezTo>
                      <a:pt x="596" y="125"/>
                      <a:pt x="597" y="124"/>
                      <a:pt x="600" y="123"/>
                    </a:cubicBezTo>
                    <a:cubicBezTo>
                      <a:pt x="603" y="123"/>
                      <a:pt x="600" y="120"/>
                      <a:pt x="600" y="116"/>
                    </a:cubicBezTo>
                    <a:cubicBezTo>
                      <a:pt x="600" y="111"/>
                      <a:pt x="596" y="113"/>
                      <a:pt x="592" y="108"/>
                    </a:cubicBezTo>
                    <a:cubicBezTo>
                      <a:pt x="588" y="103"/>
                      <a:pt x="584" y="103"/>
                      <a:pt x="582" y="106"/>
                    </a:cubicBezTo>
                    <a:cubicBezTo>
                      <a:pt x="580" y="108"/>
                      <a:pt x="581" y="112"/>
                      <a:pt x="578" y="114"/>
                    </a:cubicBezTo>
                    <a:cubicBezTo>
                      <a:pt x="574" y="115"/>
                      <a:pt x="576" y="122"/>
                      <a:pt x="573" y="123"/>
                    </a:cubicBezTo>
                    <a:cubicBezTo>
                      <a:pt x="570" y="123"/>
                      <a:pt x="571" y="110"/>
                      <a:pt x="569" y="109"/>
                    </a:cubicBezTo>
                    <a:cubicBezTo>
                      <a:pt x="566" y="108"/>
                      <a:pt x="567" y="105"/>
                      <a:pt x="570" y="104"/>
                    </a:cubicBezTo>
                    <a:cubicBezTo>
                      <a:pt x="574" y="104"/>
                      <a:pt x="576" y="100"/>
                      <a:pt x="573" y="100"/>
                    </a:cubicBezTo>
                    <a:cubicBezTo>
                      <a:pt x="570" y="100"/>
                      <a:pt x="564" y="96"/>
                      <a:pt x="562" y="95"/>
                    </a:cubicBezTo>
                    <a:cubicBezTo>
                      <a:pt x="560" y="94"/>
                      <a:pt x="556" y="100"/>
                      <a:pt x="553" y="98"/>
                    </a:cubicBezTo>
                    <a:cubicBezTo>
                      <a:pt x="551" y="96"/>
                      <a:pt x="554" y="91"/>
                      <a:pt x="554" y="88"/>
                    </a:cubicBezTo>
                    <a:cubicBezTo>
                      <a:pt x="554" y="85"/>
                      <a:pt x="558" y="89"/>
                      <a:pt x="560" y="86"/>
                    </a:cubicBezTo>
                    <a:cubicBezTo>
                      <a:pt x="563" y="82"/>
                      <a:pt x="553" y="82"/>
                      <a:pt x="553" y="78"/>
                    </a:cubicBezTo>
                    <a:cubicBezTo>
                      <a:pt x="553" y="75"/>
                      <a:pt x="546" y="74"/>
                      <a:pt x="543" y="72"/>
                    </a:cubicBezTo>
                    <a:cubicBezTo>
                      <a:pt x="541" y="71"/>
                      <a:pt x="545" y="65"/>
                      <a:pt x="544" y="62"/>
                    </a:cubicBezTo>
                    <a:cubicBezTo>
                      <a:pt x="543" y="60"/>
                      <a:pt x="533" y="52"/>
                      <a:pt x="529" y="52"/>
                    </a:cubicBezTo>
                    <a:cubicBezTo>
                      <a:pt x="525" y="53"/>
                      <a:pt x="524" y="47"/>
                      <a:pt x="527" y="47"/>
                    </a:cubicBezTo>
                    <a:cubicBezTo>
                      <a:pt x="529" y="48"/>
                      <a:pt x="531" y="46"/>
                      <a:pt x="535" y="41"/>
                    </a:cubicBezTo>
                    <a:cubicBezTo>
                      <a:pt x="539" y="37"/>
                      <a:pt x="540" y="35"/>
                      <a:pt x="537" y="34"/>
                    </a:cubicBezTo>
                    <a:cubicBezTo>
                      <a:pt x="534" y="33"/>
                      <a:pt x="532" y="30"/>
                      <a:pt x="537" y="30"/>
                    </a:cubicBezTo>
                    <a:cubicBezTo>
                      <a:pt x="543" y="31"/>
                      <a:pt x="552" y="34"/>
                      <a:pt x="555" y="32"/>
                    </a:cubicBezTo>
                    <a:cubicBezTo>
                      <a:pt x="558" y="30"/>
                      <a:pt x="567" y="15"/>
                      <a:pt x="571" y="10"/>
                    </a:cubicBezTo>
                    <a:cubicBezTo>
                      <a:pt x="575" y="4"/>
                      <a:pt x="568" y="4"/>
                      <a:pt x="559" y="5"/>
                    </a:cubicBezTo>
                    <a:cubicBezTo>
                      <a:pt x="550" y="5"/>
                      <a:pt x="548" y="1"/>
                      <a:pt x="541" y="1"/>
                    </a:cubicBezTo>
                    <a:cubicBezTo>
                      <a:pt x="533" y="0"/>
                      <a:pt x="519" y="2"/>
                      <a:pt x="517" y="4"/>
                    </a:cubicBezTo>
                    <a:cubicBezTo>
                      <a:pt x="515" y="7"/>
                      <a:pt x="521" y="9"/>
                      <a:pt x="520" y="11"/>
                    </a:cubicBezTo>
                    <a:cubicBezTo>
                      <a:pt x="520" y="14"/>
                      <a:pt x="515" y="9"/>
                      <a:pt x="513" y="10"/>
                    </a:cubicBezTo>
                    <a:cubicBezTo>
                      <a:pt x="511" y="11"/>
                      <a:pt x="514" y="15"/>
                      <a:pt x="513" y="23"/>
                    </a:cubicBezTo>
                    <a:cubicBezTo>
                      <a:pt x="512" y="32"/>
                      <a:pt x="515" y="33"/>
                      <a:pt x="517" y="36"/>
                    </a:cubicBezTo>
                    <a:cubicBezTo>
                      <a:pt x="520" y="39"/>
                      <a:pt x="519" y="43"/>
                      <a:pt x="519" y="49"/>
                    </a:cubicBezTo>
                    <a:cubicBezTo>
                      <a:pt x="519" y="54"/>
                      <a:pt x="514" y="54"/>
                      <a:pt x="512" y="55"/>
                    </a:cubicBezTo>
                    <a:cubicBezTo>
                      <a:pt x="511" y="57"/>
                      <a:pt x="517" y="59"/>
                      <a:pt x="516" y="62"/>
                    </a:cubicBezTo>
                    <a:cubicBezTo>
                      <a:pt x="515" y="66"/>
                      <a:pt x="510" y="60"/>
                      <a:pt x="507" y="61"/>
                    </a:cubicBezTo>
                    <a:cubicBezTo>
                      <a:pt x="504" y="62"/>
                      <a:pt x="501" y="71"/>
                      <a:pt x="504" y="73"/>
                    </a:cubicBezTo>
                    <a:cubicBezTo>
                      <a:pt x="508" y="76"/>
                      <a:pt x="509" y="76"/>
                      <a:pt x="506" y="79"/>
                    </a:cubicBezTo>
                    <a:cubicBezTo>
                      <a:pt x="504" y="82"/>
                      <a:pt x="501" y="87"/>
                      <a:pt x="507" y="92"/>
                    </a:cubicBezTo>
                    <a:cubicBezTo>
                      <a:pt x="513" y="96"/>
                      <a:pt x="524" y="96"/>
                      <a:pt x="530" y="100"/>
                    </a:cubicBezTo>
                    <a:cubicBezTo>
                      <a:pt x="536" y="103"/>
                      <a:pt x="527" y="101"/>
                      <a:pt x="530" y="105"/>
                    </a:cubicBezTo>
                    <a:cubicBezTo>
                      <a:pt x="532" y="110"/>
                      <a:pt x="526" y="111"/>
                      <a:pt x="526" y="114"/>
                    </a:cubicBezTo>
                    <a:cubicBezTo>
                      <a:pt x="526" y="118"/>
                      <a:pt x="529" y="116"/>
                      <a:pt x="532" y="110"/>
                    </a:cubicBezTo>
                    <a:cubicBezTo>
                      <a:pt x="535" y="105"/>
                      <a:pt x="537" y="112"/>
                      <a:pt x="537" y="117"/>
                    </a:cubicBezTo>
                    <a:cubicBezTo>
                      <a:pt x="536" y="121"/>
                      <a:pt x="532" y="119"/>
                      <a:pt x="529" y="123"/>
                    </a:cubicBezTo>
                    <a:cubicBezTo>
                      <a:pt x="526" y="128"/>
                      <a:pt x="523" y="129"/>
                      <a:pt x="518" y="128"/>
                    </a:cubicBezTo>
                    <a:cubicBezTo>
                      <a:pt x="513" y="127"/>
                      <a:pt x="516" y="135"/>
                      <a:pt x="518" y="139"/>
                    </a:cubicBezTo>
                    <a:cubicBezTo>
                      <a:pt x="520" y="143"/>
                      <a:pt x="517" y="145"/>
                      <a:pt x="512" y="143"/>
                    </a:cubicBezTo>
                    <a:cubicBezTo>
                      <a:pt x="506" y="142"/>
                      <a:pt x="503" y="138"/>
                      <a:pt x="506" y="134"/>
                    </a:cubicBezTo>
                    <a:cubicBezTo>
                      <a:pt x="509" y="130"/>
                      <a:pt x="511" y="125"/>
                      <a:pt x="507" y="125"/>
                    </a:cubicBezTo>
                    <a:cubicBezTo>
                      <a:pt x="504" y="126"/>
                      <a:pt x="497" y="125"/>
                      <a:pt x="494" y="121"/>
                    </a:cubicBezTo>
                    <a:cubicBezTo>
                      <a:pt x="492" y="118"/>
                      <a:pt x="496" y="119"/>
                      <a:pt x="503" y="120"/>
                    </a:cubicBezTo>
                    <a:cubicBezTo>
                      <a:pt x="509" y="121"/>
                      <a:pt x="504" y="116"/>
                      <a:pt x="509" y="116"/>
                    </a:cubicBezTo>
                    <a:cubicBezTo>
                      <a:pt x="514" y="116"/>
                      <a:pt x="517" y="118"/>
                      <a:pt x="522" y="115"/>
                    </a:cubicBezTo>
                    <a:cubicBezTo>
                      <a:pt x="526" y="111"/>
                      <a:pt x="519" y="104"/>
                      <a:pt x="515" y="105"/>
                    </a:cubicBezTo>
                    <a:cubicBezTo>
                      <a:pt x="512" y="106"/>
                      <a:pt x="506" y="108"/>
                      <a:pt x="506" y="104"/>
                    </a:cubicBezTo>
                    <a:cubicBezTo>
                      <a:pt x="506" y="101"/>
                      <a:pt x="512" y="103"/>
                      <a:pt x="516" y="102"/>
                    </a:cubicBezTo>
                    <a:cubicBezTo>
                      <a:pt x="519" y="102"/>
                      <a:pt x="514" y="97"/>
                      <a:pt x="509" y="98"/>
                    </a:cubicBezTo>
                    <a:cubicBezTo>
                      <a:pt x="504" y="100"/>
                      <a:pt x="500" y="100"/>
                      <a:pt x="496" y="96"/>
                    </a:cubicBezTo>
                    <a:cubicBezTo>
                      <a:pt x="492" y="91"/>
                      <a:pt x="485" y="89"/>
                      <a:pt x="483" y="99"/>
                    </a:cubicBezTo>
                    <a:cubicBezTo>
                      <a:pt x="482" y="108"/>
                      <a:pt x="475" y="103"/>
                      <a:pt x="472" y="106"/>
                    </a:cubicBezTo>
                    <a:cubicBezTo>
                      <a:pt x="469" y="110"/>
                      <a:pt x="475" y="112"/>
                      <a:pt x="482" y="112"/>
                    </a:cubicBezTo>
                    <a:cubicBezTo>
                      <a:pt x="489" y="112"/>
                      <a:pt x="494" y="119"/>
                      <a:pt x="490" y="119"/>
                    </a:cubicBezTo>
                    <a:cubicBezTo>
                      <a:pt x="487" y="119"/>
                      <a:pt x="489" y="123"/>
                      <a:pt x="485" y="122"/>
                    </a:cubicBezTo>
                    <a:cubicBezTo>
                      <a:pt x="482" y="120"/>
                      <a:pt x="478" y="122"/>
                      <a:pt x="481" y="125"/>
                    </a:cubicBezTo>
                    <a:cubicBezTo>
                      <a:pt x="483" y="128"/>
                      <a:pt x="480" y="129"/>
                      <a:pt x="480" y="132"/>
                    </a:cubicBezTo>
                    <a:cubicBezTo>
                      <a:pt x="480" y="135"/>
                      <a:pt x="475" y="132"/>
                      <a:pt x="469" y="132"/>
                    </a:cubicBezTo>
                    <a:cubicBezTo>
                      <a:pt x="464" y="131"/>
                      <a:pt x="454" y="133"/>
                      <a:pt x="447" y="134"/>
                    </a:cubicBezTo>
                    <a:cubicBezTo>
                      <a:pt x="440" y="136"/>
                      <a:pt x="433" y="133"/>
                      <a:pt x="430" y="130"/>
                    </a:cubicBezTo>
                    <a:cubicBezTo>
                      <a:pt x="427" y="127"/>
                      <a:pt x="423" y="127"/>
                      <a:pt x="418" y="127"/>
                    </a:cubicBezTo>
                    <a:cubicBezTo>
                      <a:pt x="413" y="127"/>
                      <a:pt x="414" y="123"/>
                      <a:pt x="408" y="122"/>
                    </a:cubicBezTo>
                    <a:cubicBezTo>
                      <a:pt x="401" y="122"/>
                      <a:pt x="403" y="117"/>
                      <a:pt x="402" y="113"/>
                    </a:cubicBezTo>
                    <a:cubicBezTo>
                      <a:pt x="401" y="110"/>
                      <a:pt x="388" y="111"/>
                      <a:pt x="383" y="114"/>
                    </a:cubicBezTo>
                    <a:cubicBezTo>
                      <a:pt x="379" y="117"/>
                      <a:pt x="369" y="116"/>
                      <a:pt x="367" y="121"/>
                    </a:cubicBezTo>
                    <a:cubicBezTo>
                      <a:pt x="364" y="127"/>
                      <a:pt x="369" y="126"/>
                      <a:pt x="372" y="126"/>
                    </a:cubicBezTo>
                    <a:cubicBezTo>
                      <a:pt x="376" y="126"/>
                      <a:pt x="375" y="122"/>
                      <a:pt x="382" y="123"/>
                    </a:cubicBezTo>
                    <a:cubicBezTo>
                      <a:pt x="389" y="124"/>
                      <a:pt x="394" y="115"/>
                      <a:pt x="397" y="118"/>
                    </a:cubicBezTo>
                    <a:cubicBezTo>
                      <a:pt x="400" y="121"/>
                      <a:pt x="385" y="127"/>
                      <a:pt x="379" y="128"/>
                    </a:cubicBezTo>
                    <a:cubicBezTo>
                      <a:pt x="372" y="129"/>
                      <a:pt x="374" y="134"/>
                      <a:pt x="380" y="144"/>
                    </a:cubicBezTo>
                    <a:cubicBezTo>
                      <a:pt x="386" y="153"/>
                      <a:pt x="377" y="148"/>
                      <a:pt x="377" y="152"/>
                    </a:cubicBezTo>
                    <a:cubicBezTo>
                      <a:pt x="377" y="157"/>
                      <a:pt x="366" y="151"/>
                      <a:pt x="370" y="149"/>
                    </a:cubicBezTo>
                    <a:cubicBezTo>
                      <a:pt x="375" y="148"/>
                      <a:pt x="373" y="143"/>
                      <a:pt x="369" y="140"/>
                    </a:cubicBezTo>
                    <a:cubicBezTo>
                      <a:pt x="365" y="137"/>
                      <a:pt x="363" y="140"/>
                      <a:pt x="363" y="137"/>
                    </a:cubicBezTo>
                    <a:cubicBezTo>
                      <a:pt x="364" y="133"/>
                      <a:pt x="359" y="137"/>
                      <a:pt x="356" y="134"/>
                    </a:cubicBezTo>
                    <a:cubicBezTo>
                      <a:pt x="352" y="131"/>
                      <a:pt x="351" y="129"/>
                      <a:pt x="346" y="132"/>
                    </a:cubicBezTo>
                    <a:cubicBezTo>
                      <a:pt x="341" y="134"/>
                      <a:pt x="336" y="133"/>
                      <a:pt x="325" y="135"/>
                    </a:cubicBezTo>
                    <a:cubicBezTo>
                      <a:pt x="315" y="137"/>
                      <a:pt x="295" y="136"/>
                      <a:pt x="292" y="133"/>
                    </a:cubicBezTo>
                    <a:cubicBezTo>
                      <a:pt x="288" y="129"/>
                      <a:pt x="301" y="123"/>
                      <a:pt x="305" y="124"/>
                    </a:cubicBezTo>
                    <a:cubicBezTo>
                      <a:pt x="308" y="125"/>
                      <a:pt x="306" y="120"/>
                      <a:pt x="300" y="116"/>
                    </a:cubicBezTo>
                    <a:cubicBezTo>
                      <a:pt x="295" y="111"/>
                      <a:pt x="282" y="108"/>
                      <a:pt x="282" y="111"/>
                    </a:cubicBezTo>
                    <a:cubicBezTo>
                      <a:pt x="282" y="114"/>
                      <a:pt x="275" y="111"/>
                      <a:pt x="266" y="110"/>
                    </a:cubicBezTo>
                    <a:cubicBezTo>
                      <a:pt x="256" y="108"/>
                      <a:pt x="255" y="105"/>
                      <a:pt x="249" y="104"/>
                    </a:cubicBezTo>
                    <a:cubicBezTo>
                      <a:pt x="243" y="104"/>
                      <a:pt x="234" y="102"/>
                      <a:pt x="227" y="97"/>
                    </a:cubicBezTo>
                    <a:cubicBezTo>
                      <a:pt x="220" y="91"/>
                      <a:pt x="204" y="93"/>
                      <a:pt x="202" y="98"/>
                    </a:cubicBezTo>
                    <a:cubicBezTo>
                      <a:pt x="200" y="103"/>
                      <a:pt x="194" y="103"/>
                      <a:pt x="189" y="103"/>
                    </a:cubicBezTo>
                    <a:cubicBezTo>
                      <a:pt x="183" y="103"/>
                      <a:pt x="191" y="96"/>
                      <a:pt x="189" y="95"/>
                    </a:cubicBezTo>
                    <a:cubicBezTo>
                      <a:pt x="187" y="94"/>
                      <a:pt x="189" y="87"/>
                      <a:pt x="185" y="87"/>
                    </a:cubicBezTo>
                    <a:cubicBezTo>
                      <a:pt x="181" y="86"/>
                      <a:pt x="178" y="103"/>
                      <a:pt x="170" y="103"/>
                    </a:cubicBezTo>
                    <a:cubicBezTo>
                      <a:pt x="163" y="102"/>
                      <a:pt x="159" y="85"/>
                      <a:pt x="153" y="80"/>
                    </a:cubicBezTo>
                    <a:cubicBezTo>
                      <a:pt x="147" y="76"/>
                      <a:pt x="141" y="75"/>
                      <a:pt x="146" y="82"/>
                    </a:cubicBezTo>
                    <a:cubicBezTo>
                      <a:pt x="152" y="89"/>
                      <a:pt x="142" y="84"/>
                      <a:pt x="142" y="89"/>
                    </a:cubicBezTo>
                    <a:cubicBezTo>
                      <a:pt x="143" y="93"/>
                      <a:pt x="134" y="98"/>
                      <a:pt x="134" y="96"/>
                    </a:cubicBezTo>
                    <a:cubicBezTo>
                      <a:pt x="134" y="93"/>
                      <a:pt x="129" y="91"/>
                      <a:pt x="123" y="98"/>
                    </a:cubicBezTo>
                    <a:cubicBezTo>
                      <a:pt x="117" y="105"/>
                      <a:pt x="113" y="104"/>
                      <a:pt x="112" y="101"/>
                    </a:cubicBezTo>
                    <a:cubicBezTo>
                      <a:pt x="112" y="99"/>
                      <a:pt x="94" y="108"/>
                      <a:pt x="95" y="111"/>
                    </a:cubicBezTo>
                    <a:cubicBezTo>
                      <a:pt x="96" y="114"/>
                      <a:pt x="92" y="116"/>
                      <a:pt x="87" y="116"/>
                    </a:cubicBezTo>
                    <a:cubicBezTo>
                      <a:pt x="83" y="115"/>
                      <a:pt x="86" y="111"/>
                      <a:pt x="90" y="109"/>
                    </a:cubicBezTo>
                    <a:cubicBezTo>
                      <a:pt x="94" y="107"/>
                      <a:pt x="106" y="98"/>
                      <a:pt x="112" y="97"/>
                    </a:cubicBezTo>
                    <a:cubicBezTo>
                      <a:pt x="118" y="96"/>
                      <a:pt x="129" y="91"/>
                      <a:pt x="130" y="88"/>
                    </a:cubicBezTo>
                    <a:cubicBezTo>
                      <a:pt x="130" y="86"/>
                      <a:pt x="124" y="88"/>
                      <a:pt x="120" y="87"/>
                    </a:cubicBezTo>
                    <a:cubicBezTo>
                      <a:pt x="116" y="86"/>
                      <a:pt x="109" y="91"/>
                      <a:pt x="102" y="94"/>
                    </a:cubicBezTo>
                    <a:cubicBezTo>
                      <a:pt x="95" y="97"/>
                      <a:pt x="88" y="96"/>
                      <a:pt x="90" y="100"/>
                    </a:cubicBezTo>
                    <a:cubicBezTo>
                      <a:pt x="92" y="104"/>
                      <a:pt x="83" y="99"/>
                      <a:pt x="82" y="102"/>
                    </a:cubicBezTo>
                    <a:cubicBezTo>
                      <a:pt x="80" y="105"/>
                      <a:pt x="77" y="102"/>
                      <a:pt x="79" y="100"/>
                    </a:cubicBezTo>
                    <a:cubicBezTo>
                      <a:pt x="82" y="99"/>
                      <a:pt x="73" y="96"/>
                      <a:pt x="73" y="98"/>
                    </a:cubicBezTo>
                    <a:cubicBezTo>
                      <a:pt x="73" y="100"/>
                      <a:pt x="72" y="102"/>
                      <a:pt x="66" y="102"/>
                    </a:cubicBezTo>
                    <a:cubicBezTo>
                      <a:pt x="60" y="102"/>
                      <a:pt x="54" y="106"/>
                      <a:pt x="58" y="109"/>
                    </a:cubicBezTo>
                    <a:cubicBezTo>
                      <a:pt x="62" y="112"/>
                      <a:pt x="64" y="114"/>
                      <a:pt x="62" y="116"/>
                    </a:cubicBezTo>
                    <a:cubicBezTo>
                      <a:pt x="60" y="118"/>
                      <a:pt x="54" y="110"/>
                      <a:pt x="45" y="111"/>
                    </a:cubicBezTo>
                    <a:cubicBezTo>
                      <a:pt x="36" y="112"/>
                      <a:pt x="19" y="101"/>
                      <a:pt x="19" y="99"/>
                    </a:cubicBezTo>
                    <a:cubicBezTo>
                      <a:pt x="19" y="97"/>
                      <a:pt x="8" y="98"/>
                      <a:pt x="0" y="97"/>
                    </a:cubicBezTo>
                    <a:quadBezTo>
                      <a:pt x="0" y="269"/>
                      <a:pt x="0" y="269"/>
                    </a:quadBezTo>
                    <a:cubicBezTo>
                      <a:pt x="1" y="269"/>
                      <a:pt x="2" y="270"/>
                      <a:pt x="3" y="270"/>
                    </a:cubicBezTo>
                    <a:cubicBezTo>
                      <a:pt x="4" y="269"/>
                      <a:pt x="5" y="268"/>
                      <a:pt x="6" y="268"/>
                    </a:cubicBezTo>
                    <a:quadBezTo>
                      <a:pt x="7" y="268"/>
                      <a:pt x="7" y="268"/>
                    </a:quadBezTo>
                    <a:cubicBezTo>
                      <a:pt x="9" y="269"/>
                      <a:pt x="11" y="269"/>
                      <a:pt x="14" y="267"/>
                    </a:cubicBezTo>
                    <a:cubicBezTo>
                      <a:pt x="15" y="267"/>
                      <a:pt x="16" y="267"/>
                      <a:pt x="17" y="267"/>
                    </a:cubicBezTo>
                    <a:cubicBezTo>
                      <a:pt x="22" y="267"/>
                      <a:pt x="24" y="271"/>
                      <a:pt x="24" y="275"/>
                    </a:cubicBezTo>
                    <a:cubicBezTo>
                      <a:pt x="24" y="276"/>
                      <a:pt x="27" y="278"/>
                      <a:pt x="29" y="279"/>
                    </a:cubicBezTo>
                    <a:cubicBezTo>
                      <a:pt x="31" y="281"/>
                      <a:pt x="33" y="283"/>
                      <a:pt x="35" y="285"/>
                    </a:cubicBezTo>
                    <a:quadBezTo>
                      <a:pt x="36" y="286"/>
                      <a:pt x="36" y="287"/>
                    </a:quadBezTo>
                    <a:cubicBezTo>
                      <a:pt x="38" y="289"/>
                      <a:pt x="39" y="291"/>
                      <a:pt x="40" y="291"/>
                    </a:cubicBezTo>
                    <a:cubicBezTo>
                      <a:pt x="40" y="291"/>
                      <a:pt x="41" y="290"/>
                      <a:pt x="41" y="290"/>
                    </a:cubicBezTo>
                    <a:cubicBezTo>
                      <a:pt x="42" y="289"/>
                      <a:pt x="44" y="289"/>
                      <a:pt x="45" y="288"/>
                    </a:cubicBezTo>
                    <a:cubicBezTo>
                      <a:pt x="48" y="287"/>
                      <a:pt x="50" y="286"/>
                      <a:pt x="50" y="284"/>
                    </a:cubicBezTo>
                    <a:cubicBezTo>
                      <a:pt x="50" y="280"/>
                      <a:pt x="55" y="278"/>
                      <a:pt x="60" y="278"/>
                    </a:cubicBezTo>
                    <a:cubicBezTo>
                      <a:pt x="66" y="278"/>
                      <a:pt x="70" y="281"/>
                      <a:pt x="70" y="285"/>
                    </a:cubicBezTo>
                    <a:cubicBezTo>
                      <a:pt x="70" y="286"/>
                      <a:pt x="73" y="289"/>
                      <a:pt x="77" y="292"/>
                    </a:cubicBezTo>
                    <a:cubicBezTo>
                      <a:pt x="82" y="297"/>
                      <a:pt x="89" y="303"/>
                      <a:pt x="94" y="311"/>
                    </a:cubicBezTo>
                    <a:cubicBezTo>
                      <a:pt x="96" y="315"/>
                      <a:pt x="97" y="318"/>
                      <a:pt x="99" y="320"/>
                    </a:cubicBezTo>
                    <a:cubicBezTo>
                      <a:pt x="103" y="328"/>
                      <a:pt x="104" y="330"/>
                      <a:pt x="113" y="334"/>
                    </a:cubicBezTo>
                    <a:cubicBezTo>
                      <a:pt x="125" y="339"/>
                      <a:pt x="127" y="342"/>
                      <a:pt x="125" y="349"/>
                    </a:cubicBezTo>
                    <a:cubicBezTo>
                      <a:pt x="124" y="349"/>
                      <a:pt x="125" y="350"/>
                      <a:pt x="126" y="351"/>
                    </a:cubicBezTo>
                    <a:cubicBezTo>
                      <a:pt x="128" y="353"/>
                      <a:pt x="129" y="354"/>
                      <a:pt x="129" y="356"/>
                    </a:cubicBezTo>
                    <a:cubicBezTo>
                      <a:pt x="129" y="358"/>
                      <a:pt x="128" y="359"/>
                      <a:pt x="126" y="360"/>
                    </a:cubicBezTo>
                    <a:cubicBezTo>
                      <a:pt x="124" y="361"/>
                      <a:pt x="121" y="363"/>
                      <a:pt x="119" y="365"/>
                    </a:cubicBezTo>
                    <a:quadBezTo>
                      <a:pt x="118" y="366"/>
                      <a:pt x="118" y="366"/>
                    </a:quadBezTo>
                    <a:cubicBezTo>
                      <a:pt x="119" y="367"/>
                      <a:pt x="120" y="368"/>
                      <a:pt x="122" y="369"/>
                    </a:cubicBezTo>
                    <a:cubicBezTo>
                      <a:pt x="125" y="372"/>
                      <a:pt x="117" y="372"/>
                      <a:pt x="119" y="374"/>
                    </a:cubicBezTo>
                    <a:cubicBezTo>
                      <a:pt x="122" y="376"/>
                      <a:pt x="119" y="380"/>
                      <a:pt x="121" y="383"/>
                    </a:cubicBezTo>
                    <a:cubicBezTo>
                      <a:pt x="124" y="385"/>
                      <a:pt x="128" y="384"/>
                      <a:pt x="131" y="382"/>
                    </a:cubicBezTo>
                    <a:cubicBezTo>
                      <a:pt x="134" y="380"/>
                      <a:pt x="136" y="385"/>
                      <a:pt x="133" y="389"/>
                    </a:cubicBezTo>
                    <a:cubicBezTo>
                      <a:pt x="131" y="392"/>
                      <a:pt x="136" y="395"/>
                      <a:pt x="138" y="392"/>
                    </a:cubicBezTo>
                    <a:cubicBezTo>
                      <a:pt x="140" y="390"/>
                      <a:pt x="145" y="397"/>
                      <a:pt x="147" y="398"/>
                    </a:cubicBezTo>
                    <a:cubicBezTo>
                      <a:pt x="150" y="399"/>
                      <a:pt x="152" y="403"/>
                      <a:pt x="148" y="403"/>
                    </a:cubicBezTo>
                    <a:cubicBezTo>
                      <a:pt x="144" y="403"/>
                      <a:pt x="145" y="410"/>
                      <a:pt x="148" y="410"/>
                    </a:cubicBezTo>
                    <a:cubicBezTo>
                      <a:pt x="150" y="410"/>
                      <a:pt x="150" y="414"/>
                      <a:pt x="150" y="416"/>
                    </a:cubicBezTo>
                    <a:cubicBezTo>
                      <a:pt x="150" y="418"/>
                      <a:pt x="159" y="421"/>
                      <a:pt x="162" y="420"/>
                    </a:cubicBezTo>
                    <a:cubicBezTo>
                      <a:pt x="165" y="419"/>
                      <a:pt x="168" y="422"/>
                      <a:pt x="170" y="425"/>
                    </a:cubicBezTo>
                    <a:cubicBezTo>
                      <a:pt x="171" y="428"/>
                      <a:pt x="177" y="430"/>
                      <a:pt x="180" y="428"/>
                    </a:cubicBezTo>
                    <a:cubicBezTo>
                      <a:pt x="182" y="426"/>
                      <a:pt x="183" y="431"/>
                      <a:pt x="184" y="435"/>
                    </a:cubicBezTo>
                    <a:cubicBezTo>
                      <a:pt x="184" y="438"/>
                      <a:pt x="189" y="436"/>
                      <a:pt x="192" y="436"/>
                    </a:cubicBezTo>
                    <a:cubicBezTo>
                      <a:pt x="195" y="436"/>
                      <a:pt x="197" y="440"/>
                      <a:pt x="199" y="439"/>
                    </a:cubicBezTo>
                    <a:cubicBezTo>
                      <a:pt x="203" y="438"/>
                      <a:pt x="204" y="444"/>
                      <a:pt x="207" y="448"/>
                    </a:cubicBezTo>
                    <a:quadBezTo>
                      <a:pt x="517" y="446"/>
                      <a:pt x="517" y="446"/>
                    </a:quadBezTo>
                    <a:cubicBezTo>
                      <a:pt x="517" y="444"/>
                      <a:pt x="518" y="441"/>
                      <a:pt x="521" y="441"/>
                    </a:cubicBezTo>
                    <a:close/>
                    <a:moveTo>
                      <a:pt x="264" y="164"/>
                    </a:moveTo>
                    <a:cubicBezTo>
                      <a:pt x="258" y="173"/>
                      <a:pt x="255" y="174"/>
                      <a:pt x="249" y="173"/>
                    </a:cubicBezTo>
                    <a:cubicBezTo>
                      <a:pt x="242" y="171"/>
                      <a:pt x="238" y="175"/>
                      <a:pt x="241" y="177"/>
                    </a:cubicBezTo>
                    <a:cubicBezTo>
                      <a:pt x="245" y="179"/>
                      <a:pt x="245" y="181"/>
                      <a:pt x="238" y="183"/>
                    </a:cubicBezTo>
                    <a:cubicBezTo>
                      <a:pt x="231" y="185"/>
                      <a:pt x="226" y="190"/>
                      <a:pt x="223" y="189"/>
                    </a:cubicBezTo>
                    <a:cubicBezTo>
                      <a:pt x="221" y="189"/>
                      <a:pt x="235" y="178"/>
                      <a:pt x="232" y="176"/>
                    </a:cubicBezTo>
                    <a:cubicBezTo>
                      <a:pt x="228" y="173"/>
                      <a:pt x="218" y="180"/>
                      <a:pt x="218" y="184"/>
                    </a:cubicBezTo>
                    <a:cubicBezTo>
                      <a:pt x="218" y="187"/>
                      <a:pt x="212" y="187"/>
                      <a:pt x="208" y="187"/>
                    </a:cubicBezTo>
                    <a:cubicBezTo>
                      <a:pt x="204" y="187"/>
                      <a:pt x="199" y="183"/>
                      <a:pt x="203" y="183"/>
                    </a:cubicBezTo>
                    <a:cubicBezTo>
                      <a:pt x="207" y="182"/>
                      <a:pt x="204" y="178"/>
                      <a:pt x="210" y="176"/>
                    </a:cubicBezTo>
                    <a:cubicBezTo>
                      <a:pt x="215" y="174"/>
                      <a:pt x="209" y="171"/>
                      <a:pt x="210" y="169"/>
                    </a:cubicBezTo>
                    <a:cubicBezTo>
                      <a:pt x="212" y="167"/>
                      <a:pt x="222" y="171"/>
                      <a:pt x="222" y="167"/>
                    </a:cubicBezTo>
                    <a:cubicBezTo>
                      <a:pt x="223" y="163"/>
                      <a:pt x="212" y="160"/>
                      <a:pt x="208" y="162"/>
                    </a:cubicBezTo>
                    <a:cubicBezTo>
                      <a:pt x="205" y="165"/>
                      <a:pt x="196" y="170"/>
                      <a:pt x="186" y="166"/>
                    </a:cubicBezTo>
                    <a:cubicBezTo>
                      <a:pt x="183" y="165"/>
                      <a:pt x="212" y="162"/>
                      <a:pt x="216" y="157"/>
                    </a:cubicBezTo>
                    <a:cubicBezTo>
                      <a:pt x="221" y="153"/>
                      <a:pt x="243" y="148"/>
                      <a:pt x="244" y="152"/>
                    </a:cubicBezTo>
                    <a:cubicBezTo>
                      <a:pt x="246" y="156"/>
                      <a:pt x="233" y="158"/>
                      <a:pt x="239" y="162"/>
                    </a:cubicBezTo>
                    <a:cubicBezTo>
                      <a:pt x="245" y="166"/>
                      <a:pt x="256" y="163"/>
                      <a:pt x="258" y="159"/>
                    </a:cubicBezTo>
                    <a:cubicBezTo>
                      <a:pt x="260" y="156"/>
                      <a:pt x="271" y="156"/>
                      <a:pt x="264" y="164"/>
                    </a:cubicBezTo>
                    <a:close/>
                    <a:moveTo>
                      <a:pt x="327" y="245"/>
                    </a:moveTo>
                    <a:cubicBezTo>
                      <a:pt x="320" y="251"/>
                      <a:pt x="320" y="250"/>
                      <a:pt x="314" y="251"/>
                    </a:cubicBezTo>
                    <a:cubicBezTo>
                      <a:pt x="307" y="252"/>
                      <a:pt x="312" y="259"/>
                      <a:pt x="304" y="259"/>
                    </a:cubicBezTo>
                    <a:cubicBezTo>
                      <a:pt x="296" y="260"/>
                      <a:pt x="276" y="261"/>
                      <a:pt x="273" y="256"/>
                    </a:cubicBezTo>
                    <a:cubicBezTo>
                      <a:pt x="272" y="255"/>
                      <a:pt x="284" y="256"/>
                      <a:pt x="285" y="252"/>
                    </a:cubicBezTo>
                    <a:cubicBezTo>
                      <a:pt x="286" y="249"/>
                      <a:pt x="289" y="244"/>
                      <a:pt x="294" y="244"/>
                    </a:cubicBezTo>
                    <a:cubicBezTo>
                      <a:pt x="299" y="244"/>
                      <a:pt x="298" y="237"/>
                      <a:pt x="290" y="233"/>
                    </a:cubicBezTo>
                    <a:cubicBezTo>
                      <a:pt x="282" y="229"/>
                      <a:pt x="302" y="227"/>
                      <a:pt x="307" y="233"/>
                    </a:cubicBezTo>
                    <a:cubicBezTo>
                      <a:pt x="311" y="239"/>
                      <a:pt x="319" y="244"/>
                      <a:pt x="324" y="239"/>
                    </a:cubicBezTo>
                    <a:cubicBezTo>
                      <a:pt x="328" y="235"/>
                      <a:pt x="354" y="222"/>
                      <a:pt x="354" y="228"/>
                    </a:cubicBezTo>
                    <a:cubicBezTo>
                      <a:pt x="354" y="234"/>
                      <a:pt x="335" y="238"/>
                      <a:pt x="327" y="245"/>
                    </a:cubicBezTo>
                    <a:close/>
                    <a:moveTo>
                      <a:pt x="501" y="426"/>
                    </a:moveTo>
                    <a:cubicBezTo>
                      <a:pt x="496" y="427"/>
                      <a:pt x="502" y="412"/>
                      <a:pt x="492" y="406"/>
                    </a:cubicBezTo>
                    <a:cubicBezTo>
                      <a:pt x="480" y="400"/>
                      <a:pt x="475" y="388"/>
                      <a:pt x="475" y="381"/>
                    </a:cubicBezTo>
                    <a:cubicBezTo>
                      <a:pt x="475" y="375"/>
                      <a:pt x="485" y="372"/>
                      <a:pt x="489" y="377"/>
                    </a:cubicBezTo>
                    <a:cubicBezTo>
                      <a:pt x="493" y="382"/>
                      <a:pt x="499" y="402"/>
                      <a:pt x="502" y="409"/>
                    </a:cubicBezTo>
                    <a:cubicBezTo>
                      <a:pt x="506" y="415"/>
                      <a:pt x="506" y="426"/>
                      <a:pt x="501" y="4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41" name="Freeform 2198"/>
              <p:cNvSpPr/>
              <p:nvPr/>
            </p:nvSpPr>
            <p:spPr>
              <a:xfrm>
                <a:off x="2010989" y="2123011"/>
                <a:ext cx="33451" cy="21582"/>
              </a:xfrm>
              <a:custGeom>
                <a:avLst/>
                <a:gdLst>
                  <a:gd name="T0" fmla="*/ 16 w 19"/>
                  <a:gd name="T1" fmla="*/ 6 h 12"/>
                  <a:gd name="T2" fmla="*/ 1 w 19"/>
                  <a:gd name="T3" fmla="*/ 3 h 12"/>
                  <a:gd name="T4" fmla="*/ 16 w 19"/>
                  <a:gd name="T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2">
                    <a:moveTo>
                      <a:pt x="16" y="6"/>
                    </a:moveTo>
                    <a:cubicBezTo>
                      <a:pt x="19" y="0"/>
                      <a:pt x="0" y="1"/>
                      <a:pt x="1" y="3"/>
                    </a:cubicBezTo>
                    <a:cubicBezTo>
                      <a:pt x="5" y="7"/>
                      <a:pt x="14" y="12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42" name="Freeform 2199"/>
              <p:cNvSpPr/>
              <p:nvPr/>
            </p:nvSpPr>
            <p:spPr>
              <a:xfrm>
                <a:off x="1849308" y="2137399"/>
                <a:ext cx="157964" cy="77335"/>
              </a:xfrm>
              <a:custGeom>
                <a:avLst/>
                <a:gdLst>
                  <a:gd name="T0" fmla="*/ 3 w 89"/>
                  <a:gd name="T1" fmla="*/ 36 h 45"/>
                  <a:gd name="T2" fmla="*/ 7 w 89"/>
                  <a:gd name="T3" fmla="*/ 43 h 45"/>
                  <a:gd name="T4" fmla="*/ 15 w 89"/>
                  <a:gd name="T5" fmla="*/ 41 h 45"/>
                  <a:gd name="T6" fmla="*/ 24 w 89"/>
                  <a:gd name="T7" fmla="*/ 36 h 45"/>
                  <a:gd name="T8" fmla="*/ 32 w 89"/>
                  <a:gd name="T9" fmla="*/ 45 h 45"/>
                  <a:gd name="T10" fmla="*/ 42 w 89"/>
                  <a:gd name="T11" fmla="*/ 36 h 45"/>
                  <a:gd name="T12" fmla="*/ 49 w 89"/>
                  <a:gd name="T13" fmla="*/ 31 h 45"/>
                  <a:gd name="T14" fmla="*/ 56 w 89"/>
                  <a:gd name="T15" fmla="*/ 21 h 45"/>
                  <a:gd name="T16" fmla="*/ 59 w 89"/>
                  <a:gd name="T17" fmla="*/ 31 h 45"/>
                  <a:gd name="T18" fmla="*/ 70 w 89"/>
                  <a:gd name="T19" fmla="*/ 28 h 45"/>
                  <a:gd name="T20" fmla="*/ 79 w 89"/>
                  <a:gd name="T21" fmla="*/ 24 h 45"/>
                  <a:gd name="T22" fmla="*/ 79 w 89"/>
                  <a:gd name="T23" fmla="*/ 15 h 45"/>
                  <a:gd name="T24" fmla="*/ 86 w 89"/>
                  <a:gd name="T25" fmla="*/ 9 h 45"/>
                  <a:gd name="T26" fmla="*/ 77 w 89"/>
                  <a:gd name="T27" fmla="*/ 4 h 45"/>
                  <a:gd name="T28" fmla="*/ 70 w 89"/>
                  <a:gd name="T29" fmla="*/ 9 h 45"/>
                  <a:gd name="T30" fmla="*/ 55 w 89"/>
                  <a:gd name="T31" fmla="*/ 7 h 45"/>
                  <a:gd name="T32" fmla="*/ 34 w 89"/>
                  <a:gd name="T33" fmla="*/ 18 h 45"/>
                  <a:gd name="T34" fmla="*/ 18 w 89"/>
                  <a:gd name="T35" fmla="*/ 28 h 45"/>
                  <a:gd name="T36" fmla="*/ 3 w 89"/>
                  <a:gd name="T37" fmla="*/ 3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9" h="45">
                    <a:moveTo>
                      <a:pt x="3" y="36"/>
                    </a:moveTo>
                    <a:cubicBezTo>
                      <a:pt x="7" y="38"/>
                      <a:pt x="3" y="45"/>
                      <a:pt x="7" y="43"/>
                    </a:cubicBezTo>
                    <a:cubicBezTo>
                      <a:pt x="11" y="41"/>
                      <a:pt x="12" y="40"/>
                      <a:pt x="15" y="41"/>
                    </a:cubicBezTo>
                    <a:cubicBezTo>
                      <a:pt x="21" y="43"/>
                      <a:pt x="22" y="38"/>
                      <a:pt x="24" y="36"/>
                    </a:cubicBezTo>
                    <a:cubicBezTo>
                      <a:pt x="27" y="33"/>
                      <a:pt x="26" y="45"/>
                      <a:pt x="32" y="45"/>
                    </a:cubicBezTo>
                    <a:cubicBezTo>
                      <a:pt x="38" y="45"/>
                      <a:pt x="37" y="33"/>
                      <a:pt x="42" y="36"/>
                    </a:cubicBezTo>
                    <a:cubicBezTo>
                      <a:pt x="47" y="40"/>
                      <a:pt x="48" y="35"/>
                      <a:pt x="49" y="31"/>
                    </a:cubicBezTo>
                    <a:cubicBezTo>
                      <a:pt x="50" y="28"/>
                      <a:pt x="50" y="22"/>
                      <a:pt x="56" y="21"/>
                    </a:cubicBezTo>
                    <a:cubicBezTo>
                      <a:pt x="61" y="20"/>
                      <a:pt x="57" y="26"/>
                      <a:pt x="59" y="31"/>
                    </a:cubicBezTo>
                    <a:cubicBezTo>
                      <a:pt x="63" y="37"/>
                      <a:pt x="69" y="31"/>
                      <a:pt x="70" y="28"/>
                    </a:cubicBezTo>
                    <a:cubicBezTo>
                      <a:pt x="70" y="25"/>
                      <a:pt x="79" y="27"/>
                      <a:pt x="79" y="24"/>
                    </a:cubicBezTo>
                    <a:cubicBezTo>
                      <a:pt x="78" y="20"/>
                      <a:pt x="81" y="19"/>
                      <a:pt x="79" y="15"/>
                    </a:cubicBezTo>
                    <a:cubicBezTo>
                      <a:pt x="76" y="11"/>
                      <a:pt x="83" y="12"/>
                      <a:pt x="86" y="9"/>
                    </a:cubicBezTo>
                    <a:cubicBezTo>
                      <a:pt x="89" y="6"/>
                      <a:pt x="82" y="9"/>
                      <a:pt x="77" y="4"/>
                    </a:cubicBezTo>
                    <a:cubicBezTo>
                      <a:pt x="72" y="0"/>
                      <a:pt x="70" y="6"/>
                      <a:pt x="70" y="9"/>
                    </a:cubicBezTo>
                    <a:cubicBezTo>
                      <a:pt x="70" y="12"/>
                      <a:pt x="60" y="9"/>
                      <a:pt x="55" y="7"/>
                    </a:cubicBezTo>
                    <a:cubicBezTo>
                      <a:pt x="49" y="5"/>
                      <a:pt x="42" y="14"/>
                      <a:pt x="34" y="18"/>
                    </a:cubicBezTo>
                    <a:cubicBezTo>
                      <a:pt x="26" y="22"/>
                      <a:pt x="26" y="29"/>
                      <a:pt x="18" y="28"/>
                    </a:cubicBezTo>
                    <a:cubicBezTo>
                      <a:pt x="11" y="28"/>
                      <a:pt x="0" y="35"/>
                      <a:pt x="3" y="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43" name="Freeform 2200"/>
              <p:cNvSpPr/>
              <p:nvPr/>
            </p:nvSpPr>
            <p:spPr>
              <a:xfrm>
                <a:off x="1960812" y="2171570"/>
                <a:ext cx="245308" cy="104312"/>
              </a:xfrm>
              <a:custGeom>
                <a:avLst/>
                <a:gdLst>
                  <a:gd name="T0" fmla="*/ 18 w 138"/>
                  <a:gd name="T1" fmla="*/ 14 h 60"/>
                  <a:gd name="T2" fmla="*/ 20 w 138"/>
                  <a:gd name="T3" fmla="*/ 21 h 60"/>
                  <a:gd name="T4" fmla="*/ 19 w 138"/>
                  <a:gd name="T5" fmla="*/ 23 h 60"/>
                  <a:gd name="T6" fmla="*/ 10 w 138"/>
                  <a:gd name="T7" fmla="*/ 31 h 60"/>
                  <a:gd name="T8" fmla="*/ 22 w 138"/>
                  <a:gd name="T9" fmla="*/ 31 h 60"/>
                  <a:gd name="T10" fmla="*/ 2 w 138"/>
                  <a:gd name="T11" fmla="*/ 37 h 60"/>
                  <a:gd name="T12" fmla="*/ 16 w 138"/>
                  <a:gd name="T13" fmla="*/ 41 h 60"/>
                  <a:gd name="T14" fmla="*/ 32 w 138"/>
                  <a:gd name="T15" fmla="*/ 40 h 60"/>
                  <a:gd name="T16" fmla="*/ 41 w 138"/>
                  <a:gd name="T17" fmla="*/ 36 h 60"/>
                  <a:gd name="T18" fmla="*/ 62 w 138"/>
                  <a:gd name="T19" fmla="*/ 38 h 60"/>
                  <a:gd name="T20" fmla="*/ 46 w 138"/>
                  <a:gd name="T21" fmla="*/ 47 h 60"/>
                  <a:gd name="T22" fmla="*/ 45 w 138"/>
                  <a:gd name="T23" fmla="*/ 57 h 60"/>
                  <a:gd name="T24" fmla="*/ 85 w 138"/>
                  <a:gd name="T25" fmla="*/ 45 h 60"/>
                  <a:gd name="T26" fmla="*/ 101 w 138"/>
                  <a:gd name="T27" fmla="*/ 44 h 60"/>
                  <a:gd name="T28" fmla="*/ 127 w 138"/>
                  <a:gd name="T29" fmla="*/ 42 h 60"/>
                  <a:gd name="T30" fmla="*/ 131 w 138"/>
                  <a:gd name="T31" fmla="*/ 19 h 60"/>
                  <a:gd name="T32" fmla="*/ 118 w 138"/>
                  <a:gd name="T33" fmla="*/ 24 h 60"/>
                  <a:gd name="T34" fmla="*/ 105 w 138"/>
                  <a:gd name="T35" fmla="*/ 13 h 60"/>
                  <a:gd name="T36" fmla="*/ 97 w 138"/>
                  <a:gd name="T37" fmla="*/ 1 h 60"/>
                  <a:gd name="T38" fmla="*/ 85 w 138"/>
                  <a:gd name="T39" fmla="*/ 14 h 60"/>
                  <a:gd name="T40" fmla="*/ 86 w 138"/>
                  <a:gd name="T41" fmla="*/ 21 h 60"/>
                  <a:gd name="T42" fmla="*/ 95 w 138"/>
                  <a:gd name="T43" fmla="*/ 30 h 60"/>
                  <a:gd name="T44" fmla="*/ 69 w 138"/>
                  <a:gd name="T45" fmla="*/ 25 h 60"/>
                  <a:gd name="T46" fmla="*/ 42 w 138"/>
                  <a:gd name="T47" fmla="*/ 13 h 60"/>
                  <a:gd name="T48" fmla="*/ 30 w 138"/>
                  <a:gd name="T49" fmla="*/ 7 h 60"/>
                  <a:gd name="T50" fmla="*/ 18 w 138"/>
                  <a:gd name="T51" fmla="*/ 1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8" h="60">
                    <a:moveTo>
                      <a:pt x="18" y="14"/>
                    </a:moveTo>
                    <a:cubicBezTo>
                      <a:pt x="11" y="14"/>
                      <a:pt x="12" y="21"/>
                      <a:pt x="20" y="21"/>
                    </a:cubicBezTo>
                    <a:cubicBezTo>
                      <a:pt x="28" y="21"/>
                      <a:pt x="30" y="24"/>
                      <a:pt x="19" y="23"/>
                    </a:cubicBezTo>
                    <a:cubicBezTo>
                      <a:pt x="7" y="23"/>
                      <a:pt x="2" y="33"/>
                      <a:pt x="10" y="31"/>
                    </a:cubicBezTo>
                    <a:cubicBezTo>
                      <a:pt x="18" y="29"/>
                      <a:pt x="28" y="29"/>
                      <a:pt x="22" y="31"/>
                    </a:cubicBezTo>
                    <a:cubicBezTo>
                      <a:pt x="16" y="33"/>
                      <a:pt x="0" y="34"/>
                      <a:pt x="2" y="37"/>
                    </a:cubicBezTo>
                    <a:cubicBezTo>
                      <a:pt x="3" y="39"/>
                      <a:pt x="10" y="39"/>
                      <a:pt x="16" y="41"/>
                    </a:cubicBezTo>
                    <a:cubicBezTo>
                      <a:pt x="23" y="44"/>
                      <a:pt x="27" y="45"/>
                      <a:pt x="32" y="40"/>
                    </a:cubicBezTo>
                    <a:cubicBezTo>
                      <a:pt x="37" y="34"/>
                      <a:pt x="43" y="29"/>
                      <a:pt x="41" y="36"/>
                    </a:cubicBezTo>
                    <a:cubicBezTo>
                      <a:pt x="38" y="44"/>
                      <a:pt x="49" y="38"/>
                      <a:pt x="62" y="38"/>
                    </a:cubicBezTo>
                    <a:cubicBezTo>
                      <a:pt x="76" y="37"/>
                      <a:pt x="60" y="46"/>
                      <a:pt x="46" y="47"/>
                    </a:cubicBezTo>
                    <a:cubicBezTo>
                      <a:pt x="32" y="48"/>
                      <a:pt x="34" y="55"/>
                      <a:pt x="45" y="57"/>
                    </a:cubicBezTo>
                    <a:cubicBezTo>
                      <a:pt x="56" y="60"/>
                      <a:pt x="80" y="50"/>
                      <a:pt x="85" y="45"/>
                    </a:cubicBezTo>
                    <a:cubicBezTo>
                      <a:pt x="91" y="39"/>
                      <a:pt x="96" y="48"/>
                      <a:pt x="101" y="44"/>
                    </a:cubicBezTo>
                    <a:cubicBezTo>
                      <a:pt x="107" y="40"/>
                      <a:pt x="117" y="44"/>
                      <a:pt x="127" y="42"/>
                    </a:cubicBezTo>
                    <a:cubicBezTo>
                      <a:pt x="136" y="40"/>
                      <a:pt x="138" y="22"/>
                      <a:pt x="131" y="19"/>
                    </a:cubicBezTo>
                    <a:cubicBezTo>
                      <a:pt x="124" y="16"/>
                      <a:pt x="124" y="23"/>
                      <a:pt x="118" y="24"/>
                    </a:cubicBezTo>
                    <a:cubicBezTo>
                      <a:pt x="113" y="25"/>
                      <a:pt x="110" y="18"/>
                      <a:pt x="105" y="13"/>
                    </a:cubicBezTo>
                    <a:cubicBezTo>
                      <a:pt x="101" y="9"/>
                      <a:pt x="104" y="0"/>
                      <a:pt x="97" y="1"/>
                    </a:cubicBezTo>
                    <a:cubicBezTo>
                      <a:pt x="91" y="2"/>
                      <a:pt x="77" y="13"/>
                      <a:pt x="85" y="14"/>
                    </a:cubicBezTo>
                    <a:cubicBezTo>
                      <a:pt x="94" y="15"/>
                      <a:pt x="91" y="19"/>
                      <a:pt x="86" y="21"/>
                    </a:cubicBezTo>
                    <a:cubicBezTo>
                      <a:pt x="82" y="23"/>
                      <a:pt x="97" y="27"/>
                      <a:pt x="95" y="30"/>
                    </a:cubicBezTo>
                    <a:cubicBezTo>
                      <a:pt x="93" y="33"/>
                      <a:pt x="70" y="30"/>
                      <a:pt x="69" y="25"/>
                    </a:cubicBezTo>
                    <a:cubicBezTo>
                      <a:pt x="68" y="20"/>
                      <a:pt x="50" y="11"/>
                      <a:pt x="42" y="13"/>
                    </a:cubicBezTo>
                    <a:cubicBezTo>
                      <a:pt x="35" y="15"/>
                      <a:pt x="38" y="7"/>
                      <a:pt x="30" y="7"/>
                    </a:cubicBezTo>
                    <a:cubicBezTo>
                      <a:pt x="23" y="6"/>
                      <a:pt x="25" y="13"/>
                      <a:pt x="1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44" name="Freeform 2201"/>
              <p:cNvSpPr/>
              <p:nvPr/>
            </p:nvSpPr>
            <p:spPr>
              <a:xfrm>
                <a:off x="1635593" y="2912547"/>
                <a:ext cx="50177" cy="55753"/>
              </a:xfrm>
              <a:custGeom>
                <a:avLst/>
                <a:gdLst>
                  <a:gd name="T0" fmla="*/ 9 w 29"/>
                  <a:gd name="T1" fmla="*/ 4 h 32"/>
                  <a:gd name="T2" fmla="*/ 26 w 29"/>
                  <a:gd name="T3" fmla="*/ 29 h 32"/>
                  <a:gd name="T4" fmla="*/ 21 w 29"/>
                  <a:gd name="T5" fmla="*/ 12 h 32"/>
                  <a:gd name="T6" fmla="*/ 9 w 29"/>
                  <a:gd name="T7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2">
                    <a:moveTo>
                      <a:pt x="9" y="4"/>
                    </a:moveTo>
                    <a:cubicBezTo>
                      <a:pt x="0" y="9"/>
                      <a:pt x="22" y="32"/>
                      <a:pt x="26" y="29"/>
                    </a:cubicBezTo>
                    <a:cubicBezTo>
                      <a:pt x="29" y="27"/>
                      <a:pt x="21" y="18"/>
                      <a:pt x="21" y="12"/>
                    </a:cubicBezTo>
                    <a:cubicBezTo>
                      <a:pt x="21" y="6"/>
                      <a:pt x="18" y="0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45" name="Freeform 2202"/>
              <p:cNvSpPr/>
              <p:nvPr/>
            </p:nvSpPr>
            <p:spPr>
              <a:xfrm>
                <a:off x="3027531" y="3020456"/>
                <a:ext cx="57610" cy="32373"/>
              </a:xfrm>
              <a:custGeom>
                <a:avLst/>
                <a:gdLst>
                  <a:gd name="T0" fmla="*/ 1 w 33"/>
                  <a:gd name="T1" fmla="*/ 3 h 19"/>
                  <a:gd name="T2" fmla="*/ 32 w 33"/>
                  <a:gd name="T3" fmla="*/ 14 h 19"/>
                  <a:gd name="T4" fmla="*/ 1 w 33"/>
                  <a:gd name="T5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19">
                    <a:moveTo>
                      <a:pt x="1" y="3"/>
                    </a:moveTo>
                    <a:cubicBezTo>
                      <a:pt x="2" y="7"/>
                      <a:pt x="31" y="19"/>
                      <a:pt x="32" y="14"/>
                    </a:cubicBezTo>
                    <a:cubicBezTo>
                      <a:pt x="33" y="8"/>
                      <a:pt x="0" y="0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46" name="Freeform 2203"/>
              <p:cNvSpPr/>
              <p:nvPr/>
            </p:nvSpPr>
            <p:spPr>
              <a:xfrm>
                <a:off x="1786123" y="2257898"/>
                <a:ext cx="223007" cy="136685"/>
              </a:xfrm>
              <a:custGeom>
                <a:avLst/>
                <a:gdLst>
                  <a:gd name="T0" fmla="*/ 21 w 126"/>
                  <a:gd name="T1" fmla="*/ 62 h 80"/>
                  <a:gd name="T2" fmla="*/ 37 w 126"/>
                  <a:gd name="T3" fmla="*/ 80 h 80"/>
                  <a:gd name="T4" fmla="*/ 44 w 126"/>
                  <a:gd name="T5" fmla="*/ 75 h 80"/>
                  <a:gd name="T6" fmla="*/ 55 w 126"/>
                  <a:gd name="T7" fmla="*/ 72 h 80"/>
                  <a:gd name="T8" fmla="*/ 66 w 126"/>
                  <a:gd name="T9" fmla="*/ 64 h 80"/>
                  <a:gd name="T10" fmla="*/ 77 w 126"/>
                  <a:gd name="T11" fmla="*/ 53 h 80"/>
                  <a:gd name="T12" fmla="*/ 86 w 126"/>
                  <a:gd name="T13" fmla="*/ 42 h 80"/>
                  <a:gd name="T14" fmla="*/ 122 w 126"/>
                  <a:gd name="T15" fmla="*/ 27 h 80"/>
                  <a:gd name="T16" fmla="*/ 108 w 126"/>
                  <a:gd name="T17" fmla="*/ 14 h 80"/>
                  <a:gd name="T18" fmla="*/ 85 w 126"/>
                  <a:gd name="T19" fmla="*/ 12 h 80"/>
                  <a:gd name="T20" fmla="*/ 78 w 126"/>
                  <a:gd name="T21" fmla="*/ 9 h 80"/>
                  <a:gd name="T22" fmla="*/ 55 w 126"/>
                  <a:gd name="T23" fmla="*/ 3 h 80"/>
                  <a:gd name="T24" fmla="*/ 20 w 126"/>
                  <a:gd name="T25" fmla="*/ 8 h 80"/>
                  <a:gd name="T26" fmla="*/ 25 w 126"/>
                  <a:gd name="T27" fmla="*/ 19 h 80"/>
                  <a:gd name="T28" fmla="*/ 17 w 126"/>
                  <a:gd name="T29" fmla="*/ 36 h 80"/>
                  <a:gd name="T30" fmla="*/ 7 w 126"/>
                  <a:gd name="T31" fmla="*/ 53 h 80"/>
                  <a:gd name="T32" fmla="*/ 21 w 126"/>
                  <a:gd name="T33" fmla="*/ 62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6" h="80">
                    <a:moveTo>
                      <a:pt x="21" y="62"/>
                    </a:moveTo>
                    <a:cubicBezTo>
                      <a:pt x="30" y="64"/>
                      <a:pt x="31" y="80"/>
                      <a:pt x="37" y="80"/>
                    </a:cubicBezTo>
                    <a:cubicBezTo>
                      <a:pt x="41" y="80"/>
                      <a:pt x="38" y="75"/>
                      <a:pt x="44" y="75"/>
                    </a:cubicBezTo>
                    <a:cubicBezTo>
                      <a:pt x="51" y="75"/>
                      <a:pt x="49" y="72"/>
                      <a:pt x="55" y="72"/>
                    </a:cubicBezTo>
                    <a:cubicBezTo>
                      <a:pt x="61" y="73"/>
                      <a:pt x="66" y="71"/>
                      <a:pt x="66" y="64"/>
                    </a:cubicBezTo>
                    <a:cubicBezTo>
                      <a:pt x="66" y="57"/>
                      <a:pt x="71" y="54"/>
                      <a:pt x="77" y="53"/>
                    </a:cubicBezTo>
                    <a:cubicBezTo>
                      <a:pt x="83" y="51"/>
                      <a:pt x="77" y="44"/>
                      <a:pt x="86" y="42"/>
                    </a:cubicBezTo>
                    <a:cubicBezTo>
                      <a:pt x="94" y="40"/>
                      <a:pt x="118" y="30"/>
                      <a:pt x="122" y="27"/>
                    </a:cubicBezTo>
                    <a:cubicBezTo>
                      <a:pt x="126" y="24"/>
                      <a:pt x="117" y="20"/>
                      <a:pt x="108" y="14"/>
                    </a:cubicBezTo>
                    <a:cubicBezTo>
                      <a:pt x="99" y="9"/>
                      <a:pt x="92" y="7"/>
                      <a:pt x="85" y="12"/>
                    </a:cubicBezTo>
                    <a:cubicBezTo>
                      <a:pt x="78" y="16"/>
                      <a:pt x="83" y="7"/>
                      <a:pt x="78" y="9"/>
                    </a:cubicBezTo>
                    <a:cubicBezTo>
                      <a:pt x="72" y="12"/>
                      <a:pt x="57" y="5"/>
                      <a:pt x="55" y="3"/>
                    </a:cubicBezTo>
                    <a:cubicBezTo>
                      <a:pt x="53" y="0"/>
                      <a:pt x="26" y="8"/>
                      <a:pt x="20" y="8"/>
                    </a:cubicBezTo>
                    <a:cubicBezTo>
                      <a:pt x="13" y="8"/>
                      <a:pt x="20" y="15"/>
                      <a:pt x="25" y="19"/>
                    </a:cubicBezTo>
                    <a:cubicBezTo>
                      <a:pt x="29" y="22"/>
                      <a:pt x="14" y="33"/>
                      <a:pt x="17" y="36"/>
                    </a:cubicBezTo>
                    <a:cubicBezTo>
                      <a:pt x="20" y="38"/>
                      <a:pt x="14" y="45"/>
                      <a:pt x="7" y="53"/>
                    </a:cubicBezTo>
                    <a:cubicBezTo>
                      <a:pt x="0" y="61"/>
                      <a:pt x="12" y="60"/>
                      <a:pt x="21" y="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47" name="Freeform 2204"/>
              <p:cNvSpPr/>
              <p:nvPr/>
            </p:nvSpPr>
            <p:spPr>
              <a:xfrm>
                <a:off x="2505322" y="2286673"/>
                <a:ext cx="596545" cy="413652"/>
              </a:xfrm>
              <a:custGeom>
                <a:avLst/>
                <a:gdLst>
                  <a:gd name="T0" fmla="*/ 215 w 336"/>
                  <a:gd name="T1" fmla="*/ 54 h 241"/>
                  <a:gd name="T2" fmla="*/ 185 w 336"/>
                  <a:gd name="T3" fmla="*/ 44 h 241"/>
                  <a:gd name="T4" fmla="*/ 147 w 336"/>
                  <a:gd name="T5" fmla="*/ 27 h 241"/>
                  <a:gd name="T6" fmla="*/ 127 w 336"/>
                  <a:gd name="T7" fmla="*/ 34 h 241"/>
                  <a:gd name="T8" fmla="*/ 109 w 336"/>
                  <a:gd name="T9" fmla="*/ 21 h 241"/>
                  <a:gd name="T10" fmla="*/ 79 w 336"/>
                  <a:gd name="T11" fmla="*/ 7 h 241"/>
                  <a:gd name="T12" fmla="*/ 59 w 336"/>
                  <a:gd name="T13" fmla="*/ 33 h 241"/>
                  <a:gd name="T14" fmla="*/ 65 w 336"/>
                  <a:gd name="T15" fmla="*/ 52 h 241"/>
                  <a:gd name="T16" fmla="*/ 43 w 336"/>
                  <a:gd name="T17" fmla="*/ 30 h 241"/>
                  <a:gd name="T18" fmla="*/ 61 w 336"/>
                  <a:gd name="T19" fmla="*/ 4 h 241"/>
                  <a:gd name="T20" fmla="*/ 6 w 336"/>
                  <a:gd name="T21" fmla="*/ 54 h 241"/>
                  <a:gd name="T22" fmla="*/ 27 w 336"/>
                  <a:gd name="T23" fmla="*/ 64 h 241"/>
                  <a:gd name="T24" fmla="*/ 32 w 336"/>
                  <a:gd name="T25" fmla="*/ 76 h 241"/>
                  <a:gd name="T26" fmla="*/ 66 w 336"/>
                  <a:gd name="T27" fmla="*/ 82 h 241"/>
                  <a:gd name="T28" fmla="*/ 103 w 336"/>
                  <a:gd name="T29" fmla="*/ 82 h 241"/>
                  <a:gd name="T30" fmla="*/ 127 w 336"/>
                  <a:gd name="T31" fmla="*/ 78 h 241"/>
                  <a:gd name="T32" fmla="*/ 143 w 336"/>
                  <a:gd name="T33" fmla="*/ 81 h 241"/>
                  <a:gd name="T34" fmla="*/ 166 w 336"/>
                  <a:gd name="T35" fmla="*/ 98 h 241"/>
                  <a:gd name="T36" fmla="*/ 172 w 336"/>
                  <a:gd name="T37" fmla="*/ 103 h 241"/>
                  <a:gd name="T38" fmla="*/ 200 w 336"/>
                  <a:gd name="T39" fmla="*/ 125 h 241"/>
                  <a:gd name="T40" fmla="*/ 218 w 336"/>
                  <a:gd name="T41" fmla="*/ 143 h 241"/>
                  <a:gd name="T42" fmla="*/ 219 w 336"/>
                  <a:gd name="T43" fmla="*/ 159 h 241"/>
                  <a:gd name="T44" fmla="*/ 188 w 336"/>
                  <a:gd name="T45" fmla="*/ 168 h 241"/>
                  <a:gd name="T46" fmla="*/ 146 w 336"/>
                  <a:gd name="T47" fmla="*/ 176 h 241"/>
                  <a:gd name="T48" fmla="*/ 165 w 336"/>
                  <a:gd name="T49" fmla="*/ 191 h 241"/>
                  <a:gd name="T50" fmla="*/ 193 w 336"/>
                  <a:gd name="T51" fmla="*/ 188 h 241"/>
                  <a:gd name="T52" fmla="*/ 212 w 336"/>
                  <a:gd name="T53" fmla="*/ 214 h 241"/>
                  <a:gd name="T54" fmla="*/ 274 w 336"/>
                  <a:gd name="T55" fmla="*/ 236 h 241"/>
                  <a:gd name="T56" fmla="*/ 262 w 336"/>
                  <a:gd name="T57" fmla="*/ 209 h 241"/>
                  <a:gd name="T58" fmla="*/ 286 w 336"/>
                  <a:gd name="T59" fmla="*/ 198 h 241"/>
                  <a:gd name="T60" fmla="*/ 256 w 336"/>
                  <a:gd name="T61" fmla="*/ 166 h 241"/>
                  <a:gd name="T62" fmla="*/ 275 w 336"/>
                  <a:gd name="T63" fmla="*/ 159 h 241"/>
                  <a:gd name="T64" fmla="*/ 304 w 336"/>
                  <a:gd name="T65" fmla="*/ 172 h 241"/>
                  <a:gd name="T66" fmla="*/ 330 w 336"/>
                  <a:gd name="T67" fmla="*/ 151 h 241"/>
                  <a:gd name="T68" fmla="*/ 307 w 336"/>
                  <a:gd name="T69" fmla="*/ 134 h 241"/>
                  <a:gd name="T70" fmla="*/ 267 w 336"/>
                  <a:gd name="T71" fmla="*/ 117 h 241"/>
                  <a:gd name="T72" fmla="*/ 268 w 336"/>
                  <a:gd name="T73" fmla="*/ 101 h 241"/>
                  <a:gd name="T74" fmla="*/ 261 w 336"/>
                  <a:gd name="T75" fmla="*/ 89 h 241"/>
                  <a:gd name="T76" fmla="*/ 247 w 336"/>
                  <a:gd name="T77" fmla="*/ 84 h 241"/>
                  <a:gd name="T78" fmla="*/ 232 w 336"/>
                  <a:gd name="T79" fmla="*/ 69 h 241"/>
                  <a:gd name="T80" fmla="*/ 209 w 336"/>
                  <a:gd name="T81" fmla="*/ 6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36" h="241">
                    <a:moveTo>
                      <a:pt x="205" y="63"/>
                    </a:moveTo>
                    <a:cubicBezTo>
                      <a:pt x="210" y="63"/>
                      <a:pt x="216" y="59"/>
                      <a:pt x="215" y="54"/>
                    </a:cubicBezTo>
                    <a:cubicBezTo>
                      <a:pt x="213" y="50"/>
                      <a:pt x="200" y="49"/>
                      <a:pt x="198" y="55"/>
                    </a:cubicBezTo>
                    <a:cubicBezTo>
                      <a:pt x="195" y="60"/>
                      <a:pt x="185" y="49"/>
                      <a:pt x="185" y="44"/>
                    </a:cubicBezTo>
                    <a:cubicBezTo>
                      <a:pt x="185" y="40"/>
                      <a:pt x="169" y="44"/>
                      <a:pt x="171" y="36"/>
                    </a:cubicBezTo>
                    <a:cubicBezTo>
                      <a:pt x="173" y="29"/>
                      <a:pt x="152" y="27"/>
                      <a:pt x="147" y="27"/>
                    </a:cubicBezTo>
                    <a:cubicBezTo>
                      <a:pt x="141" y="27"/>
                      <a:pt x="133" y="31"/>
                      <a:pt x="134" y="36"/>
                    </a:cubicBezTo>
                    <a:cubicBezTo>
                      <a:pt x="135" y="41"/>
                      <a:pt x="128" y="39"/>
                      <a:pt x="127" y="34"/>
                    </a:cubicBezTo>
                    <a:cubicBezTo>
                      <a:pt x="126" y="28"/>
                      <a:pt x="113" y="40"/>
                      <a:pt x="109" y="40"/>
                    </a:cubicBezTo>
                    <a:cubicBezTo>
                      <a:pt x="105" y="40"/>
                      <a:pt x="111" y="25"/>
                      <a:pt x="109" y="21"/>
                    </a:cubicBezTo>
                    <a:cubicBezTo>
                      <a:pt x="107" y="16"/>
                      <a:pt x="104" y="15"/>
                      <a:pt x="101" y="7"/>
                    </a:cubicBezTo>
                    <a:cubicBezTo>
                      <a:pt x="98" y="0"/>
                      <a:pt x="83" y="3"/>
                      <a:pt x="79" y="7"/>
                    </a:cubicBezTo>
                    <a:cubicBezTo>
                      <a:pt x="75" y="12"/>
                      <a:pt x="62" y="10"/>
                      <a:pt x="55" y="17"/>
                    </a:cubicBezTo>
                    <a:cubicBezTo>
                      <a:pt x="48" y="24"/>
                      <a:pt x="56" y="31"/>
                      <a:pt x="59" y="33"/>
                    </a:cubicBezTo>
                    <a:cubicBezTo>
                      <a:pt x="62" y="36"/>
                      <a:pt x="48" y="40"/>
                      <a:pt x="53" y="44"/>
                    </a:cubicBezTo>
                    <a:cubicBezTo>
                      <a:pt x="57" y="48"/>
                      <a:pt x="64" y="46"/>
                      <a:pt x="65" y="52"/>
                    </a:cubicBezTo>
                    <a:cubicBezTo>
                      <a:pt x="65" y="59"/>
                      <a:pt x="48" y="50"/>
                      <a:pt x="46" y="45"/>
                    </a:cubicBezTo>
                    <a:cubicBezTo>
                      <a:pt x="43" y="39"/>
                      <a:pt x="47" y="34"/>
                      <a:pt x="43" y="30"/>
                    </a:cubicBezTo>
                    <a:cubicBezTo>
                      <a:pt x="40" y="26"/>
                      <a:pt x="43" y="21"/>
                      <a:pt x="49" y="14"/>
                    </a:cubicBezTo>
                    <a:cubicBezTo>
                      <a:pt x="56" y="7"/>
                      <a:pt x="61" y="8"/>
                      <a:pt x="61" y="4"/>
                    </a:cubicBezTo>
                    <a:cubicBezTo>
                      <a:pt x="61" y="0"/>
                      <a:pt x="33" y="0"/>
                      <a:pt x="16" y="15"/>
                    </a:cubicBezTo>
                    <a:cubicBezTo>
                      <a:pt x="0" y="30"/>
                      <a:pt x="5" y="50"/>
                      <a:pt x="6" y="54"/>
                    </a:cubicBezTo>
                    <a:cubicBezTo>
                      <a:pt x="7" y="58"/>
                      <a:pt x="21" y="56"/>
                      <a:pt x="30" y="59"/>
                    </a:cubicBezTo>
                    <a:cubicBezTo>
                      <a:pt x="38" y="61"/>
                      <a:pt x="34" y="65"/>
                      <a:pt x="27" y="64"/>
                    </a:cubicBezTo>
                    <a:cubicBezTo>
                      <a:pt x="21" y="63"/>
                      <a:pt x="10" y="61"/>
                      <a:pt x="10" y="65"/>
                    </a:cubicBezTo>
                    <a:cubicBezTo>
                      <a:pt x="11" y="70"/>
                      <a:pt x="24" y="78"/>
                      <a:pt x="32" y="76"/>
                    </a:cubicBezTo>
                    <a:quadBezTo>
                      <a:pt x="40" y="74"/>
                      <a:pt x="44" y="79"/>
                    </a:quadBezTo>
                    <a:cubicBezTo>
                      <a:pt x="47" y="83"/>
                      <a:pt x="57" y="82"/>
                      <a:pt x="66" y="82"/>
                    </a:cubicBezTo>
                    <a:cubicBezTo>
                      <a:pt x="76" y="83"/>
                      <a:pt x="87" y="86"/>
                      <a:pt x="91" y="87"/>
                    </a:cubicBezTo>
                    <a:cubicBezTo>
                      <a:pt x="96" y="87"/>
                      <a:pt x="101" y="84"/>
                      <a:pt x="103" y="82"/>
                    </a:cubicBezTo>
                    <a:cubicBezTo>
                      <a:pt x="104" y="79"/>
                      <a:pt x="123" y="86"/>
                      <a:pt x="128" y="85"/>
                    </a:cubicBezTo>
                    <a:cubicBezTo>
                      <a:pt x="134" y="85"/>
                      <a:pt x="130" y="80"/>
                      <a:pt x="127" y="78"/>
                    </a:cubicBezTo>
                    <a:cubicBezTo>
                      <a:pt x="123" y="77"/>
                      <a:pt x="125" y="70"/>
                      <a:pt x="129" y="73"/>
                    </a:cubicBezTo>
                    <a:cubicBezTo>
                      <a:pt x="134" y="75"/>
                      <a:pt x="141" y="77"/>
                      <a:pt x="143" y="81"/>
                    </a:cubicBezTo>
                    <a:cubicBezTo>
                      <a:pt x="144" y="85"/>
                      <a:pt x="148" y="83"/>
                      <a:pt x="149" y="87"/>
                    </a:cubicBezTo>
                    <a:cubicBezTo>
                      <a:pt x="149" y="90"/>
                      <a:pt x="165" y="94"/>
                      <a:pt x="166" y="98"/>
                    </a:cubicBezTo>
                    <a:cubicBezTo>
                      <a:pt x="166" y="102"/>
                      <a:pt x="150" y="104"/>
                      <a:pt x="155" y="108"/>
                    </a:cubicBezTo>
                    <a:cubicBezTo>
                      <a:pt x="159" y="111"/>
                      <a:pt x="166" y="103"/>
                      <a:pt x="172" y="103"/>
                    </a:cubicBezTo>
                    <a:cubicBezTo>
                      <a:pt x="178" y="102"/>
                      <a:pt x="178" y="116"/>
                      <a:pt x="183" y="114"/>
                    </a:cubicBezTo>
                    <a:cubicBezTo>
                      <a:pt x="189" y="111"/>
                      <a:pt x="194" y="116"/>
                      <a:pt x="200" y="125"/>
                    </a:cubicBezTo>
                    <a:cubicBezTo>
                      <a:pt x="206" y="133"/>
                      <a:pt x="199" y="141"/>
                      <a:pt x="200" y="144"/>
                    </a:cubicBezTo>
                    <a:cubicBezTo>
                      <a:pt x="200" y="147"/>
                      <a:pt x="212" y="146"/>
                      <a:pt x="218" y="143"/>
                    </a:cubicBezTo>
                    <a:cubicBezTo>
                      <a:pt x="225" y="139"/>
                      <a:pt x="231" y="147"/>
                      <a:pt x="236" y="151"/>
                    </a:cubicBezTo>
                    <a:cubicBezTo>
                      <a:pt x="241" y="156"/>
                      <a:pt x="217" y="163"/>
                      <a:pt x="219" y="159"/>
                    </a:cubicBezTo>
                    <a:cubicBezTo>
                      <a:pt x="221" y="155"/>
                      <a:pt x="205" y="143"/>
                      <a:pt x="191" y="149"/>
                    </a:cubicBezTo>
                    <a:cubicBezTo>
                      <a:pt x="176" y="154"/>
                      <a:pt x="186" y="163"/>
                      <a:pt x="188" y="168"/>
                    </a:cubicBezTo>
                    <a:cubicBezTo>
                      <a:pt x="189" y="173"/>
                      <a:pt x="175" y="178"/>
                      <a:pt x="161" y="173"/>
                    </a:cubicBezTo>
                    <a:cubicBezTo>
                      <a:pt x="148" y="169"/>
                      <a:pt x="152" y="176"/>
                      <a:pt x="146" y="176"/>
                    </a:cubicBezTo>
                    <a:cubicBezTo>
                      <a:pt x="141" y="176"/>
                      <a:pt x="135" y="185"/>
                      <a:pt x="140" y="190"/>
                    </a:cubicBezTo>
                    <a:cubicBezTo>
                      <a:pt x="145" y="196"/>
                      <a:pt x="156" y="191"/>
                      <a:pt x="165" y="191"/>
                    </a:cubicBezTo>
                    <a:cubicBezTo>
                      <a:pt x="174" y="192"/>
                      <a:pt x="175" y="194"/>
                      <a:pt x="176" y="189"/>
                    </a:cubicBezTo>
                    <a:cubicBezTo>
                      <a:pt x="177" y="184"/>
                      <a:pt x="186" y="187"/>
                      <a:pt x="193" y="188"/>
                    </a:cubicBezTo>
                    <a:cubicBezTo>
                      <a:pt x="199" y="190"/>
                      <a:pt x="198" y="199"/>
                      <a:pt x="206" y="200"/>
                    </a:cubicBezTo>
                    <a:cubicBezTo>
                      <a:pt x="214" y="201"/>
                      <a:pt x="207" y="209"/>
                      <a:pt x="212" y="214"/>
                    </a:cubicBezTo>
                    <a:cubicBezTo>
                      <a:pt x="217" y="220"/>
                      <a:pt x="233" y="217"/>
                      <a:pt x="239" y="223"/>
                    </a:cubicBezTo>
                    <a:cubicBezTo>
                      <a:pt x="245" y="229"/>
                      <a:pt x="271" y="241"/>
                      <a:pt x="274" y="236"/>
                    </a:cubicBezTo>
                    <a:cubicBezTo>
                      <a:pt x="278" y="231"/>
                      <a:pt x="252" y="208"/>
                      <a:pt x="245" y="206"/>
                    </a:cubicBezTo>
                    <a:cubicBezTo>
                      <a:pt x="237" y="204"/>
                      <a:pt x="252" y="202"/>
                      <a:pt x="262" y="209"/>
                    </a:cubicBezTo>
                    <a:cubicBezTo>
                      <a:pt x="271" y="217"/>
                      <a:pt x="285" y="220"/>
                      <a:pt x="292" y="211"/>
                    </a:cubicBezTo>
                    <a:cubicBezTo>
                      <a:pt x="299" y="202"/>
                      <a:pt x="286" y="205"/>
                      <a:pt x="286" y="198"/>
                    </a:cubicBezTo>
                    <a:cubicBezTo>
                      <a:pt x="286" y="192"/>
                      <a:pt x="282" y="183"/>
                      <a:pt x="275" y="183"/>
                    </a:cubicBezTo>
                    <a:cubicBezTo>
                      <a:pt x="268" y="183"/>
                      <a:pt x="250" y="169"/>
                      <a:pt x="256" y="166"/>
                    </a:cubicBezTo>
                    <a:cubicBezTo>
                      <a:pt x="263" y="163"/>
                      <a:pt x="254" y="159"/>
                      <a:pt x="259" y="153"/>
                    </a:cubicBezTo>
                    <a:cubicBezTo>
                      <a:pt x="264" y="148"/>
                      <a:pt x="269" y="158"/>
                      <a:pt x="275" y="159"/>
                    </a:cubicBezTo>
                    <a:cubicBezTo>
                      <a:pt x="281" y="159"/>
                      <a:pt x="282" y="167"/>
                      <a:pt x="292" y="175"/>
                    </a:cubicBezTo>
                    <a:cubicBezTo>
                      <a:pt x="301" y="183"/>
                      <a:pt x="302" y="177"/>
                      <a:pt x="304" y="172"/>
                    </a:cubicBezTo>
                    <a:cubicBezTo>
                      <a:pt x="305" y="166"/>
                      <a:pt x="316" y="171"/>
                      <a:pt x="315" y="165"/>
                    </a:cubicBezTo>
                    <a:cubicBezTo>
                      <a:pt x="315" y="160"/>
                      <a:pt x="324" y="153"/>
                      <a:pt x="330" y="151"/>
                    </a:cubicBezTo>
                    <a:cubicBezTo>
                      <a:pt x="336" y="148"/>
                      <a:pt x="325" y="142"/>
                      <a:pt x="317" y="143"/>
                    </a:cubicBezTo>
                    <a:cubicBezTo>
                      <a:pt x="309" y="143"/>
                      <a:pt x="307" y="138"/>
                      <a:pt x="307" y="134"/>
                    </a:cubicBezTo>
                    <a:cubicBezTo>
                      <a:pt x="307" y="131"/>
                      <a:pt x="292" y="122"/>
                      <a:pt x="287" y="124"/>
                    </a:cubicBezTo>
                    <a:cubicBezTo>
                      <a:pt x="282" y="125"/>
                      <a:pt x="274" y="117"/>
                      <a:pt x="267" y="117"/>
                    </a:cubicBezTo>
                    <a:cubicBezTo>
                      <a:pt x="261" y="116"/>
                      <a:pt x="251" y="111"/>
                      <a:pt x="252" y="104"/>
                    </a:cubicBezTo>
                    <a:cubicBezTo>
                      <a:pt x="253" y="97"/>
                      <a:pt x="265" y="106"/>
                      <a:pt x="268" y="101"/>
                    </a:cubicBezTo>
                    <a:cubicBezTo>
                      <a:pt x="270" y="95"/>
                      <a:pt x="255" y="98"/>
                      <a:pt x="255" y="94"/>
                    </a:cubicBezTo>
                    <a:cubicBezTo>
                      <a:pt x="254" y="90"/>
                      <a:pt x="258" y="92"/>
                      <a:pt x="261" y="89"/>
                    </a:cubicBezTo>
                    <a:cubicBezTo>
                      <a:pt x="264" y="87"/>
                      <a:pt x="259" y="82"/>
                      <a:pt x="255" y="80"/>
                    </a:cubicBezTo>
                    <a:cubicBezTo>
                      <a:pt x="252" y="78"/>
                      <a:pt x="251" y="84"/>
                      <a:pt x="247" y="84"/>
                    </a:cubicBezTo>
                    <a:cubicBezTo>
                      <a:pt x="244" y="84"/>
                      <a:pt x="247" y="78"/>
                      <a:pt x="249" y="75"/>
                    </a:cubicBezTo>
                    <a:cubicBezTo>
                      <a:pt x="252" y="71"/>
                      <a:pt x="238" y="67"/>
                      <a:pt x="232" y="69"/>
                    </a:cubicBezTo>
                    <a:cubicBezTo>
                      <a:pt x="226" y="71"/>
                      <a:pt x="224" y="68"/>
                      <a:pt x="224" y="64"/>
                    </a:cubicBezTo>
                    <a:cubicBezTo>
                      <a:pt x="224" y="60"/>
                      <a:pt x="213" y="64"/>
                      <a:pt x="209" y="67"/>
                    </a:cubicBezTo>
                    <a:cubicBezTo>
                      <a:pt x="205" y="70"/>
                      <a:pt x="200" y="64"/>
                      <a:pt x="205" y="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48" name="Freeform 2205"/>
              <p:cNvSpPr/>
              <p:nvPr/>
            </p:nvSpPr>
            <p:spPr>
              <a:xfrm>
                <a:off x="3126026" y="2980889"/>
                <a:ext cx="143096" cy="124096"/>
              </a:xfrm>
              <a:custGeom>
                <a:avLst/>
                <a:gdLst>
                  <a:gd name="T0" fmla="*/ 44 w 81"/>
                  <a:gd name="T1" fmla="*/ 5 h 72"/>
                  <a:gd name="T2" fmla="*/ 39 w 81"/>
                  <a:gd name="T3" fmla="*/ 2 h 72"/>
                  <a:gd name="T4" fmla="*/ 21 w 81"/>
                  <a:gd name="T5" fmla="*/ 27 h 72"/>
                  <a:gd name="T6" fmla="*/ 16 w 81"/>
                  <a:gd name="T7" fmla="*/ 38 h 72"/>
                  <a:gd name="T8" fmla="*/ 9 w 81"/>
                  <a:gd name="T9" fmla="*/ 44 h 72"/>
                  <a:gd name="T10" fmla="*/ 6 w 81"/>
                  <a:gd name="T11" fmla="*/ 58 h 72"/>
                  <a:gd name="T12" fmla="*/ 23 w 81"/>
                  <a:gd name="T13" fmla="*/ 58 h 72"/>
                  <a:gd name="T14" fmla="*/ 39 w 81"/>
                  <a:gd name="T15" fmla="*/ 55 h 72"/>
                  <a:gd name="T16" fmla="*/ 50 w 81"/>
                  <a:gd name="T17" fmla="*/ 58 h 72"/>
                  <a:gd name="T18" fmla="*/ 47 w 81"/>
                  <a:gd name="T19" fmla="*/ 66 h 72"/>
                  <a:gd name="T20" fmla="*/ 57 w 81"/>
                  <a:gd name="T21" fmla="*/ 62 h 72"/>
                  <a:gd name="T22" fmla="*/ 64 w 81"/>
                  <a:gd name="T23" fmla="*/ 65 h 72"/>
                  <a:gd name="T24" fmla="*/ 78 w 81"/>
                  <a:gd name="T25" fmla="*/ 66 h 72"/>
                  <a:gd name="T26" fmla="*/ 73 w 81"/>
                  <a:gd name="T27" fmla="*/ 56 h 72"/>
                  <a:gd name="T28" fmla="*/ 72 w 81"/>
                  <a:gd name="T29" fmla="*/ 50 h 72"/>
                  <a:gd name="T30" fmla="*/ 67 w 81"/>
                  <a:gd name="T31" fmla="*/ 48 h 72"/>
                  <a:gd name="T32" fmla="*/ 68 w 81"/>
                  <a:gd name="T33" fmla="*/ 37 h 72"/>
                  <a:gd name="T34" fmla="*/ 59 w 81"/>
                  <a:gd name="T35" fmla="*/ 34 h 72"/>
                  <a:gd name="T36" fmla="*/ 49 w 81"/>
                  <a:gd name="T37" fmla="*/ 32 h 72"/>
                  <a:gd name="T38" fmla="*/ 44 w 81"/>
                  <a:gd name="T39" fmla="*/ 26 h 72"/>
                  <a:gd name="T40" fmla="*/ 35 w 81"/>
                  <a:gd name="T41" fmla="*/ 26 h 72"/>
                  <a:gd name="T42" fmla="*/ 36 w 81"/>
                  <a:gd name="T43" fmla="*/ 18 h 72"/>
                  <a:gd name="T44" fmla="*/ 44 w 81"/>
                  <a:gd name="T45" fmla="*/ 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1" h="72">
                    <a:moveTo>
                      <a:pt x="44" y="5"/>
                    </a:moveTo>
                    <a:cubicBezTo>
                      <a:pt x="49" y="3"/>
                      <a:pt x="44" y="0"/>
                      <a:pt x="39" y="2"/>
                    </a:cubicBezTo>
                    <a:cubicBezTo>
                      <a:pt x="34" y="4"/>
                      <a:pt x="21" y="22"/>
                      <a:pt x="21" y="27"/>
                    </a:cubicBezTo>
                    <a:cubicBezTo>
                      <a:pt x="21" y="32"/>
                      <a:pt x="20" y="38"/>
                      <a:pt x="16" y="38"/>
                    </a:cubicBezTo>
                    <a:cubicBezTo>
                      <a:pt x="11" y="37"/>
                      <a:pt x="6" y="42"/>
                      <a:pt x="9" y="44"/>
                    </a:cubicBezTo>
                    <a:cubicBezTo>
                      <a:pt x="13" y="47"/>
                      <a:pt x="0" y="54"/>
                      <a:pt x="6" y="58"/>
                    </a:cubicBezTo>
                    <a:cubicBezTo>
                      <a:pt x="10" y="60"/>
                      <a:pt x="17" y="57"/>
                      <a:pt x="23" y="58"/>
                    </a:cubicBezTo>
                    <a:cubicBezTo>
                      <a:pt x="29" y="58"/>
                      <a:pt x="34" y="59"/>
                      <a:pt x="39" y="55"/>
                    </a:cubicBezTo>
                    <a:cubicBezTo>
                      <a:pt x="44" y="51"/>
                      <a:pt x="44" y="58"/>
                      <a:pt x="50" y="58"/>
                    </a:cubicBezTo>
                    <a:cubicBezTo>
                      <a:pt x="55" y="57"/>
                      <a:pt x="47" y="62"/>
                      <a:pt x="47" y="66"/>
                    </a:cubicBezTo>
                    <a:cubicBezTo>
                      <a:pt x="47" y="69"/>
                      <a:pt x="53" y="64"/>
                      <a:pt x="57" y="62"/>
                    </a:cubicBezTo>
                    <a:cubicBezTo>
                      <a:pt x="61" y="60"/>
                      <a:pt x="66" y="62"/>
                      <a:pt x="64" y="65"/>
                    </a:cubicBezTo>
                    <a:cubicBezTo>
                      <a:pt x="62" y="68"/>
                      <a:pt x="75" y="72"/>
                      <a:pt x="78" y="66"/>
                    </a:cubicBezTo>
                    <a:cubicBezTo>
                      <a:pt x="81" y="61"/>
                      <a:pt x="75" y="53"/>
                      <a:pt x="73" y="56"/>
                    </a:cubicBezTo>
                    <a:cubicBezTo>
                      <a:pt x="71" y="60"/>
                      <a:pt x="68" y="54"/>
                      <a:pt x="72" y="50"/>
                    </a:cubicBezTo>
                    <a:cubicBezTo>
                      <a:pt x="76" y="47"/>
                      <a:pt x="71" y="46"/>
                      <a:pt x="67" y="48"/>
                    </a:cubicBezTo>
                    <a:cubicBezTo>
                      <a:pt x="63" y="50"/>
                      <a:pt x="64" y="39"/>
                      <a:pt x="68" y="37"/>
                    </a:cubicBezTo>
                    <a:cubicBezTo>
                      <a:pt x="72" y="35"/>
                      <a:pt x="59" y="31"/>
                      <a:pt x="59" y="34"/>
                    </a:cubicBezTo>
                    <a:cubicBezTo>
                      <a:pt x="59" y="38"/>
                      <a:pt x="50" y="36"/>
                      <a:pt x="49" y="32"/>
                    </a:cubicBezTo>
                    <a:cubicBezTo>
                      <a:pt x="48" y="29"/>
                      <a:pt x="42" y="28"/>
                      <a:pt x="44" y="26"/>
                    </a:cubicBezTo>
                    <a:cubicBezTo>
                      <a:pt x="46" y="23"/>
                      <a:pt x="36" y="22"/>
                      <a:pt x="35" y="26"/>
                    </a:cubicBezTo>
                    <a:cubicBezTo>
                      <a:pt x="34" y="30"/>
                      <a:pt x="31" y="23"/>
                      <a:pt x="36" y="18"/>
                    </a:cubicBezTo>
                    <a:cubicBezTo>
                      <a:pt x="41" y="13"/>
                      <a:pt x="40" y="8"/>
                      <a:pt x="44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49" name="Freeform 2206"/>
              <p:cNvSpPr/>
              <p:nvPr/>
            </p:nvSpPr>
            <p:spPr>
              <a:xfrm>
                <a:off x="2758064" y="2486305"/>
                <a:ext cx="59469" cy="44962"/>
              </a:xfrm>
              <a:custGeom>
                <a:avLst/>
                <a:gdLst>
                  <a:gd name="T0" fmla="*/ 28 w 34"/>
                  <a:gd name="T1" fmla="*/ 19 h 26"/>
                  <a:gd name="T2" fmla="*/ 29 w 34"/>
                  <a:gd name="T3" fmla="*/ 4 h 26"/>
                  <a:gd name="T4" fmla="*/ 15 w 34"/>
                  <a:gd name="T5" fmla="*/ 0 h 26"/>
                  <a:gd name="T6" fmla="*/ 5 w 34"/>
                  <a:gd name="T7" fmla="*/ 18 h 26"/>
                  <a:gd name="T8" fmla="*/ 28 w 34"/>
                  <a:gd name="T9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6">
                    <a:moveTo>
                      <a:pt x="28" y="19"/>
                    </a:moveTo>
                    <a:cubicBezTo>
                      <a:pt x="34" y="18"/>
                      <a:pt x="33" y="9"/>
                      <a:pt x="29" y="4"/>
                    </a:cubicBezTo>
                    <a:cubicBezTo>
                      <a:pt x="27" y="0"/>
                      <a:pt x="20" y="0"/>
                      <a:pt x="15" y="0"/>
                    </a:cubicBezTo>
                    <a:cubicBezTo>
                      <a:pt x="9" y="1"/>
                      <a:pt x="0" y="9"/>
                      <a:pt x="5" y="18"/>
                    </a:cubicBezTo>
                    <a:cubicBezTo>
                      <a:pt x="10" y="26"/>
                      <a:pt x="22" y="20"/>
                      <a:pt x="28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50" name="Freeform 2207"/>
              <p:cNvSpPr/>
              <p:nvPr/>
            </p:nvSpPr>
            <p:spPr>
              <a:xfrm>
                <a:off x="2460721" y="1882014"/>
                <a:ext cx="650438" cy="318332"/>
              </a:xfrm>
              <a:custGeom>
                <a:avLst/>
                <a:gdLst>
                  <a:gd name="T0" fmla="*/ 25 w 366"/>
                  <a:gd name="T1" fmla="*/ 47 h 186"/>
                  <a:gd name="T2" fmla="*/ 26 w 366"/>
                  <a:gd name="T3" fmla="*/ 59 h 186"/>
                  <a:gd name="T4" fmla="*/ 65 w 366"/>
                  <a:gd name="T5" fmla="*/ 67 h 186"/>
                  <a:gd name="T6" fmla="*/ 101 w 366"/>
                  <a:gd name="T7" fmla="*/ 75 h 186"/>
                  <a:gd name="T8" fmla="*/ 149 w 366"/>
                  <a:gd name="T9" fmla="*/ 62 h 186"/>
                  <a:gd name="T10" fmla="*/ 112 w 366"/>
                  <a:gd name="T11" fmla="*/ 80 h 186"/>
                  <a:gd name="T12" fmla="*/ 107 w 366"/>
                  <a:gd name="T13" fmla="*/ 89 h 186"/>
                  <a:gd name="T14" fmla="*/ 72 w 366"/>
                  <a:gd name="T15" fmla="*/ 99 h 186"/>
                  <a:gd name="T16" fmla="*/ 115 w 366"/>
                  <a:gd name="T17" fmla="*/ 126 h 186"/>
                  <a:gd name="T18" fmla="*/ 55 w 366"/>
                  <a:gd name="T19" fmla="*/ 133 h 186"/>
                  <a:gd name="T20" fmla="*/ 80 w 366"/>
                  <a:gd name="T21" fmla="*/ 141 h 186"/>
                  <a:gd name="T22" fmla="*/ 78 w 366"/>
                  <a:gd name="T23" fmla="*/ 154 h 186"/>
                  <a:gd name="T24" fmla="*/ 57 w 366"/>
                  <a:gd name="T25" fmla="*/ 155 h 186"/>
                  <a:gd name="T26" fmla="*/ 33 w 366"/>
                  <a:gd name="T27" fmla="*/ 174 h 186"/>
                  <a:gd name="T28" fmla="*/ 90 w 366"/>
                  <a:gd name="T29" fmla="*/ 179 h 186"/>
                  <a:gd name="T30" fmla="*/ 130 w 366"/>
                  <a:gd name="T31" fmla="*/ 182 h 186"/>
                  <a:gd name="T32" fmla="*/ 161 w 366"/>
                  <a:gd name="T33" fmla="*/ 176 h 186"/>
                  <a:gd name="T34" fmla="*/ 152 w 366"/>
                  <a:gd name="T35" fmla="*/ 166 h 186"/>
                  <a:gd name="T36" fmla="*/ 129 w 366"/>
                  <a:gd name="T37" fmla="*/ 155 h 186"/>
                  <a:gd name="T38" fmla="*/ 161 w 366"/>
                  <a:gd name="T39" fmla="*/ 143 h 186"/>
                  <a:gd name="T40" fmla="*/ 204 w 366"/>
                  <a:gd name="T41" fmla="*/ 119 h 186"/>
                  <a:gd name="T42" fmla="*/ 200 w 366"/>
                  <a:gd name="T43" fmla="*/ 106 h 186"/>
                  <a:gd name="T44" fmla="*/ 236 w 366"/>
                  <a:gd name="T45" fmla="*/ 97 h 186"/>
                  <a:gd name="T46" fmla="*/ 281 w 366"/>
                  <a:gd name="T47" fmla="*/ 68 h 186"/>
                  <a:gd name="T48" fmla="*/ 285 w 366"/>
                  <a:gd name="T49" fmla="*/ 50 h 186"/>
                  <a:gd name="T50" fmla="*/ 346 w 366"/>
                  <a:gd name="T51" fmla="*/ 34 h 186"/>
                  <a:gd name="T52" fmla="*/ 331 w 366"/>
                  <a:gd name="T53" fmla="*/ 16 h 186"/>
                  <a:gd name="T54" fmla="*/ 293 w 366"/>
                  <a:gd name="T55" fmla="*/ 16 h 186"/>
                  <a:gd name="T56" fmla="*/ 258 w 366"/>
                  <a:gd name="T57" fmla="*/ 5 h 186"/>
                  <a:gd name="T58" fmla="*/ 218 w 366"/>
                  <a:gd name="T59" fmla="*/ 10 h 186"/>
                  <a:gd name="T60" fmla="*/ 182 w 366"/>
                  <a:gd name="T61" fmla="*/ 8 h 186"/>
                  <a:gd name="T62" fmla="*/ 144 w 366"/>
                  <a:gd name="T63" fmla="*/ 11 h 186"/>
                  <a:gd name="T64" fmla="*/ 131 w 366"/>
                  <a:gd name="T65" fmla="*/ 19 h 186"/>
                  <a:gd name="T66" fmla="*/ 99 w 366"/>
                  <a:gd name="T67" fmla="*/ 27 h 186"/>
                  <a:gd name="T68" fmla="*/ 68 w 366"/>
                  <a:gd name="T69" fmla="*/ 31 h 186"/>
                  <a:gd name="T70" fmla="*/ 43 w 366"/>
                  <a:gd name="T71" fmla="*/ 34 h 186"/>
                  <a:gd name="T72" fmla="*/ 10 w 366"/>
                  <a:gd name="T73" fmla="*/ 4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6" h="186">
                    <a:moveTo>
                      <a:pt x="19" y="46"/>
                    </a:moveTo>
                    <a:cubicBezTo>
                      <a:pt x="26" y="41"/>
                      <a:pt x="31" y="44"/>
                      <a:pt x="25" y="47"/>
                    </a:cubicBezTo>
                    <a:cubicBezTo>
                      <a:pt x="19" y="50"/>
                      <a:pt x="21" y="52"/>
                      <a:pt x="30" y="52"/>
                    </a:cubicBezTo>
                    <a:cubicBezTo>
                      <a:pt x="38" y="51"/>
                      <a:pt x="26" y="54"/>
                      <a:pt x="26" y="59"/>
                    </a:cubicBezTo>
                    <a:cubicBezTo>
                      <a:pt x="26" y="64"/>
                      <a:pt x="36" y="61"/>
                      <a:pt x="37" y="66"/>
                    </a:cubicBezTo>
                    <a:cubicBezTo>
                      <a:pt x="37" y="71"/>
                      <a:pt x="59" y="73"/>
                      <a:pt x="65" y="67"/>
                    </a:cubicBezTo>
                    <a:cubicBezTo>
                      <a:pt x="72" y="61"/>
                      <a:pt x="69" y="69"/>
                      <a:pt x="69" y="73"/>
                    </a:cubicBezTo>
                    <a:cubicBezTo>
                      <a:pt x="68" y="77"/>
                      <a:pt x="99" y="80"/>
                      <a:pt x="101" y="75"/>
                    </a:cubicBezTo>
                    <a:cubicBezTo>
                      <a:pt x="102" y="70"/>
                      <a:pt x="107" y="72"/>
                      <a:pt x="113" y="74"/>
                    </a:cubicBezTo>
                    <a:cubicBezTo>
                      <a:pt x="119" y="75"/>
                      <a:pt x="148" y="68"/>
                      <a:pt x="149" y="62"/>
                    </a:cubicBezTo>
                    <a:cubicBezTo>
                      <a:pt x="149" y="56"/>
                      <a:pt x="158" y="65"/>
                      <a:pt x="149" y="72"/>
                    </a:cubicBezTo>
                    <a:cubicBezTo>
                      <a:pt x="139" y="78"/>
                      <a:pt x="120" y="77"/>
                      <a:pt x="112" y="80"/>
                    </a:cubicBezTo>
                    <a:cubicBezTo>
                      <a:pt x="103" y="82"/>
                      <a:pt x="117" y="88"/>
                      <a:pt x="126" y="95"/>
                    </a:cubicBezTo>
                    <a:cubicBezTo>
                      <a:pt x="134" y="101"/>
                      <a:pt x="115" y="98"/>
                      <a:pt x="107" y="89"/>
                    </a:cubicBezTo>
                    <a:cubicBezTo>
                      <a:pt x="99" y="81"/>
                      <a:pt x="81" y="81"/>
                      <a:pt x="71" y="81"/>
                    </a:cubicBezTo>
                    <a:cubicBezTo>
                      <a:pt x="62" y="82"/>
                      <a:pt x="65" y="99"/>
                      <a:pt x="72" y="99"/>
                    </a:cubicBezTo>
                    <a:cubicBezTo>
                      <a:pt x="79" y="99"/>
                      <a:pt x="86" y="102"/>
                      <a:pt x="93" y="113"/>
                    </a:cubicBezTo>
                    <a:cubicBezTo>
                      <a:pt x="100" y="124"/>
                      <a:pt x="115" y="121"/>
                      <a:pt x="115" y="126"/>
                    </a:cubicBezTo>
                    <a:cubicBezTo>
                      <a:pt x="115" y="131"/>
                      <a:pt x="95" y="122"/>
                      <a:pt x="84" y="120"/>
                    </a:cubicBezTo>
                    <a:cubicBezTo>
                      <a:pt x="73" y="118"/>
                      <a:pt x="56" y="125"/>
                      <a:pt x="55" y="133"/>
                    </a:cubicBezTo>
                    <a:cubicBezTo>
                      <a:pt x="55" y="141"/>
                      <a:pt x="71" y="140"/>
                      <a:pt x="82" y="134"/>
                    </a:cubicBezTo>
                    <a:cubicBezTo>
                      <a:pt x="93" y="127"/>
                      <a:pt x="85" y="136"/>
                      <a:pt x="80" y="141"/>
                    </a:cubicBezTo>
                    <a:cubicBezTo>
                      <a:pt x="74" y="146"/>
                      <a:pt x="93" y="150"/>
                      <a:pt x="93" y="156"/>
                    </a:cubicBezTo>
                    <a:cubicBezTo>
                      <a:pt x="93" y="162"/>
                      <a:pt x="79" y="160"/>
                      <a:pt x="78" y="154"/>
                    </a:cubicBezTo>
                    <a:cubicBezTo>
                      <a:pt x="76" y="149"/>
                      <a:pt x="71" y="143"/>
                      <a:pt x="58" y="144"/>
                    </a:cubicBezTo>
                    <a:cubicBezTo>
                      <a:pt x="45" y="145"/>
                      <a:pt x="49" y="154"/>
                      <a:pt x="57" y="155"/>
                    </a:cubicBezTo>
                    <a:cubicBezTo>
                      <a:pt x="65" y="156"/>
                      <a:pt x="65" y="162"/>
                      <a:pt x="56" y="162"/>
                    </a:cubicBezTo>
                    <a:cubicBezTo>
                      <a:pt x="47" y="162"/>
                      <a:pt x="27" y="168"/>
                      <a:pt x="33" y="174"/>
                    </a:cubicBezTo>
                    <a:cubicBezTo>
                      <a:pt x="40" y="180"/>
                      <a:pt x="66" y="174"/>
                      <a:pt x="70" y="178"/>
                    </a:cubicBezTo>
                    <a:cubicBezTo>
                      <a:pt x="75" y="182"/>
                      <a:pt x="87" y="183"/>
                      <a:pt x="90" y="179"/>
                    </a:cubicBezTo>
                    <a:cubicBezTo>
                      <a:pt x="93" y="174"/>
                      <a:pt x="103" y="176"/>
                      <a:pt x="113" y="176"/>
                    </a:cubicBezTo>
                    <a:cubicBezTo>
                      <a:pt x="123" y="176"/>
                      <a:pt x="126" y="178"/>
                      <a:pt x="130" y="182"/>
                    </a:cubicBezTo>
                    <a:cubicBezTo>
                      <a:pt x="135" y="186"/>
                      <a:pt x="143" y="184"/>
                      <a:pt x="148" y="180"/>
                    </a:cubicBezTo>
                    <a:quadBezTo>
                      <a:pt x="154" y="176"/>
                      <a:pt x="161" y="176"/>
                    </a:quadBezTo>
                    <a:cubicBezTo>
                      <a:pt x="168" y="176"/>
                      <a:pt x="169" y="172"/>
                      <a:pt x="166" y="166"/>
                    </a:cubicBezTo>
                    <a:cubicBezTo>
                      <a:pt x="162" y="161"/>
                      <a:pt x="153" y="170"/>
                      <a:pt x="152" y="166"/>
                    </a:cubicBezTo>
                    <a:cubicBezTo>
                      <a:pt x="151" y="161"/>
                      <a:pt x="143" y="160"/>
                      <a:pt x="129" y="162"/>
                    </a:cubicBezTo>
                    <a:cubicBezTo>
                      <a:pt x="115" y="164"/>
                      <a:pt x="121" y="153"/>
                      <a:pt x="129" y="155"/>
                    </a:cubicBezTo>
                    <a:cubicBezTo>
                      <a:pt x="138" y="158"/>
                      <a:pt x="149" y="157"/>
                      <a:pt x="159" y="154"/>
                    </a:cubicBezTo>
                    <a:cubicBezTo>
                      <a:pt x="168" y="152"/>
                      <a:pt x="161" y="147"/>
                      <a:pt x="161" y="143"/>
                    </a:cubicBezTo>
                    <a:cubicBezTo>
                      <a:pt x="161" y="139"/>
                      <a:pt x="173" y="142"/>
                      <a:pt x="182" y="142"/>
                    </a:cubicBezTo>
                    <a:cubicBezTo>
                      <a:pt x="191" y="142"/>
                      <a:pt x="204" y="127"/>
                      <a:pt x="204" y="119"/>
                    </a:cubicBezTo>
                    <a:cubicBezTo>
                      <a:pt x="205" y="110"/>
                      <a:pt x="184" y="112"/>
                      <a:pt x="174" y="112"/>
                    </a:cubicBezTo>
                    <a:cubicBezTo>
                      <a:pt x="164" y="112"/>
                      <a:pt x="181" y="105"/>
                      <a:pt x="200" y="106"/>
                    </a:cubicBezTo>
                    <a:cubicBezTo>
                      <a:pt x="219" y="107"/>
                      <a:pt x="210" y="98"/>
                      <a:pt x="214" y="95"/>
                    </a:cubicBezTo>
                    <a:cubicBezTo>
                      <a:pt x="217" y="92"/>
                      <a:pt x="226" y="99"/>
                      <a:pt x="236" y="97"/>
                    </a:cubicBezTo>
                    <a:cubicBezTo>
                      <a:pt x="245" y="95"/>
                      <a:pt x="239" y="87"/>
                      <a:pt x="245" y="87"/>
                    </a:cubicBezTo>
                    <a:cubicBezTo>
                      <a:pt x="250" y="87"/>
                      <a:pt x="260" y="80"/>
                      <a:pt x="281" y="68"/>
                    </a:cubicBezTo>
                    <a:cubicBezTo>
                      <a:pt x="301" y="57"/>
                      <a:pt x="317" y="59"/>
                      <a:pt x="318" y="52"/>
                    </a:cubicBezTo>
                    <a:cubicBezTo>
                      <a:pt x="319" y="46"/>
                      <a:pt x="290" y="52"/>
                      <a:pt x="285" y="50"/>
                    </a:cubicBezTo>
                    <a:cubicBezTo>
                      <a:pt x="280" y="48"/>
                      <a:pt x="305" y="43"/>
                      <a:pt x="311" y="44"/>
                    </a:cubicBezTo>
                    <a:cubicBezTo>
                      <a:pt x="317" y="46"/>
                      <a:pt x="325" y="44"/>
                      <a:pt x="346" y="34"/>
                    </a:cubicBezTo>
                    <a:cubicBezTo>
                      <a:pt x="366" y="24"/>
                      <a:pt x="357" y="22"/>
                      <a:pt x="349" y="23"/>
                    </a:cubicBezTo>
                    <a:cubicBezTo>
                      <a:pt x="340" y="25"/>
                      <a:pt x="331" y="22"/>
                      <a:pt x="331" y="16"/>
                    </a:cubicBezTo>
                    <a:cubicBezTo>
                      <a:pt x="332" y="11"/>
                      <a:pt x="319" y="16"/>
                      <a:pt x="318" y="13"/>
                    </a:cubicBezTo>
                    <a:cubicBezTo>
                      <a:pt x="318" y="10"/>
                      <a:pt x="306" y="11"/>
                      <a:pt x="293" y="16"/>
                    </a:cubicBezTo>
                    <a:cubicBezTo>
                      <a:pt x="280" y="21"/>
                      <a:pt x="292" y="11"/>
                      <a:pt x="297" y="9"/>
                    </a:cubicBezTo>
                    <a:cubicBezTo>
                      <a:pt x="303" y="7"/>
                      <a:pt x="264" y="9"/>
                      <a:pt x="258" y="5"/>
                    </a:cubicBezTo>
                    <a:cubicBezTo>
                      <a:pt x="251" y="0"/>
                      <a:pt x="244" y="12"/>
                      <a:pt x="238" y="6"/>
                    </a:cubicBezTo>
                    <a:cubicBezTo>
                      <a:pt x="232" y="0"/>
                      <a:pt x="216" y="5"/>
                      <a:pt x="218" y="10"/>
                    </a:cubicBezTo>
                    <a:cubicBezTo>
                      <a:pt x="220" y="14"/>
                      <a:pt x="216" y="14"/>
                      <a:pt x="210" y="9"/>
                    </a:cubicBezTo>
                    <a:cubicBezTo>
                      <a:pt x="204" y="4"/>
                      <a:pt x="192" y="10"/>
                      <a:pt x="182" y="8"/>
                    </a:cubicBezTo>
                    <a:cubicBezTo>
                      <a:pt x="171" y="7"/>
                      <a:pt x="176" y="17"/>
                      <a:pt x="164" y="12"/>
                    </a:cubicBezTo>
                    <a:cubicBezTo>
                      <a:pt x="153" y="7"/>
                      <a:pt x="140" y="9"/>
                      <a:pt x="144" y="11"/>
                    </a:cubicBezTo>
                    <a:cubicBezTo>
                      <a:pt x="147" y="12"/>
                      <a:pt x="143" y="15"/>
                      <a:pt x="138" y="14"/>
                    </a:cubicBezTo>
                    <a:cubicBezTo>
                      <a:pt x="133" y="12"/>
                      <a:pt x="128" y="14"/>
                      <a:pt x="131" y="19"/>
                    </a:cubicBezTo>
                    <a:cubicBezTo>
                      <a:pt x="133" y="24"/>
                      <a:pt x="112" y="18"/>
                      <a:pt x="112" y="23"/>
                    </a:cubicBezTo>
                    <a:cubicBezTo>
                      <a:pt x="112" y="29"/>
                      <a:pt x="105" y="32"/>
                      <a:pt x="99" y="27"/>
                    </a:cubicBezTo>
                    <a:cubicBezTo>
                      <a:pt x="93" y="22"/>
                      <a:pt x="74" y="20"/>
                      <a:pt x="79" y="25"/>
                    </a:cubicBezTo>
                    <a:cubicBezTo>
                      <a:pt x="85" y="29"/>
                      <a:pt x="62" y="27"/>
                      <a:pt x="68" y="31"/>
                    </a:cubicBezTo>
                    <a:cubicBezTo>
                      <a:pt x="74" y="36"/>
                      <a:pt x="61" y="39"/>
                      <a:pt x="61" y="37"/>
                    </a:cubicBezTo>
                    <a:cubicBezTo>
                      <a:pt x="61" y="34"/>
                      <a:pt x="48" y="30"/>
                      <a:pt x="43" y="34"/>
                    </a:cubicBezTo>
                    <a:cubicBezTo>
                      <a:pt x="38" y="39"/>
                      <a:pt x="37" y="44"/>
                      <a:pt x="34" y="41"/>
                    </a:cubicBezTo>
                    <a:cubicBezTo>
                      <a:pt x="32" y="38"/>
                      <a:pt x="21" y="39"/>
                      <a:pt x="10" y="43"/>
                    </a:cubicBezTo>
                    <a:cubicBezTo>
                      <a:pt x="0" y="47"/>
                      <a:pt x="12" y="50"/>
                      <a:pt x="19" y="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51" name="Freeform 2208"/>
              <p:cNvSpPr/>
              <p:nvPr/>
            </p:nvSpPr>
            <p:spPr>
              <a:xfrm>
                <a:off x="2033290" y="2090638"/>
                <a:ext cx="94778" cy="30574"/>
              </a:xfrm>
              <a:custGeom>
                <a:avLst/>
                <a:gdLst>
                  <a:gd name="T0" fmla="*/ 20 w 53"/>
                  <a:gd name="T1" fmla="*/ 13 h 17"/>
                  <a:gd name="T2" fmla="*/ 34 w 53"/>
                  <a:gd name="T3" fmla="*/ 11 h 17"/>
                  <a:gd name="T4" fmla="*/ 53 w 53"/>
                  <a:gd name="T5" fmla="*/ 9 h 17"/>
                  <a:gd name="T6" fmla="*/ 28 w 53"/>
                  <a:gd name="T7" fmla="*/ 3 h 17"/>
                  <a:gd name="T8" fmla="*/ 7 w 53"/>
                  <a:gd name="T9" fmla="*/ 12 h 17"/>
                  <a:gd name="T10" fmla="*/ 20 w 53"/>
                  <a:gd name="T11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7">
                    <a:moveTo>
                      <a:pt x="20" y="13"/>
                    </a:moveTo>
                    <a:cubicBezTo>
                      <a:pt x="25" y="15"/>
                      <a:pt x="30" y="8"/>
                      <a:pt x="34" y="11"/>
                    </a:cubicBezTo>
                    <a:cubicBezTo>
                      <a:pt x="37" y="14"/>
                      <a:pt x="53" y="17"/>
                      <a:pt x="53" y="9"/>
                    </a:cubicBezTo>
                    <a:cubicBezTo>
                      <a:pt x="53" y="1"/>
                      <a:pt x="33" y="0"/>
                      <a:pt x="28" y="3"/>
                    </a:cubicBezTo>
                    <a:cubicBezTo>
                      <a:pt x="23" y="6"/>
                      <a:pt x="0" y="7"/>
                      <a:pt x="7" y="12"/>
                    </a:cubicBezTo>
                    <a:cubicBezTo>
                      <a:pt x="11" y="15"/>
                      <a:pt x="15" y="11"/>
                      <a:pt x="20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52" name="Freeform 2209"/>
              <p:cNvSpPr/>
              <p:nvPr/>
            </p:nvSpPr>
            <p:spPr>
              <a:xfrm>
                <a:off x="2050015" y="2119414"/>
                <a:ext cx="74336" cy="37768"/>
              </a:xfrm>
              <a:custGeom>
                <a:avLst/>
                <a:gdLst>
                  <a:gd name="T0" fmla="*/ 36 w 42"/>
                  <a:gd name="T1" fmla="*/ 6 h 22"/>
                  <a:gd name="T2" fmla="*/ 29 w 42"/>
                  <a:gd name="T3" fmla="*/ 2 h 22"/>
                  <a:gd name="T4" fmla="*/ 0 w 42"/>
                  <a:gd name="T5" fmla="*/ 11 h 22"/>
                  <a:gd name="T6" fmla="*/ 15 w 42"/>
                  <a:gd name="T7" fmla="*/ 21 h 22"/>
                  <a:gd name="T8" fmla="*/ 31 w 42"/>
                  <a:gd name="T9" fmla="*/ 11 h 22"/>
                  <a:gd name="T10" fmla="*/ 36 w 42"/>
                  <a:gd name="T11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22">
                    <a:moveTo>
                      <a:pt x="36" y="6"/>
                    </a:moveTo>
                    <a:cubicBezTo>
                      <a:pt x="42" y="5"/>
                      <a:pt x="39" y="0"/>
                      <a:pt x="29" y="2"/>
                    </a:cubicBezTo>
                    <a:cubicBezTo>
                      <a:pt x="18" y="3"/>
                      <a:pt x="0" y="3"/>
                      <a:pt x="0" y="11"/>
                    </a:cubicBezTo>
                    <a:cubicBezTo>
                      <a:pt x="0" y="17"/>
                      <a:pt x="4" y="20"/>
                      <a:pt x="15" y="21"/>
                    </a:cubicBezTo>
                    <a:cubicBezTo>
                      <a:pt x="27" y="22"/>
                      <a:pt x="37" y="11"/>
                      <a:pt x="31" y="11"/>
                    </a:cubicBezTo>
                    <a:cubicBezTo>
                      <a:pt x="26" y="11"/>
                      <a:pt x="29" y="7"/>
                      <a:pt x="36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53" name="Freeform 2210"/>
              <p:cNvSpPr/>
              <p:nvPr/>
            </p:nvSpPr>
            <p:spPr>
              <a:xfrm>
                <a:off x="1821433" y="3042038"/>
                <a:ext cx="1150347" cy="544941"/>
              </a:xfrm>
              <a:custGeom>
                <a:avLst/>
                <a:gdLst>
                  <a:gd name="T0" fmla="*/ 307 w 649"/>
                  <a:gd name="T1" fmla="*/ 283 h 318"/>
                  <a:gd name="T2" fmla="*/ 323 w 649"/>
                  <a:gd name="T3" fmla="*/ 273 h 318"/>
                  <a:gd name="T4" fmla="*/ 342 w 649"/>
                  <a:gd name="T5" fmla="*/ 260 h 318"/>
                  <a:gd name="T6" fmla="*/ 353 w 649"/>
                  <a:gd name="T7" fmla="*/ 257 h 318"/>
                  <a:gd name="T8" fmla="*/ 376 w 649"/>
                  <a:gd name="T9" fmla="*/ 264 h 318"/>
                  <a:gd name="T10" fmla="*/ 387 w 649"/>
                  <a:gd name="T11" fmla="*/ 264 h 318"/>
                  <a:gd name="T12" fmla="*/ 393 w 649"/>
                  <a:gd name="T13" fmla="*/ 260 h 318"/>
                  <a:gd name="T14" fmla="*/ 409 w 649"/>
                  <a:gd name="T15" fmla="*/ 252 h 318"/>
                  <a:gd name="T16" fmla="*/ 431 w 649"/>
                  <a:gd name="T17" fmla="*/ 251 h 318"/>
                  <a:gd name="T18" fmla="*/ 461 w 649"/>
                  <a:gd name="T19" fmla="*/ 257 h 318"/>
                  <a:gd name="T20" fmla="*/ 475 w 649"/>
                  <a:gd name="T21" fmla="*/ 288 h 318"/>
                  <a:gd name="T22" fmla="*/ 494 w 649"/>
                  <a:gd name="T23" fmla="*/ 318 h 318"/>
                  <a:gd name="T24" fmla="*/ 492 w 649"/>
                  <a:gd name="T25" fmla="*/ 277 h 318"/>
                  <a:gd name="T26" fmla="*/ 507 w 649"/>
                  <a:gd name="T27" fmla="*/ 219 h 318"/>
                  <a:gd name="T28" fmla="*/ 537 w 649"/>
                  <a:gd name="T29" fmla="*/ 198 h 318"/>
                  <a:gd name="T30" fmla="*/ 543 w 649"/>
                  <a:gd name="T31" fmla="*/ 188 h 318"/>
                  <a:gd name="T32" fmla="*/ 547 w 649"/>
                  <a:gd name="T33" fmla="*/ 175 h 318"/>
                  <a:gd name="T34" fmla="*/ 536 w 649"/>
                  <a:gd name="T35" fmla="*/ 158 h 318"/>
                  <a:gd name="T36" fmla="*/ 546 w 649"/>
                  <a:gd name="T37" fmla="*/ 133 h 318"/>
                  <a:gd name="T38" fmla="*/ 552 w 649"/>
                  <a:gd name="T39" fmla="*/ 158 h 318"/>
                  <a:gd name="T40" fmla="*/ 559 w 649"/>
                  <a:gd name="T41" fmla="*/ 140 h 318"/>
                  <a:gd name="T42" fmla="*/ 576 w 649"/>
                  <a:gd name="T43" fmla="*/ 119 h 318"/>
                  <a:gd name="T44" fmla="*/ 573 w 649"/>
                  <a:gd name="T45" fmla="*/ 116 h 318"/>
                  <a:gd name="T46" fmla="*/ 608 w 649"/>
                  <a:gd name="T47" fmla="*/ 105 h 318"/>
                  <a:gd name="T48" fmla="*/ 605 w 649"/>
                  <a:gd name="T49" fmla="*/ 93 h 318"/>
                  <a:gd name="T50" fmla="*/ 624 w 649"/>
                  <a:gd name="T51" fmla="*/ 70 h 318"/>
                  <a:gd name="T52" fmla="*/ 642 w 649"/>
                  <a:gd name="T53" fmla="*/ 66 h 318"/>
                  <a:gd name="T54" fmla="*/ 626 w 649"/>
                  <a:gd name="T55" fmla="*/ 27 h 318"/>
                  <a:gd name="T56" fmla="*/ 560 w 649"/>
                  <a:gd name="T57" fmla="*/ 63 h 318"/>
                  <a:gd name="T58" fmla="*/ 517 w 649"/>
                  <a:gd name="T59" fmla="*/ 89 h 318"/>
                  <a:gd name="T60" fmla="*/ 461 w 649"/>
                  <a:gd name="T61" fmla="*/ 103 h 318"/>
                  <a:gd name="T62" fmla="*/ 472 w 649"/>
                  <a:gd name="T63" fmla="*/ 85 h 318"/>
                  <a:gd name="T64" fmla="*/ 456 w 649"/>
                  <a:gd name="T65" fmla="*/ 78 h 318"/>
                  <a:gd name="T66" fmla="*/ 440 w 649"/>
                  <a:gd name="T67" fmla="*/ 62 h 318"/>
                  <a:gd name="T68" fmla="*/ 412 w 649"/>
                  <a:gd name="T69" fmla="*/ 83 h 318"/>
                  <a:gd name="T70" fmla="*/ 447 w 649"/>
                  <a:gd name="T71" fmla="*/ 45 h 318"/>
                  <a:gd name="T72" fmla="*/ 449 w 649"/>
                  <a:gd name="T73" fmla="*/ 43 h 318"/>
                  <a:gd name="T74" fmla="*/ 413 w 649"/>
                  <a:gd name="T75" fmla="*/ 36 h 318"/>
                  <a:gd name="T76" fmla="*/ 385 w 649"/>
                  <a:gd name="T77" fmla="*/ 41 h 318"/>
                  <a:gd name="T78" fmla="*/ 365 w 649"/>
                  <a:gd name="T79" fmla="*/ 32 h 318"/>
                  <a:gd name="T80" fmla="*/ 368 w 649"/>
                  <a:gd name="T81" fmla="*/ 15 h 318"/>
                  <a:gd name="T82" fmla="*/ 352 w 649"/>
                  <a:gd name="T83" fmla="*/ 11 h 318"/>
                  <a:gd name="T84" fmla="*/ 334 w 649"/>
                  <a:gd name="T85" fmla="*/ 0 h 318"/>
                  <a:gd name="T86" fmla="*/ 26 w 649"/>
                  <a:gd name="T87" fmla="*/ 13 h 318"/>
                  <a:gd name="T88" fmla="*/ 18 w 649"/>
                  <a:gd name="T89" fmla="*/ 22 h 318"/>
                  <a:gd name="T90" fmla="*/ 0 w 649"/>
                  <a:gd name="T91" fmla="*/ 15 h 318"/>
                  <a:gd name="T92" fmla="*/ 8 w 649"/>
                  <a:gd name="T93" fmla="*/ 45 h 318"/>
                  <a:gd name="T94" fmla="*/ 5 w 649"/>
                  <a:gd name="T95" fmla="*/ 87 h 318"/>
                  <a:gd name="T96" fmla="*/ 11 w 649"/>
                  <a:gd name="T97" fmla="*/ 144 h 318"/>
                  <a:gd name="T98" fmla="*/ 32 w 649"/>
                  <a:gd name="T99" fmla="*/ 176 h 318"/>
                  <a:gd name="T100" fmla="*/ 47 w 649"/>
                  <a:gd name="T101" fmla="*/ 199 h 318"/>
                  <a:gd name="T102" fmla="*/ 72 w 649"/>
                  <a:gd name="T103" fmla="*/ 207 h 318"/>
                  <a:gd name="T104" fmla="*/ 123 w 649"/>
                  <a:gd name="T105" fmla="*/ 230 h 318"/>
                  <a:gd name="T106" fmla="*/ 207 w 649"/>
                  <a:gd name="T107" fmla="*/ 235 h 318"/>
                  <a:gd name="T108" fmla="*/ 234 w 649"/>
                  <a:gd name="T109" fmla="*/ 265 h 318"/>
                  <a:gd name="T110" fmla="*/ 273 w 649"/>
                  <a:gd name="T111" fmla="*/ 272 h 318"/>
                  <a:gd name="T112" fmla="*/ 288 w 649"/>
                  <a:gd name="T113" fmla="*/ 301 h 318"/>
                  <a:gd name="T114" fmla="*/ 306 w 649"/>
                  <a:gd name="T115" fmla="*/ 307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9" h="318">
                    <a:moveTo>
                      <a:pt x="303" y="303"/>
                    </a:moveTo>
                    <a:cubicBezTo>
                      <a:pt x="302" y="301"/>
                      <a:pt x="301" y="300"/>
                      <a:pt x="301" y="298"/>
                    </a:cubicBezTo>
                    <a:cubicBezTo>
                      <a:pt x="301" y="296"/>
                      <a:pt x="302" y="295"/>
                      <a:pt x="304" y="294"/>
                    </a:cubicBezTo>
                    <a:cubicBezTo>
                      <a:pt x="306" y="292"/>
                      <a:pt x="306" y="291"/>
                      <a:pt x="305" y="289"/>
                    </a:cubicBezTo>
                    <a:cubicBezTo>
                      <a:pt x="305" y="287"/>
                      <a:pt x="304" y="285"/>
                      <a:pt x="307" y="283"/>
                    </a:cubicBezTo>
                    <a:cubicBezTo>
                      <a:pt x="307" y="283"/>
                      <a:pt x="308" y="282"/>
                      <a:pt x="309" y="282"/>
                    </a:cubicBezTo>
                    <a:cubicBezTo>
                      <a:pt x="311" y="281"/>
                      <a:pt x="314" y="279"/>
                      <a:pt x="314" y="278"/>
                    </a:cubicBezTo>
                    <a:cubicBezTo>
                      <a:pt x="314" y="276"/>
                      <a:pt x="315" y="273"/>
                      <a:pt x="320" y="273"/>
                    </a:cubicBezTo>
                    <a:cubicBezTo>
                      <a:pt x="321" y="273"/>
                      <a:pt x="322" y="273"/>
                      <a:pt x="323" y="273"/>
                    </a:cubicBezTo>
                    <a:quadBezTo>
                      <a:pt x="323" y="273"/>
                      <a:pt x="323" y="273"/>
                    </a:quadBezTo>
                    <a:cubicBezTo>
                      <a:pt x="326" y="273"/>
                      <a:pt x="332" y="268"/>
                      <a:pt x="332" y="266"/>
                    </a:cubicBezTo>
                    <a:cubicBezTo>
                      <a:pt x="331" y="265"/>
                      <a:pt x="331" y="264"/>
                      <a:pt x="332" y="263"/>
                    </a:cubicBezTo>
                    <a:cubicBezTo>
                      <a:pt x="333" y="261"/>
                      <a:pt x="335" y="261"/>
                      <a:pt x="336" y="261"/>
                    </a:cubicBezTo>
                    <a:cubicBezTo>
                      <a:pt x="337" y="261"/>
                      <a:pt x="338" y="262"/>
                      <a:pt x="340" y="262"/>
                    </a:cubicBezTo>
                    <a:quadBezTo>
                      <a:pt x="341" y="262"/>
                      <a:pt x="342" y="260"/>
                    </a:quadBezTo>
                    <a:cubicBezTo>
                      <a:pt x="342" y="259"/>
                      <a:pt x="343" y="257"/>
                      <a:pt x="346" y="257"/>
                    </a:cubicBezTo>
                    <a:quadBezTo>
                      <a:pt x="346" y="257"/>
                      <a:pt x="347" y="258"/>
                    </a:quadBezTo>
                    <a:quadBezTo>
                      <a:pt x="348" y="258"/>
                      <a:pt x="349" y="258"/>
                    </a:quadBezTo>
                    <a:cubicBezTo>
                      <a:pt x="349" y="258"/>
                      <a:pt x="350" y="259"/>
                      <a:pt x="350" y="259"/>
                    </a:cubicBezTo>
                    <a:cubicBezTo>
                      <a:pt x="351" y="257"/>
                      <a:pt x="352" y="257"/>
                      <a:pt x="353" y="257"/>
                    </a:cubicBezTo>
                    <a:cubicBezTo>
                      <a:pt x="355" y="257"/>
                      <a:pt x="357" y="258"/>
                      <a:pt x="359" y="260"/>
                    </a:cubicBezTo>
                    <a:cubicBezTo>
                      <a:pt x="360" y="261"/>
                      <a:pt x="362" y="262"/>
                      <a:pt x="363" y="262"/>
                    </a:cubicBezTo>
                    <a:cubicBezTo>
                      <a:pt x="363" y="262"/>
                      <a:pt x="365" y="262"/>
                      <a:pt x="365" y="261"/>
                    </a:cubicBezTo>
                    <a:cubicBezTo>
                      <a:pt x="365" y="259"/>
                      <a:pt x="367" y="258"/>
                      <a:pt x="368" y="258"/>
                    </a:cubicBezTo>
                    <a:cubicBezTo>
                      <a:pt x="370" y="258"/>
                      <a:pt x="372" y="259"/>
                      <a:pt x="376" y="264"/>
                    </a:cubicBezTo>
                    <a:quadBezTo>
                      <a:pt x="378" y="266"/>
                      <a:pt x="380" y="266"/>
                    </a:quadBezTo>
                    <a:quadBezTo>
                      <a:pt x="382" y="266"/>
                      <a:pt x="382" y="266"/>
                    </a:quadBezTo>
                    <a:cubicBezTo>
                      <a:pt x="382" y="266"/>
                      <a:pt x="383" y="266"/>
                      <a:pt x="384" y="266"/>
                    </a:cubicBezTo>
                    <a:quadBezTo>
                      <a:pt x="386" y="266"/>
                      <a:pt x="386" y="265"/>
                    </a:quadBezTo>
                    <a:cubicBezTo>
                      <a:pt x="387" y="265"/>
                      <a:pt x="387" y="264"/>
                      <a:pt x="387" y="264"/>
                    </a:cubicBezTo>
                    <a:cubicBezTo>
                      <a:pt x="387" y="262"/>
                      <a:pt x="388" y="261"/>
                      <a:pt x="389" y="261"/>
                    </a:cubicBezTo>
                    <a:cubicBezTo>
                      <a:pt x="390" y="261"/>
                      <a:pt x="391" y="262"/>
                      <a:pt x="393" y="264"/>
                    </a:cubicBezTo>
                    <a:cubicBezTo>
                      <a:pt x="392" y="263"/>
                      <a:pt x="393" y="262"/>
                      <a:pt x="393" y="261"/>
                    </a:cubicBezTo>
                    <a:quadBezTo>
                      <a:pt x="393" y="261"/>
                      <a:pt x="393" y="261"/>
                    </a:quadBezTo>
                    <a:cubicBezTo>
                      <a:pt x="393" y="261"/>
                      <a:pt x="393" y="260"/>
                      <a:pt x="393" y="260"/>
                    </a:cubicBezTo>
                    <a:cubicBezTo>
                      <a:pt x="391" y="259"/>
                      <a:pt x="391" y="258"/>
                      <a:pt x="391" y="256"/>
                    </a:cubicBezTo>
                    <a:cubicBezTo>
                      <a:pt x="392" y="253"/>
                      <a:pt x="399" y="252"/>
                      <a:pt x="403" y="252"/>
                    </a:cubicBezTo>
                    <a:quadBezTo>
                      <a:pt x="404" y="252"/>
                      <a:pt x="404" y="252"/>
                    </a:quadBezTo>
                    <a:cubicBezTo>
                      <a:pt x="406" y="252"/>
                      <a:pt x="407" y="252"/>
                      <a:pt x="408" y="252"/>
                    </a:cubicBezTo>
                    <a:cubicBezTo>
                      <a:pt x="408" y="252"/>
                      <a:pt x="409" y="252"/>
                      <a:pt x="409" y="252"/>
                    </a:cubicBezTo>
                    <a:quadBezTo>
                      <a:pt x="409" y="252"/>
                      <a:pt x="410" y="251"/>
                    </a:quadBezTo>
                    <a:cubicBezTo>
                      <a:pt x="411" y="249"/>
                      <a:pt x="413" y="248"/>
                      <a:pt x="414" y="248"/>
                    </a:cubicBezTo>
                    <a:cubicBezTo>
                      <a:pt x="416" y="248"/>
                      <a:pt x="418" y="251"/>
                      <a:pt x="418" y="254"/>
                    </a:cubicBezTo>
                    <a:cubicBezTo>
                      <a:pt x="419" y="254"/>
                      <a:pt x="421" y="253"/>
                      <a:pt x="423" y="253"/>
                    </a:cubicBezTo>
                    <a:cubicBezTo>
                      <a:pt x="426" y="252"/>
                      <a:pt x="429" y="251"/>
                      <a:pt x="431" y="251"/>
                    </a:cubicBezTo>
                    <a:cubicBezTo>
                      <a:pt x="437" y="251"/>
                      <a:pt x="443" y="256"/>
                      <a:pt x="444" y="260"/>
                    </a:cubicBezTo>
                    <a:cubicBezTo>
                      <a:pt x="444" y="262"/>
                      <a:pt x="446" y="262"/>
                      <a:pt x="448" y="260"/>
                    </a:cubicBezTo>
                    <a:quadBezTo>
                      <a:pt x="449" y="259"/>
                      <a:pt x="449" y="259"/>
                    </a:quadBezTo>
                    <a:cubicBezTo>
                      <a:pt x="452" y="257"/>
                      <a:pt x="454" y="255"/>
                      <a:pt x="457" y="255"/>
                    </a:cubicBezTo>
                    <a:cubicBezTo>
                      <a:pt x="459" y="255"/>
                      <a:pt x="460" y="256"/>
                      <a:pt x="461" y="257"/>
                    </a:cubicBezTo>
                    <a:cubicBezTo>
                      <a:pt x="463" y="259"/>
                      <a:pt x="465" y="261"/>
                      <a:pt x="467" y="263"/>
                    </a:cubicBezTo>
                    <a:cubicBezTo>
                      <a:pt x="468" y="265"/>
                      <a:pt x="470" y="267"/>
                      <a:pt x="473" y="270"/>
                    </a:cubicBezTo>
                    <a:cubicBezTo>
                      <a:pt x="476" y="273"/>
                      <a:pt x="475" y="277"/>
                      <a:pt x="474" y="279"/>
                    </a:cubicBezTo>
                    <a:cubicBezTo>
                      <a:pt x="473" y="281"/>
                      <a:pt x="473" y="282"/>
                      <a:pt x="473" y="283"/>
                    </a:cubicBezTo>
                    <a:cubicBezTo>
                      <a:pt x="474" y="284"/>
                      <a:pt x="474" y="286"/>
                      <a:pt x="475" y="288"/>
                    </a:cubicBezTo>
                    <a:cubicBezTo>
                      <a:pt x="475" y="290"/>
                      <a:pt x="475" y="292"/>
                      <a:pt x="477" y="293"/>
                    </a:cubicBezTo>
                    <a:cubicBezTo>
                      <a:pt x="481" y="296"/>
                      <a:pt x="481" y="300"/>
                      <a:pt x="481" y="302"/>
                    </a:cubicBezTo>
                    <a:cubicBezTo>
                      <a:pt x="481" y="303"/>
                      <a:pt x="481" y="304"/>
                      <a:pt x="481" y="305"/>
                    </a:cubicBezTo>
                    <a:cubicBezTo>
                      <a:pt x="486" y="306"/>
                      <a:pt x="490" y="313"/>
                      <a:pt x="490" y="316"/>
                    </a:cubicBezTo>
                    <a:cubicBezTo>
                      <a:pt x="491" y="317"/>
                      <a:pt x="493" y="318"/>
                      <a:pt x="494" y="318"/>
                    </a:cubicBezTo>
                    <a:quadBezTo>
                      <a:pt x="495" y="318"/>
                      <a:pt x="495" y="318"/>
                    </a:quadBezTo>
                    <a:cubicBezTo>
                      <a:pt x="495" y="315"/>
                      <a:pt x="496" y="313"/>
                      <a:pt x="498" y="310"/>
                    </a:cubicBezTo>
                    <a:cubicBezTo>
                      <a:pt x="499" y="308"/>
                      <a:pt x="500" y="306"/>
                      <a:pt x="500" y="304"/>
                    </a:cubicBezTo>
                    <a:cubicBezTo>
                      <a:pt x="500" y="301"/>
                      <a:pt x="497" y="287"/>
                      <a:pt x="494" y="283"/>
                    </a:cubicBezTo>
                    <a:cubicBezTo>
                      <a:pt x="492" y="280"/>
                      <a:pt x="492" y="278"/>
                      <a:pt x="492" y="277"/>
                    </a:cubicBezTo>
                    <a:cubicBezTo>
                      <a:pt x="492" y="276"/>
                      <a:pt x="492" y="275"/>
                      <a:pt x="491" y="272"/>
                    </a:cubicBezTo>
                    <a:cubicBezTo>
                      <a:pt x="487" y="267"/>
                      <a:pt x="484" y="257"/>
                      <a:pt x="484" y="249"/>
                    </a:cubicBezTo>
                    <a:cubicBezTo>
                      <a:pt x="484" y="241"/>
                      <a:pt x="494" y="228"/>
                      <a:pt x="498" y="224"/>
                    </a:cubicBezTo>
                    <a:cubicBezTo>
                      <a:pt x="500" y="222"/>
                      <a:pt x="503" y="222"/>
                      <a:pt x="505" y="221"/>
                    </a:cubicBezTo>
                    <a:cubicBezTo>
                      <a:pt x="507" y="221"/>
                      <a:pt x="507" y="220"/>
                      <a:pt x="507" y="219"/>
                    </a:cubicBezTo>
                    <a:cubicBezTo>
                      <a:pt x="509" y="215"/>
                      <a:pt x="514" y="209"/>
                      <a:pt x="519" y="209"/>
                    </a:cubicBezTo>
                    <a:cubicBezTo>
                      <a:pt x="519" y="209"/>
                      <a:pt x="520" y="209"/>
                      <a:pt x="520" y="209"/>
                    </a:cubicBezTo>
                    <a:quadBezTo>
                      <a:pt x="521" y="209"/>
                      <a:pt x="521" y="209"/>
                    </a:quadBezTo>
                    <a:quadBezTo>
                      <a:pt x="523" y="209"/>
                      <a:pt x="523" y="208"/>
                    </a:quadBezTo>
                    <a:cubicBezTo>
                      <a:pt x="524" y="204"/>
                      <a:pt x="530" y="199"/>
                      <a:pt x="537" y="198"/>
                    </a:cubicBezTo>
                    <a:quadBezTo>
                      <a:pt x="539" y="198"/>
                      <a:pt x="539" y="198"/>
                    </a:quadBezTo>
                    <a:cubicBezTo>
                      <a:pt x="539" y="197"/>
                      <a:pt x="538" y="196"/>
                      <a:pt x="538" y="195"/>
                    </a:cubicBezTo>
                    <a:cubicBezTo>
                      <a:pt x="537" y="195"/>
                      <a:pt x="537" y="194"/>
                      <a:pt x="537" y="194"/>
                    </a:cubicBezTo>
                    <a:cubicBezTo>
                      <a:pt x="536" y="192"/>
                      <a:pt x="536" y="190"/>
                      <a:pt x="537" y="188"/>
                    </a:cubicBezTo>
                    <a:cubicBezTo>
                      <a:pt x="538" y="186"/>
                      <a:pt x="541" y="185"/>
                      <a:pt x="543" y="188"/>
                    </a:cubicBezTo>
                    <a:cubicBezTo>
                      <a:pt x="543" y="188"/>
                      <a:pt x="546" y="189"/>
                      <a:pt x="548" y="188"/>
                    </a:cubicBezTo>
                    <a:cubicBezTo>
                      <a:pt x="549" y="186"/>
                      <a:pt x="551" y="185"/>
                      <a:pt x="551" y="184"/>
                    </a:cubicBezTo>
                    <a:cubicBezTo>
                      <a:pt x="546" y="184"/>
                      <a:pt x="545" y="182"/>
                      <a:pt x="544" y="181"/>
                    </a:cubicBezTo>
                    <a:cubicBezTo>
                      <a:pt x="544" y="180"/>
                      <a:pt x="544" y="178"/>
                      <a:pt x="547" y="177"/>
                    </a:cubicBezTo>
                    <a:cubicBezTo>
                      <a:pt x="548" y="177"/>
                      <a:pt x="548" y="176"/>
                      <a:pt x="547" y="175"/>
                    </a:cubicBezTo>
                    <a:cubicBezTo>
                      <a:pt x="547" y="174"/>
                      <a:pt x="546" y="173"/>
                      <a:pt x="544" y="173"/>
                    </a:cubicBezTo>
                    <a:cubicBezTo>
                      <a:pt x="543" y="173"/>
                      <a:pt x="540" y="172"/>
                      <a:pt x="539" y="170"/>
                    </a:cubicBezTo>
                    <a:cubicBezTo>
                      <a:pt x="539" y="168"/>
                      <a:pt x="541" y="166"/>
                      <a:pt x="542" y="164"/>
                    </a:cubicBezTo>
                    <a:cubicBezTo>
                      <a:pt x="543" y="163"/>
                      <a:pt x="541" y="162"/>
                      <a:pt x="536" y="158"/>
                    </a:cubicBezTo>
                    <a:quadBezTo>
                      <a:pt x="536" y="158"/>
                      <a:pt x="536" y="158"/>
                    </a:quadBezTo>
                    <a:cubicBezTo>
                      <a:pt x="534" y="156"/>
                      <a:pt x="533" y="155"/>
                      <a:pt x="534" y="154"/>
                    </a:cubicBezTo>
                    <a:cubicBezTo>
                      <a:pt x="534" y="152"/>
                      <a:pt x="537" y="151"/>
                      <a:pt x="540" y="150"/>
                    </a:cubicBezTo>
                    <a:cubicBezTo>
                      <a:pt x="541" y="149"/>
                      <a:pt x="541" y="146"/>
                      <a:pt x="540" y="144"/>
                    </a:cubicBezTo>
                    <a:cubicBezTo>
                      <a:pt x="540" y="140"/>
                      <a:pt x="540" y="138"/>
                      <a:pt x="541" y="136"/>
                    </a:cubicBezTo>
                    <a:cubicBezTo>
                      <a:pt x="542" y="134"/>
                      <a:pt x="544" y="133"/>
                      <a:pt x="546" y="133"/>
                    </a:cubicBezTo>
                    <a:cubicBezTo>
                      <a:pt x="547" y="133"/>
                      <a:pt x="548" y="134"/>
                      <a:pt x="549" y="135"/>
                    </a:cubicBezTo>
                    <a:cubicBezTo>
                      <a:pt x="549" y="135"/>
                      <a:pt x="549" y="137"/>
                      <a:pt x="548" y="138"/>
                    </a:cubicBezTo>
                    <a:cubicBezTo>
                      <a:pt x="546" y="142"/>
                      <a:pt x="545" y="145"/>
                      <a:pt x="547" y="147"/>
                    </a:cubicBezTo>
                    <a:cubicBezTo>
                      <a:pt x="550" y="150"/>
                      <a:pt x="552" y="154"/>
                      <a:pt x="551" y="159"/>
                    </a:cubicBezTo>
                    <a:cubicBezTo>
                      <a:pt x="551" y="159"/>
                      <a:pt x="552" y="158"/>
                      <a:pt x="552" y="158"/>
                    </a:cubicBezTo>
                    <a:cubicBezTo>
                      <a:pt x="555" y="151"/>
                      <a:pt x="555" y="146"/>
                      <a:pt x="555" y="145"/>
                    </a:cubicBezTo>
                    <a:cubicBezTo>
                      <a:pt x="552" y="145"/>
                      <a:pt x="551" y="141"/>
                      <a:pt x="552" y="139"/>
                    </a:cubicBezTo>
                    <a:cubicBezTo>
                      <a:pt x="552" y="137"/>
                      <a:pt x="553" y="136"/>
                      <a:pt x="555" y="136"/>
                    </a:cubicBezTo>
                    <a:cubicBezTo>
                      <a:pt x="556" y="136"/>
                      <a:pt x="557" y="137"/>
                      <a:pt x="557" y="138"/>
                    </a:cubicBezTo>
                    <a:cubicBezTo>
                      <a:pt x="558" y="139"/>
                      <a:pt x="559" y="140"/>
                      <a:pt x="559" y="140"/>
                    </a:cubicBezTo>
                    <a:cubicBezTo>
                      <a:pt x="560" y="140"/>
                      <a:pt x="560" y="139"/>
                      <a:pt x="562" y="137"/>
                    </a:cubicBezTo>
                    <a:cubicBezTo>
                      <a:pt x="567" y="133"/>
                      <a:pt x="569" y="127"/>
                      <a:pt x="569" y="126"/>
                    </a:cubicBezTo>
                    <a:cubicBezTo>
                      <a:pt x="567" y="125"/>
                      <a:pt x="567" y="123"/>
                      <a:pt x="567" y="122"/>
                    </a:cubicBezTo>
                    <a:cubicBezTo>
                      <a:pt x="568" y="119"/>
                      <a:pt x="574" y="119"/>
                      <a:pt x="575" y="119"/>
                    </a:cubicBezTo>
                    <a:quadBezTo>
                      <a:pt x="576" y="119"/>
                      <a:pt x="576" y="119"/>
                    </a:quadBezTo>
                    <a:quadBezTo>
                      <a:pt x="577" y="119"/>
                      <a:pt x="577" y="119"/>
                    </a:quadBezTo>
                    <a:cubicBezTo>
                      <a:pt x="579" y="119"/>
                      <a:pt x="583" y="118"/>
                      <a:pt x="586" y="117"/>
                    </a:cubicBezTo>
                    <a:quadBezTo>
                      <a:pt x="585" y="118"/>
                      <a:pt x="584" y="118"/>
                    </a:quadBezTo>
                    <a:cubicBezTo>
                      <a:pt x="580" y="119"/>
                      <a:pt x="577" y="119"/>
                      <a:pt x="575" y="119"/>
                    </a:cubicBezTo>
                    <a:cubicBezTo>
                      <a:pt x="574" y="118"/>
                      <a:pt x="573" y="117"/>
                      <a:pt x="573" y="116"/>
                    </a:cubicBezTo>
                    <a:cubicBezTo>
                      <a:pt x="573" y="110"/>
                      <a:pt x="593" y="108"/>
                      <a:pt x="594" y="108"/>
                    </a:cubicBezTo>
                    <a:quadBezTo>
                      <a:pt x="595" y="108"/>
                      <a:pt x="596" y="106"/>
                    </a:quadBezTo>
                    <a:cubicBezTo>
                      <a:pt x="596" y="105"/>
                      <a:pt x="596" y="103"/>
                      <a:pt x="598" y="103"/>
                    </a:cubicBezTo>
                    <a:cubicBezTo>
                      <a:pt x="600" y="103"/>
                      <a:pt x="600" y="104"/>
                      <a:pt x="601" y="104"/>
                    </a:cubicBezTo>
                    <a:cubicBezTo>
                      <a:pt x="602" y="107"/>
                      <a:pt x="605" y="106"/>
                      <a:pt x="608" y="105"/>
                    </a:cubicBezTo>
                    <a:cubicBezTo>
                      <a:pt x="608" y="105"/>
                      <a:pt x="608" y="104"/>
                      <a:pt x="608" y="103"/>
                    </a:cubicBezTo>
                    <a:cubicBezTo>
                      <a:pt x="608" y="102"/>
                      <a:pt x="607" y="100"/>
                      <a:pt x="605" y="100"/>
                    </a:cubicBezTo>
                    <a:cubicBezTo>
                      <a:pt x="604" y="99"/>
                      <a:pt x="603" y="98"/>
                      <a:pt x="603" y="97"/>
                    </a:cubicBezTo>
                    <a:cubicBezTo>
                      <a:pt x="602" y="96"/>
                      <a:pt x="603" y="95"/>
                      <a:pt x="604" y="94"/>
                    </a:cubicBezTo>
                    <a:quadBezTo>
                      <a:pt x="605" y="93"/>
                      <a:pt x="605" y="93"/>
                    </a:quadBezTo>
                    <a:cubicBezTo>
                      <a:pt x="604" y="90"/>
                      <a:pt x="606" y="87"/>
                      <a:pt x="606" y="85"/>
                    </a:cubicBezTo>
                    <a:cubicBezTo>
                      <a:pt x="607" y="84"/>
                      <a:pt x="610" y="79"/>
                      <a:pt x="614" y="78"/>
                    </a:cubicBezTo>
                    <a:quadBezTo>
                      <a:pt x="616" y="77"/>
                      <a:pt x="616" y="76"/>
                    </a:quadBezTo>
                    <a:cubicBezTo>
                      <a:pt x="617" y="75"/>
                      <a:pt x="618" y="74"/>
                      <a:pt x="621" y="74"/>
                    </a:cubicBezTo>
                    <a:cubicBezTo>
                      <a:pt x="622" y="74"/>
                      <a:pt x="623" y="73"/>
                      <a:pt x="624" y="70"/>
                    </a:cubicBezTo>
                    <a:cubicBezTo>
                      <a:pt x="625" y="69"/>
                      <a:pt x="626" y="67"/>
                      <a:pt x="628" y="66"/>
                    </a:cubicBezTo>
                    <a:cubicBezTo>
                      <a:pt x="629" y="65"/>
                      <a:pt x="630" y="65"/>
                      <a:pt x="631" y="65"/>
                    </a:cubicBezTo>
                    <a:cubicBezTo>
                      <a:pt x="633" y="65"/>
                      <a:pt x="634" y="65"/>
                      <a:pt x="636" y="66"/>
                    </a:cubicBezTo>
                    <a:cubicBezTo>
                      <a:pt x="637" y="67"/>
                      <a:pt x="638" y="67"/>
                      <a:pt x="639" y="67"/>
                    </a:cubicBezTo>
                    <a:cubicBezTo>
                      <a:pt x="640" y="67"/>
                      <a:pt x="641" y="67"/>
                      <a:pt x="642" y="66"/>
                    </a:cubicBezTo>
                    <a:cubicBezTo>
                      <a:pt x="644" y="65"/>
                      <a:pt x="646" y="63"/>
                      <a:pt x="649" y="61"/>
                    </a:cubicBezTo>
                    <a:cubicBezTo>
                      <a:pt x="639" y="47"/>
                      <a:pt x="640" y="37"/>
                      <a:pt x="640" y="32"/>
                    </a:cubicBezTo>
                    <a:cubicBezTo>
                      <a:pt x="640" y="32"/>
                      <a:pt x="640" y="31"/>
                      <a:pt x="640" y="31"/>
                    </a:cubicBezTo>
                    <a:cubicBezTo>
                      <a:pt x="639" y="30"/>
                      <a:pt x="637" y="30"/>
                      <a:pt x="636" y="30"/>
                    </a:cubicBezTo>
                    <a:cubicBezTo>
                      <a:pt x="633" y="30"/>
                      <a:pt x="629" y="30"/>
                      <a:pt x="626" y="27"/>
                    </a:cubicBezTo>
                    <a:cubicBezTo>
                      <a:pt x="623" y="27"/>
                      <a:pt x="617" y="39"/>
                      <a:pt x="615" y="46"/>
                    </a:cubicBezTo>
                    <a:cubicBezTo>
                      <a:pt x="613" y="54"/>
                      <a:pt x="601" y="61"/>
                      <a:pt x="600" y="62"/>
                    </a:cubicBezTo>
                    <a:quadBezTo>
                      <a:pt x="599" y="63"/>
                      <a:pt x="599" y="63"/>
                    </a:quadBezTo>
                    <a:quadBezTo>
                      <a:pt x="599" y="63"/>
                      <a:pt x="599" y="63"/>
                    </a:quadBezTo>
                    <a:cubicBezTo>
                      <a:pt x="599" y="63"/>
                      <a:pt x="563" y="63"/>
                      <a:pt x="560" y="63"/>
                    </a:cubicBezTo>
                    <a:cubicBezTo>
                      <a:pt x="560" y="63"/>
                      <a:pt x="558" y="64"/>
                      <a:pt x="548" y="73"/>
                    </a:cubicBezTo>
                    <a:cubicBezTo>
                      <a:pt x="548" y="75"/>
                      <a:pt x="548" y="77"/>
                      <a:pt x="547" y="78"/>
                    </a:cubicBezTo>
                    <a:cubicBezTo>
                      <a:pt x="544" y="83"/>
                      <a:pt x="533" y="86"/>
                      <a:pt x="523" y="86"/>
                    </a:cubicBezTo>
                    <a:cubicBezTo>
                      <a:pt x="521" y="86"/>
                      <a:pt x="519" y="86"/>
                      <a:pt x="517" y="86"/>
                    </a:cubicBezTo>
                    <a:cubicBezTo>
                      <a:pt x="517" y="88"/>
                      <a:pt x="517" y="89"/>
                      <a:pt x="517" y="89"/>
                    </a:cubicBezTo>
                    <a:cubicBezTo>
                      <a:pt x="517" y="91"/>
                      <a:pt x="516" y="92"/>
                      <a:pt x="513" y="94"/>
                    </a:cubicBezTo>
                    <a:cubicBezTo>
                      <a:pt x="511" y="97"/>
                      <a:pt x="502" y="102"/>
                      <a:pt x="491" y="108"/>
                    </a:cubicBezTo>
                    <a:quadBezTo>
                      <a:pt x="487" y="110"/>
                      <a:pt x="487" y="110"/>
                    </a:quadBezTo>
                    <a:cubicBezTo>
                      <a:pt x="480" y="113"/>
                      <a:pt x="471" y="113"/>
                      <a:pt x="466" y="110"/>
                    </a:cubicBezTo>
                    <a:cubicBezTo>
                      <a:pt x="463" y="109"/>
                      <a:pt x="461" y="106"/>
                      <a:pt x="461" y="103"/>
                    </a:cubicBezTo>
                    <a:cubicBezTo>
                      <a:pt x="461" y="97"/>
                      <a:pt x="465" y="96"/>
                      <a:pt x="467" y="96"/>
                    </a:cubicBezTo>
                    <a:cubicBezTo>
                      <a:pt x="470" y="96"/>
                      <a:pt x="472" y="97"/>
                      <a:pt x="473" y="99"/>
                    </a:cubicBezTo>
                    <a:quadBezTo>
                      <a:pt x="473" y="99"/>
                      <a:pt x="474" y="99"/>
                    </a:quadBezTo>
                    <a:cubicBezTo>
                      <a:pt x="472" y="97"/>
                      <a:pt x="472" y="94"/>
                      <a:pt x="472" y="91"/>
                    </a:cubicBezTo>
                    <a:cubicBezTo>
                      <a:pt x="471" y="90"/>
                      <a:pt x="472" y="87"/>
                      <a:pt x="472" y="85"/>
                    </a:cubicBezTo>
                    <a:cubicBezTo>
                      <a:pt x="472" y="81"/>
                      <a:pt x="472" y="78"/>
                      <a:pt x="470" y="78"/>
                    </a:cubicBezTo>
                    <a:cubicBezTo>
                      <a:pt x="468" y="77"/>
                      <a:pt x="465" y="79"/>
                      <a:pt x="463" y="80"/>
                    </a:cubicBezTo>
                    <a:cubicBezTo>
                      <a:pt x="461" y="81"/>
                      <a:pt x="460" y="82"/>
                      <a:pt x="459" y="82"/>
                    </a:cubicBezTo>
                    <a:quadBezTo>
                      <a:pt x="458" y="82"/>
                      <a:pt x="457" y="81"/>
                    </a:quadBezTo>
                    <a:cubicBezTo>
                      <a:pt x="456" y="80"/>
                      <a:pt x="456" y="79"/>
                      <a:pt x="456" y="78"/>
                    </a:cubicBezTo>
                    <a:cubicBezTo>
                      <a:pt x="457" y="75"/>
                      <a:pt x="458" y="73"/>
                      <a:pt x="460" y="70"/>
                    </a:cubicBezTo>
                    <a:cubicBezTo>
                      <a:pt x="462" y="66"/>
                      <a:pt x="464" y="63"/>
                      <a:pt x="461" y="59"/>
                    </a:cubicBezTo>
                    <a:cubicBezTo>
                      <a:pt x="458" y="54"/>
                      <a:pt x="455" y="53"/>
                      <a:pt x="452" y="53"/>
                    </a:cubicBezTo>
                    <a:cubicBezTo>
                      <a:pt x="450" y="53"/>
                      <a:pt x="448" y="54"/>
                      <a:pt x="447" y="56"/>
                    </a:cubicBezTo>
                    <a:cubicBezTo>
                      <a:pt x="446" y="61"/>
                      <a:pt x="442" y="62"/>
                      <a:pt x="440" y="62"/>
                    </a:cubicBezTo>
                    <a:cubicBezTo>
                      <a:pt x="438" y="63"/>
                      <a:pt x="436" y="63"/>
                      <a:pt x="436" y="65"/>
                    </a:cubicBezTo>
                    <a:cubicBezTo>
                      <a:pt x="433" y="70"/>
                      <a:pt x="431" y="80"/>
                      <a:pt x="433" y="87"/>
                    </a:cubicBezTo>
                    <a:cubicBezTo>
                      <a:pt x="435" y="97"/>
                      <a:pt x="431" y="102"/>
                      <a:pt x="424" y="106"/>
                    </a:cubicBezTo>
                    <a:cubicBezTo>
                      <a:pt x="420" y="108"/>
                      <a:pt x="417" y="108"/>
                      <a:pt x="415" y="105"/>
                    </a:cubicBezTo>
                    <a:cubicBezTo>
                      <a:pt x="411" y="101"/>
                      <a:pt x="411" y="92"/>
                      <a:pt x="412" y="83"/>
                    </a:cubicBezTo>
                    <a:cubicBezTo>
                      <a:pt x="413" y="79"/>
                      <a:pt x="414" y="76"/>
                      <a:pt x="415" y="73"/>
                    </a:cubicBezTo>
                    <a:cubicBezTo>
                      <a:pt x="416" y="70"/>
                      <a:pt x="417" y="66"/>
                      <a:pt x="417" y="65"/>
                    </a:cubicBezTo>
                    <a:cubicBezTo>
                      <a:pt x="415" y="65"/>
                      <a:pt x="414" y="64"/>
                      <a:pt x="414" y="63"/>
                    </a:cubicBezTo>
                    <a:cubicBezTo>
                      <a:pt x="413" y="58"/>
                      <a:pt x="425" y="49"/>
                      <a:pt x="433" y="47"/>
                    </a:cubicBezTo>
                    <a:cubicBezTo>
                      <a:pt x="438" y="46"/>
                      <a:pt x="443" y="45"/>
                      <a:pt x="447" y="45"/>
                    </a:cubicBezTo>
                    <a:cubicBezTo>
                      <a:pt x="450" y="45"/>
                      <a:pt x="454" y="44"/>
                      <a:pt x="455" y="44"/>
                    </a:cubicBezTo>
                    <a:cubicBezTo>
                      <a:pt x="455" y="44"/>
                      <a:pt x="456" y="44"/>
                      <a:pt x="456" y="43"/>
                    </a:cubicBezTo>
                    <a:cubicBezTo>
                      <a:pt x="455" y="43"/>
                      <a:pt x="454" y="42"/>
                      <a:pt x="453" y="41"/>
                    </a:cubicBezTo>
                    <a:cubicBezTo>
                      <a:pt x="453" y="42"/>
                      <a:pt x="452" y="42"/>
                      <a:pt x="452" y="42"/>
                    </a:cubicBezTo>
                    <a:cubicBezTo>
                      <a:pt x="451" y="43"/>
                      <a:pt x="450" y="43"/>
                      <a:pt x="449" y="43"/>
                    </a:cubicBezTo>
                    <a:cubicBezTo>
                      <a:pt x="447" y="43"/>
                      <a:pt x="446" y="42"/>
                      <a:pt x="445" y="41"/>
                    </a:cubicBezTo>
                    <a:cubicBezTo>
                      <a:pt x="444" y="39"/>
                      <a:pt x="443" y="38"/>
                      <a:pt x="440" y="38"/>
                    </a:cubicBezTo>
                    <a:cubicBezTo>
                      <a:pt x="438" y="38"/>
                      <a:pt x="435" y="39"/>
                      <a:pt x="432" y="40"/>
                    </a:cubicBezTo>
                    <a:cubicBezTo>
                      <a:pt x="427" y="42"/>
                      <a:pt x="422" y="44"/>
                      <a:pt x="419" y="42"/>
                    </a:cubicBezTo>
                    <a:cubicBezTo>
                      <a:pt x="415" y="40"/>
                      <a:pt x="414" y="38"/>
                      <a:pt x="413" y="36"/>
                    </a:cubicBezTo>
                    <a:quadBezTo>
                      <a:pt x="413" y="35"/>
                      <a:pt x="411" y="35"/>
                    </a:quadBezTo>
                    <a:cubicBezTo>
                      <a:pt x="409" y="35"/>
                      <a:pt x="408" y="34"/>
                      <a:pt x="408" y="33"/>
                    </a:cubicBezTo>
                    <a:cubicBezTo>
                      <a:pt x="407" y="32"/>
                      <a:pt x="407" y="30"/>
                      <a:pt x="408" y="29"/>
                    </a:cubicBezTo>
                    <a:cubicBezTo>
                      <a:pt x="406" y="30"/>
                      <a:pt x="404" y="31"/>
                      <a:pt x="402" y="33"/>
                    </a:cubicBezTo>
                    <a:cubicBezTo>
                      <a:pt x="396" y="37"/>
                      <a:pt x="390" y="41"/>
                      <a:pt x="385" y="41"/>
                    </a:cubicBezTo>
                    <a:cubicBezTo>
                      <a:pt x="383" y="41"/>
                      <a:pt x="381" y="40"/>
                      <a:pt x="380" y="39"/>
                    </a:cubicBezTo>
                    <a:cubicBezTo>
                      <a:pt x="378" y="37"/>
                      <a:pt x="376" y="37"/>
                      <a:pt x="374" y="38"/>
                    </a:cubicBezTo>
                    <a:cubicBezTo>
                      <a:pt x="373" y="38"/>
                      <a:pt x="371" y="38"/>
                      <a:pt x="370" y="38"/>
                    </a:cubicBezTo>
                    <a:cubicBezTo>
                      <a:pt x="368" y="38"/>
                      <a:pt x="367" y="38"/>
                      <a:pt x="365" y="36"/>
                    </a:cubicBezTo>
                    <a:cubicBezTo>
                      <a:pt x="364" y="35"/>
                      <a:pt x="364" y="33"/>
                      <a:pt x="365" y="32"/>
                    </a:cubicBezTo>
                    <a:cubicBezTo>
                      <a:pt x="367" y="26"/>
                      <a:pt x="382" y="18"/>
                      <a:pt x="390" y="18"/>
                    </a:cubicBezTo>
                    <a:quadBezTo>
                      <a:pt x="390" y="18"/>
                      <a:pt x="390" y="18"/>
                    </a:quadBezTo>
                    <a:cubicBezTo>
                      <a:pt x="387" y="18"/>
                      <a:pt x="384" y="17"/>
                      <a:pt x="382" y="17"/>
                    </a:cubicBezTo>
                    <a:quadBezTo>
                      <a:pt x="381" y="17"/>
                      <a:pt x="381" y="17"/>
                    </a:quadBezTo>
                    <a:cubicBezTo>
                      <a:pt x="377" y="21"/>
                      <a:pt x="372" y="20"/>
                      <a:pt x="368" y="15"/>
                    </a:cubicBezTo>
                    <a:cubicBezTo>
                      <a:pt x="368" y="15"/>
                      <a:pt x="367" y="15"/>
                      <a:pt x="367" y="15"/>
                    </a:cubicBezTo>
                    <a:quadBezTo>
                      <a:pt x="366" y="15"/>
                      <a:pt x="366" y="15"/>
                    </a:quadBezTo>
                    <a:cubicBezTo>
                      <a:pt x="364" y="15"/>
                      <a:pt x="361" y="15"/>
                      <a:pt x="359" y="12"/>
                    </a:cubicBezTo>
                    <a:cubicBezTo>
                      <a:pt x="357" y="10"/>
                      <a:pt x="356" y="10"/>
                      <a:pt x="355" y="10"/>
                    </a:cubicBezTo>
                    <a:cubicBezTo>
                      <a:pt x="354" y="10"/>
                      <a:pt x="353" y="11"/>
                      <a:pt x="352" y="11"/>
                    </a:cubicBezTo>
                    <a:quadBezTo>
                      <a:pt x="351" y="12"/>
                      <a:pt x="351" y="12"/>
                    </a:quadBezTo>
                    <a:cubicBezTo>
                      <a:pt x="348" y="13"/>
                      <a:pt x="346" y="12"/>
                      <a:pt x="343" y="11"/>
                    </a:cubicBezTo>
                    <a:cubicBezTo>
                      <a:pt x="342" y="10"/>
                      <a:pt x="341" y="9"/>
                      <a:pt x="339" y="9"/>
                    </a:cubicBezTo>
                    <a:cubicBezTo>
                      <a:pt x="336" y="7"/>
                      <a:pt x="336" y="5"/>
                      <a:pt x="335" y="3"/>
                    </a:cubicBezTo>
                    <a:quadBezTo>
                      <a:pt x="335" y="1"/>
                      <a:pt x="334" y="0"/>
                    </a:quadBezTo>
                    <a:quadBezTo>
                      <a:pt x="334" y="0"/>
                      <a:pt x="334" y="0"/>
                    </a:quadBezTo>
                    <a:cubicBezTo>
                      <a:pt x="334" y="0"/>
                      <a:pt x="334" y="2"/>
                      <a:pt x="334" y="3"/>
                    </a:cubicBezTo>
                    <a:quadBezTo>
                      <a:pt x="333" y="5"/>
                      <a:pt x="333" y="5"/>
                    </a:quadBezTo>
                    <a:quadBezTo>
                      <a:pt x="25" y="7"/>
                      <a:pt x="25" y="7"/>
                    </a:quadBezTo>
                    <a:cubicBezTo>
                      <a:pt x="26" y="9"/>
                      <a:pt x="26" y="11"/>
                      <a:pt x="26" y="13"/>
                    </a:cubicBezTo>
                    <a:cubicBezTo>
                      <a:pt x="26" y="15"/>
                      <a:pt x="25" y="16"/>
                      <a:pt x="26" y="18"/>
                    </a:cubicBezTo>
                    <a:cubicBezTo>
                      <a:pt x="27" y="21"/>
                      <a:pt x="27" y="27"/>
                      <a:pt x="24" y="30"/>
                    </a:cubicBezTo>
                    <a:cubicBezTo>
                      <a:pt x="23" y="31"/>
                      <a:pt x="22" y="32"/>
                      <a:pt x="20" y="32"/>
                    </a:cubicBezTo>
                    <a:cubicBezTo>
                      <a:pt x="18" y="32"/>
                      <a:pt x="16" y="30"/>
                      <a:pt x="15" y="28"/>
                    </a:cubicBezTo>
                    <a:cubicBezTo>
                      <a:pt x="15" y="26"/>
                      <a:pt x="16" y="23"/>
                      <a:pt x="18" y="22"/>
                    </a:cubicBezTo>
                    <a:cubicBezTo>
                      <a:pt x="18" y="22"/>
                      <a:pt x="18" y="21"/>
                      <a:pt x="18" y="20"/>
                    </a:cubicBezTo>
                    <a:quadBezTo>
                      <a:pt x="18" y="19"/>
                      <a:pt x="17" y="19"/>
                    </a:quadBezTo>
                    <a:cubicBezTo>
                      <a:pt x="16" y="19"/>
                      <a:pt x="15" y="19"/>
                      <a:pt x="15" y="18"/>
                    </a:cubicBezTo>
                    <a:cubicBezTo>
                      <a:pt x="14" y="17"/>
                      <a:pt x="14" y="16"/>
                      <a:pt x="13" y="15"/>
                    </a:cubicBezTo>
                    <a:cubicBezTo>
                      <a:pt x="10" y="16"/>
                      <a:pt x="5" y="16"/>
                      <a:pt x="0" y="15"/>
                    </a:cubicBezTo>
                    <a:cubicBezTo>
                      <a:pt x="0" y="18"/>
                      <a:pt x="2" y="23"/>
                      <a:pt x="5" y="27"/>
                    </a:cubicBezTo>
                    <a:cubicBezTo>
                      <a:pt x="7" y="30"/>
                      <a:pt x="8" y="33"/>
                      <a:pt x="8" y="35"/>
                    </a:cubicBezTo>
                    <a:cubicBezTo>
                      <a:pt x="8" y="36"/>
                      <a:pt x="8" y="37"/>
                      <a:pt x="9" y="37"/>
                    </a:cubicBezTo>
                    <a:cubicBezTo>
                      <a:pt x="13" y="40"/>
                      <a:pt x="13" y="42"/>
                      <a:pt x="13" y="43"/>
                    </a:cubicBezTo>
                    <a:cubicBezTo>
                      <a:pt x="13" y="43"/>
                      <a:pt x="12" y="45"/>
                      <a:pt x="8" y="45"/>
                    </a:cubicBezTo>
                    <a:cubicBezTo>
                      <a:pt x="8" y="45"/>
                      <a:pt x="8" y="46"/>
                      <a:pt x="8" y="46"/>
                    </a:cubicBezTo>
                    <a:cubicBezTo>
                      <a:pt x="9" y="48"/>
                      <a:pt x="9" y="50"/>
                      <a:pt x="8" y="53"/>
                    </a:cubicBezTo>
                    <a:cubicBezTo>
                      <a:pt x="7" y="58"/>
                      <a:pt x="7" y="64"/>
                      <a:pt x="7" y="70"/>
                    </a:cubicBezTo>
                    <a:cubicBezTo>
                      <a:pt x="7" y="75"/>
                      <a:pt x="7" y="79"/>
                      <a:pt x="6" y="81"/>
                    </a:cubicBezTo>
                    <a:cubicBezTo>
                      <a:pt x="6" y="83"/>
                      <a:pt x="5" y="85"/>
                      <a:pt x="5" y="87"/>
                    </a:cubicBezTo>
                    <a:cubicBezTo>
                      <a:pt x="3" y="91"/>
                      <a:pt x="1" y="95"/>
                      <a:pt x="3" y="97"/>
                    </a:cubicBezTo>
                    <a:cubicBezTo>
                      <a:pt x="7" y="104"/>
                      <a:pt x="9" y="111"/>
                      <a:pt x="7" y="117"/>
                    </a:cubicBezTo>
                    <a:cubicBezTo>
                      <a:pt x="5" y="123"/>
                      <a:pt x="6" y="126"/>
                      <a:pt x="8" y="130"/>
                    </a:cubicBezTo>
                    <a:cubicBezTo>
                      <a:pt x="10" y="133"/>
                      <a:pt x="10" y="137"/>
                      <a:pt x="10" y="139"/>
                    </a:cubicBezTo>
                    <a:cubicBezTo>
                      <a:pt x="10" y="141"/>
                      <a:pt x="10" y="144"/>
                      <a:pt x="11" y="144"/>
                    </a:cubicBezTo>
                    <a:cubicBezTo>
                      <a:pt x="14" y="146"/>
                      <a:pt x="17" y="150"/>
                      <a:pt x="20" y="155"/>
                    </a:cubicBezTo>
                    <a:cubicBezTo>
                      <a:pt x="21" y="156"/>
                      <a:pt x="22" y="157"/>
                      <a:pt x="23" y="157"/>
                    </a:cubicBezTo>
                    <a:cubicBezTo>
                      <a:pt x="24" y="158"/>
                      <a:pt x="26" y="159"/>
                      <a:pt x="26" y="162"/>
                    </a:cubicBezTo>
                    <a:quadBezTo>
                      <a:pt x="27" y="166"/>
                      <a:pt x="29" y="167"/>
                    </a:quadBezTo>
                    <a:cubicBezTo>
                      <a:pt x="34" y="169"/>
                      <a:pt x="33" y="174"/>
                      <a:pt x="32" y="176"/>
                    </a:cubicBezTo>
                    <a:quadBezTo>
                      <a:pt x="32" y="177"/>
                      <a:pt x="32" y="178"/>
                    </a:quadBezTo>
                    <a:cubicBezTo>
                      <a:pt x="32" y="179"/>
                      <a:pt x="38" y="184"/>
                      <a:pt x="42" y="188"/>
                    </a:cubicBezTo>
                    <a:quadBezTo>
                      <a:pt x="43" y="189"/>
                      <a:pt x="43" y="189"/>
                    </a:quadBezTo>
                    <a:cubicBezTo>
                      <a:pt x="47" y="193"/>
                      <a:pt x="47" y="196"/>
                      <a:pt x="47" y="198"/>
                    </a:cubicBezTo>
                    <a:quadBezTo>
                      <a:pt x="47" y="199"/>
                      <a:pt x="47" y="199"/>
                    </a:quadBezTo>
                    <a:quadBezTo>
                      <a:pt x="48" y="199"/>
                      <a:pt x="48" y="199"/>
                    </a:quadBezTo>
                    <a:cubicBezTo>
                      <a:pt x="53" y="199"/>
                      <a:pt x="58" y="202"/>
                      <a:pt x="63" y="205"/>
                    </a:cubicBezTo>
                    <a:cubicBezTo>
                      <a:pt x="65" y="207"/>
                      <a:pt x="66" y="207"/>
                      <a:pt x="67" y="207"/>
                    </a:cubicBezTo>
                    <a:quadBezTo>
                      <a:pt x="68" y="207"/>
                      <a:pt x="68" y="207"/>
                    </a:quadBezTo>
                    <a:cubicBezTo>
                      <a:pt x="69" y="207"/>
                      <a:pt x="71" y="207"/>
                      <a:pt x="72" y="207"/>
                    </a:cubicBezTo>
                    <a:cubicBezTo>
                      <a:pt x="76" y="208"/>
                      <a:pt x="82" y="216"/>
                      <a:pt x="84" y="221"/>
                    </a:cubicBezTo>
                    <a:cubicBezTo>
                      <a:pt x="84" y="223"/>
                      <a:pt x="85" y="225"/>
                      <a:pt x="85" y="226"/>
                    </a:cubicBezTo>
                    <a:quadBezTo>
                      <a:pt x="111" y="223"/>
                      <a:pt x="111" y="223"/>
                    </a:quadBezTo>
                    <a:quadBezTo>
                      <a:pt x="111" y="223"/>
                      <a:pt x="111" y="223"/>
                    </a:quadBezTo>
                    <a:cubicBezTo>
                      <a:pt x="113" y="225"/>
                      <a:pt x="120" y="229"/>
                      <a:pt x="123" y="230"/>
                    </a:cubicBezTo>
                    <a:cubicBezTo>
                      <a:pt x="127" y="231"/>
                      <a:pt x="149" y="239"/>
                      <a:pt x="152" y="240"/>
                    </a:cubicBezTo>
                    <a:quadBezTo>
                      <a:pt x="183" y="240"/>
                      <a:pt x="183" y="240"/>
                    </a:quadBezTo>
                    <a:quadBezTo>
                      <a:pt x="187" y="235"/>
                      <a:pt x="187" y="235"/>
                    </a:quadBezTo>
                    <a:quadBezTo>
                      <a:pt x="206" y="235"/>
                      <a:pt x="206" y="235"/>
                    </a:quadBezTo>
                    <a:quadBezTo>
                      <a:pt x="207" y="235"/>
                      <a:pt x="207" y="235"/>
                    </a:quadBezTo>
                    <a:cubicBezTo>
                      <a:pt x="212" y="240"/>
                      <a:pt x="218" y="246"/>
                      <a:pt x="219" y="247"/>
                    </a:cubicBezTo>
                    <a:cubicBezTo>
                      <a:pt x="221" y="247"/>
                      <a:pt x="227" y="253"/>
                      <a:pt x="227" y="257"/>
                    </a:cubicBezTo>
                    <a:cubicBezTo>
                      <a:pt x="227" y="259"/>
                      <a:pt x="228" y="261"/>
                      <a:pt x="230" y="263"/>
                    </a:cubicBezTo>
                    <a:cubicBezTo>
                      <a:pt x="231" y="263"/>
                      <a:pt x="232" y="263"/>
                      <a:pt x="232" y="264"/>
                    </a:cubicBezTo>
                    <a:quadBezTo>
                      <a:pt x="233" y="264"/>
                      <a:pt x="234" y="265"/>
                    </a:quadBezTo>
                    <a:cubicBezTo>
                      <a:pt x="235" y="266"/>
                      <a:pt x="238" y="267"/>
                      <a:pt x="240" y="268"/>
                    </a:cubicBezTo>
                    <a:cubicBezTo>
                      <a:pt x="240" y="268"/>
                      <a:pt x="241" y="269"/>
                      <a:pt x="241" y="269"/>
                    </a:cubicBezTo>
                    <a:quadBezTo>
                      <a:pt x="242" y="268"/>
                      <a:pt x="242" y="267"/>
                    </a:quadBezTo>
                    <a:cubicBezTo>
                      <a:pt x="244" y="264"/>
                      <a:pt x="247" y="259"/>
                      <a:pt x="251" y="259"/>
                    </a:cubicBezTo>
                    <a:cubicBezTo>
                      <a:pt x="256" y="259"/>
                      <a:pt x="271" y="263"/>
                      <a:pt x="273" y="272"/>
                    </a:cubicBezTo>
                    <a:cubicBezTo>
                      <a:pt x="275" y="279"/>
                      <a:pt x="281" y="284"/>
                      <a:pt x="283" y="286"/>
                    </a:cubicBezTo>
                    <a:cubicBezTo>
                      <a:pt x="285" y="287"/>
                      <a:pt x="285" y="290"/>
                      <a:pt x="285" y="292"/>
                    </a:cubicBezTo>
                    <a:cubicBezTo>
                      <a:pt x="286" y="293"/>
                      <a:pt x="286" y="294"/>
                      <a:pt x="286" y="295"/>
                    </a:cubicBezTo>
                    <a:cubicBezTo>
                      <a:pt x="287" y="296"/>
                      <a:pt x="287" y="298"/>
                      <a:pt x="288" y="299"/>
                    </a:cubicBezTo>
                    <a:quadBezTo>
                      <a:pt x="288" y="300"/>
                      <a:pt x="288" y="301"/>
                    </a:quadBezTo>
                    <a:quadBezTo>
                      <a:pt x="289" y="301"/>
                      <a:pt x="289" y="301"/>
                    </a:quadBezTo>
                    <a:cubicBezTo>
                      <a:pt x="290" y="301"/>
                      <a:pt x="291" y="302"/>
                      <a:pt x="293" y="303"/>
                    </a:cubicBezTo>
                    <a:cubicBezTo>
                      <a:pt x="296" y="304"/>
                      <a:pt x="301" y="306"/>
                      <a:pt x="303" y="306"/>
                    </a:cubicBezTo>
                    <a:quadBezTo>
                      <a:pt x="304" y="306"/>
                      <a:pt x="304" y="306"/>
                    </a:quadBezTo>
                    <a:cubicBezTo>
                      <a:pt x="304" y="306"/>
                      <a:pt x="305" y="307"/>
                      <a:pt x="306" y="307"/>
                    </a:cubicBezTo>
                    <a:quadBezTo>
                      <a:pt x="306" y="307"/>
                      <a:pt x="306" y="307"/>
                    </a:quadBezTo>
                    <a:cubicBezTo>
                      <a:pt x="305" y="305"/>
                      <a:pt x="304" y="304"/>
                      <a:pt x="303" y="3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54" name="Freeform 2211"/>
              <p:cNvSpPr/>
              <p:nvPr/>
            </p:nvSpPr>
            <p:spPr>
              <a:xfrm>
                <a:off x="949845" y="2389187"/>
                <a:ext cx="761942" cy="507173"/>
              </a:xfrm>
              <a:custGeom>
                <a:avLst/>
                <a:gdLst>
                  <a:gd name="T0" fmla="*/ 251 w 429"/>
                  <a:gd name="T1" fmla="*/ 27 h 296"/>
                  <a:gd name="T2" fmla="*/ 182 w 429"/>
                  <a:gd name="T3" fmla="*/ 20 h 296"/>
                  <a:gd name="T4" fmla="*/ 169 w 429"/>
                  <a:gd name="T5" fmla="*/ 10 h 296"/>
                  <a:gd name="T6" fmla="*/ 142 w 429"/>
                  <a:gd name="T7" fmla="*/ 7 h 296"/>
                  <a:gd name="T8" fmla="*/ 128 w 429"/>
                  <a:gd name="T9" fmla="*/ 1 h 296"/>
                  <a:gd name="T10" fmla="*/ 95 w 429"/>
                  <a:gd name="T11" fmla="*/ 11 h 296"/>
                  <a:gd name="T12" fmla="*/ 84 w 429"/>
                  <a:gd name="T13" fmla="*/ 20 h 296"/>
                  <a:gd name="T14" fmla="*/ 53 w 429"/>
                  <a:gd name="T15" fmla="*/ 33 h 296"/>
                  <a:gd name="T16" fmla="*/ 18 w 429"/>
                  <a:gd name="T17" fmla="*/ 53 h 296"/>
                  <a:gd name="T18" fmla="*/ 65 w 429"/>
                  <a:gd name="T19" fmla="*/ 82 h 296"/>
                  <a:gd name="T20" fmla="*/ 82 w 429"/>
                  <a:gd name="T21" fmla="*/ 99 h 296"/>
                  <a:gd name="T22" fmla="*/ 46 w 429"/>
                  <a:gd name="T23" fmla="*/ 104 h 296"/>
                  <a:gd name="T24" fmla="*/ 30 w 429"/>
                  <a:gd name="T25" fmla="*/ 97 h 296"/>
                  <a:gd name="T26" fmla="*/ 7 w 429"/>
                  <a:gd name="T27" fmla="*/ 108 h 296"/>
                  <a:gd name="T28" fmla="*/ 15 w 429"/>
                  <a:gd name="T29" fmla="*/ 123 h 296"/>
                  <a:gd name="T30" fmla="*/ 50 w 429"/>
                  <a:gd name="T31" fmla="*/ 132 h 296"/>
                  <a:gd name="T32" fmla="*/ 74 w 429"/>
                  <a:gd name="T33" fmla="*/ 133 h 296"/>
                  <a:gd name="T34" fmla="*/ 59 w 429"/>
                  <a:gd name="T35" fmla="*/ 152 h 296"/>
                  <a:gd name="T36" fmla="*/ 37 w 429"/>
                  <a:gd name="T37" fmla="*/ 158 h 296"/>
                  <a:gd name="T38" fmla="*/ 19 w 429"/>
                  <a:gd name="T39" fmla="*/ 184 h 296"/>
                  <a:gd name="T40" fmla="*/ 43 w 429"/>
                  <a:gd name="T41" fmla="*/ 214 h 296"/>
                  <a:gd name="T42" fmla="*/ 68 w 429"/>
                  <a:gd name="T43" fmla="*/ 220 h 296"/>
                  <a:gd name="T44" fmla="*/ 82 w 429"/>
                  <a:gd name="T45" fmla="*/ 227 h 296"/>
                  <a:gd name="T46" fmla="*/ 115 w 429"/>
                  <a:gd name="T47" fmla="*/ 229 h 296"/>
                  <a:gd name="T48" fmla="*/ 112 w 429"/>
                  <a:gd name="T49" fmla="*/ 256 h 296"/>
                  <a:gd name="T50" fmla="*/ 89 w 429"/>
                  <a:gd name="T51" fmla="*/ 281 h 296"/>
                  <a:gd name="T52" fmla="*/ 126 w 429"/>
                  <a:gd name="T53" fmla="*/ 257 h 296"/>
                  <a:gd name="T54" fmla="*/ 155 w 429"/>
                  <a:gd name="T55" fmla="*/ 234 h 296"/>
                  <a:gd name="T56" fmla="*/ 161 w 429"/>
                  <a:gd name="T57" fmla="*/ 215 h 296"/>
                  <a:gd name="T58" fmla="*/ 186 w 429"/>
                  <a:gd name="T59" fmla="*/ 191 h 296"/>
                  <a:gd name="T60" fmla="*/ 194 w 429"/>
                  <a:gd name="T61" fmla="*/ 197 h 296"/>
                  <a:gd name="T62" fmla="*/ 187 w 429"/>
                  <a:gd name="T63" fmla="*/ 218 h 296"/>
                  <a:gd name="T64" fmla="*/ 219 w 429"/>
                  <a:gd name="T65" fmla="*/ 210 h 296"/>
                  <a:gd name="T66" fmla="*/ 218 w 429"/>
                  <a:gd name="T67" fmla="*/ 195 h 296"/>
                  <a:gd name="T68" fmla="*/ 237 w 429"/>
                  <a:gd name="T69" fmla="*/ 196 h 296"/>
                  <a:gd name="T70" fmla="*/ 251 w 429"/>
                  <a:gd name="T71" fmla="*/ 203 h 296"/>
                  <a:gd name="T72" fmla="*/ 271 w 429"/>
                  <a:gd name="T73" fmla="*/ 208 h 296"/>
                  <a:gd name="T74" fmla="*/ 307 w 429"/>
                  <a:gd name="T75" fmla="*/ 214 h 296"/>
                  <a:gd name="T76" fmla="*/ 320 w 429"/>
                  <a:gd name="T77" fmla="*/ 219 h 296"/>
                  <a:gd name="T78" fmla="*/ 351 w 429"/>
                  <a:gd name="T79" fmla="*/ 238 h 296"/>
                  <a:gd name="T80" fmla="*/ 366 w 429"/>
                  <a:gd name="T81" fmla="*/ 237 h 296"/>
                  <a:gd name="T82" fmla="*/ 373 w 429"/>
                  <a:gd name="T83" fmla="*/ 246 h 296"/>
                  <a:gd name="T84" fmla="*/ 369 w 429"/>
                  <a:gd name="T85" fmla="*/ 261 h 296"/>
                  <a:gd name="T86" fmla="*/ 377 w 429"/>
                  <a:gd name="T87" fmla="*/ 256 h 296"/>
                  <a:gd name="T88" fmla="*/ 383 w 429"/>
                  <a:gd name="T89" fmla="*/ 242 h 296"/>
                  <a:gd name="T90" fmla="*/ 380 w 429"/>
                  <a:gd name="T91" fmla="*/ 271 h 296"/>
                  <a:gd name="T92" fmla="*/ 393 w 429"/>
                  <a:gd name="T93" fmla="*/ 267 h 296"/>
                  <a:gd name="T94" fmla="*/ 402 w 429"/>
                  <a:gd name="T95" fmla="*/ 284 h 296"/>
                  <a:gd name="T96" fmla="*/ 393 w 429"/>
                  <a:gd name="T97" fmla="*/ 292 h 296"/>
                  <a:gd name="T98" fmla="*/ 402 w 429"/>
                  <a:gd name="T99" fmla="*/ 293 h 296"/>
                  <a:gd name="T100" fmla="*/ 419 w 429"/>
                  <a:gd name="T101" fmla="*/ 288 h 296"/>
                  <a:gd name="T102" fmla="*/ 427 w 429"/>
                  <a:gd name="T103" fmla="*/ 289 h 296"/>
                  <a:gd name="T104" fmla="*/ 370 w 429"/>
                  <a:gd name="T105" fmla="*/ 220 h 296"/>
                  <a:gd name="T106" fmla="*/ 337 w 429"/>
                  <a:gd name="T107" fmla="*/ 224 h 296"/>
                  <a:gd name="T108" fmla="*/ 313 w 429"/>
                  <a:gd name="T109" fmla="*/ 208 h 296"/>
                  <a:gd name="T110" fmla="*/ 300 w 429"/>
                  <a:gd name="T11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296">
                    <a:moveTo>
                      <a:pt x="296" y="33"/>
                    </a:moveTo>
                    <a:cubicBezTo>
                      <a:pt x="295" y="33"/>
                      <a:pt x="294" y="32"/>
                      <a:pt x="292" y="31"/>
                    </a:cubicBezTo>
                    <a:cubicBezTo>
                      <a:pt x="287" y="29"/>
                      <a:pt x="280" y="26"/>
                      <a:pt x="275" y="26"/>
                    </a:cubicBezTo>
                    <a:cubicBezTo>
                      <a:pt x="275" y="26"/>
                      <a:pt x="274" y="27"/>
                      <a:pt x="274" y="27"/>
                    </a:cubicBezTo>
                    <a:cubicBezTo>
                      <a:pt x="270" y="27"/>
                      <a:pt x="264" y="28"/>
                      <a:pt x="258" y="28"/>
                    </a:cubicBezTo>
                    <a:cubicBezTo>
                      <a:pt x="255" y="28"/>
                      <a:pt x="253" y="28"/>
                      <a:pt x="251" y="27"/>
                    </a:cubicBezTo>
                    <a:cubicBezTo>
                      <a:pt x="249" y="26"/>
                      <a:pt x="245" y="24"/>
                      <a:pt x="239" y="24"/>
                    </a:cubicBezTo>
                    <a:cubicBezTo>
                      <a:pt x="238" y="24"/>
                      <a:pt x="236" y="25"/>
                      <a:pt x="234" y="25"/>
                    </a:cubicBezTo>
                    <a:cubicBezTo>
                      <a:pt x="229" y="26"/>
                      <a:pt x="225" y="24"/>
                      <a:pt x="220" y="22"/>
                    </a:cubicBezTo>
                    <a:cubicBezTo>
                      <a:pt x="217" y="20"/>
                      <a:pt x="214" y="19"/>
                      <a:pt x="210" y="18"/>
                    </a:cubicBezTo>
                    <a:cubicBezTo>
                      <a:pt x="207" y="17"/>
                      <a:pt x="204" y="17"/>
                      <a:pt x="201" y="17"/>
                    </a:cubicBezTo>
                    <a:cubicBezTo>
                      <a:pt x="193" y="17"/>
                      <a:pt x="184" y="19"/>
                      <a:pt x="182" y="20"/>
                    </a:cubicBezTo>
                    <a:cubicBezTo>
                      <a:pt x="179" y="21"/>
                      <a:pt x="178" y="19"/>
                      <a:pt x="177" y="18"/>
                    </a:cubicBezTo>
                    <a:quadBezTo>
                      <a:pt x="176" y="17"/>
                      <a:pt x="175" y="17"/>
                    </a:quadBezTo>
                    <a:quadBezTo>
                      <a:pt x="174" y="17"/>
                      <a:pt x="173" y="17"/>
                    </a:quadBezTo>
                    <a:cubicBezTo>
                      <a:pt x="173" y="17"/>
                      <a:pt x="171" y="17"/>
                      <a:pt x="170" y="16"/>
                    </a:cubicBezTo>
                    <a:cubicBezTo>
                      <a:pt x="170" y="15"/>
                      <a:pt x="170" y="14"/>
                      <a:pt x="170" y="13"/>
                    </a:cubicBezTo>
                    <a:cubicBezTo>
                      <a:pt x="170" y="12"/>
                      <a:pt x="170" y="11"/>
                      <a:pt x="169" y="10"/>
                    </a:cubicBezTo>
                    <a:cubicBezTo>
                      <a:pt x="169" y="10"/>
                      <a:pt x="168" y="9"/>
                      <a:pt x="165" y="9"/>
                    </a:cubicBezTo>
                    <a:cubicBezTo>
                      <a:pt x="162" y="9"/>
                      <a:pt x="159" y="10"/>
                      <a:pt x="155" y="10"/>
                    </a:cubicBezTo>
                    <a:cubicBezTo>
                      <a:pt x="154" y="11"/>
                      <a:pt x="152" y="11"/>
                      <a:pt x="151" y="11"/>
                    </a:cubicBezTo>
                    <a:cubicBezTo>
                      <a:pt x="148" y="12"/>
                      <a:pt x="146" y="10"/>
                      <a:pt x="145" y="9"/>
                    </a:cubicBezTo>
                    <a:cubicBezTo>
                      <a:pt x="144" y="8"/>
                      <a:pt x="144" y="7"/>
                      <a:pt x="144" y="6"/>
                    </a:cubicBezTo>
                    <a:cubicBezTo>
                      <a:pt x="143" y="6"/>
                      <a:pt x="142" y="6"/>
                      <a:pt x="142" y="7"/>
                    </a:cubicBezTo>
                    <a:cubicBezTo>
                      <a:pt x="140" y="9"/>
                      <a:pt x="138" y="11"/>
                      <a:pt x="135" y="11"/>
                    </a:cubicBezTo>
                    <a:cubicBezTo>
                      <a:pt x="133" y="11"/>
                      <a:pt x="131" y="10"/>
                      <a:pt x="130" y="9"/>
                    </a:cubicBezTo>
                    <a:cubicBezTo>
                      <a:pt x="129" y="8"/>
                      <a:pt x="129" y="7"/>
                      <a:pt x="129" y="6"/>
                    </a:cubicBezTo>
                    <a:cubicBezTo>
                      <a:pt x="129" y="5"/>
                      <a:pt x="131" y="4"/>
                      <a:pt x="132" y="3"/>
                    </a:cubicBezTo>
                    <a:cubicBezTo>
                      <a:pt x="132" y="3"/>
                      <a:pt x="133" y="3"/>
                      <a:pt x="133" y="3"/>
                    </a:cubicBezTo>
                    <a:cubicBezTo>
                      <a:pt x="132" y="2"/>
                      <a:pt x="129" y="1"/>
                      <a:pt x="128" y="1"/>
                    </a:cubicBezTo>
                    <a:cubicBezTo>
                      <a:pt x="127" y="1"/>
                      <a:pt x="127" y="0"/>
                      <a:pt x="126" y="0"/>
                    </a:cubicBezTo>
                    <a:quadBezTo>
                      <a:pt x="126" y="0"/>
                      <a:pt x="126" y="0"/>
                    </a:quadBezTo>
                    <a:cubicBezTo>
                      <a:pt x="124" y="0"/>
                      <a:pt x="119" y="5"/>
                      <a:pt x="116" y="7"/>
                    </a:cubicBezTo>
                    <a:cubicBezTo>
                      <a:pt x="113" y="10"/>
                      <a:pt x="108" y="12"/>
                      <a:pt x="102" y="12"/>
                    </a:cubicBezTo>
                    <a:cubicBezTo>
                      <a:pt x="100" y="12"/>
                      <a:pt x="98" y="12"/>
                      <a:pt x="97" y="11"/>
                    </a:cubicBezTo>
                    <a:cubicBezTo>
                      <a:pt x="96" y="11"/>
                      <a:pt x="95" y="11"/>
                      <a:pt x="95" y="11"/>
                    </a:cubicBezTo>
                    <a:cubicBezTo>
                      <a:pt x="91" y="11"/>
                      <a:pt x="89" y="12"/>
                      <a:pt x="89" y="13"/>
                    </a:cubicBezTo>
                    <a:quadBezTo>
                      <a:pt x="89" y="13"/>
                      <a:pt x="90" y="13"/>
                    </a:quadBezTo>
                    <a:cubicBezTo>
                      <a:pt x="91" y="14"/>
                      <a:pt x="92" y="15"/>
                      <a:pt x="92" y="16"/>
                    </a:cubicBezTo>
                    <a:cubicBezTo>
                      <a:pt x="92" y="18"/>
                      <a:pt x="91" y="19"/>
                      <a:pt x="91" y="20"/>
                    </a:cubicBezTo>
                    <a:cubicBezTo>
                      <a:pt x="90" y="21"/>
                      <a:pt x="89" y="22"/>
                      <a:pt x="87" y="22"/>
                    </a:cubicBezTo>
                    <a:cubicBezTo>
                      <a:pt x="86" y="22"/>
                      <a:pt x="85" y="20"/>
                      <a:pt x="84" y="20"/>
                    </a:cubicBezTo>
                    <a:quadBezTo>
                      <a:pt x="83" y="19"/>
                      <a:pt x="83" y="19"/>
                    </a:quadBezTo>
                    <a:quadBezTo>
                      <a:pt x="83" y="19"/>
                      <a:pt x="82" y="19"/>
                    </a:quadBezTo>
                    <a:cubicBezTo>
                      <a:pt x="79" y="22"/>
                      <a:pt x="72" y="23"/>
                      <a:pt x="68" y="23"/>
                    </a:cubicBezTo>
                    <a:cubicBezTo>
                      <a:pt x="67" y="23"/>
                      <a:pt x="65" y="23"/>
                      <a:pt x="64" y="23"/>
                    </a:cubicBezTo>
                    <a:cubicBezTo>
                      <a:pt x="63" y="23"/>
                      <a:pt x="60" y="26"/>
                      <a:pt x="54" y="32"/>
                    </a:cubicBezTo>
                    <a:quadBezTo>
                      <a:pt x="53" y="33"/>
                      <a:pt x="53" y="33"/>
                    </a:quadBezTo>
                    <a:quadBezTo>
                      <a:pt x="52" y="33"/>
                      <a:pt x="52" y="35"/>
                    </a:quadBezTo>
                    <a:cubicBezTo>
                      <a:pt x="52" y="37"/>
                      <a:pt x="52" y="40"/>
                      <a:pt x="48" y="45"/>
                    </a:cubicBezTo>
                    <a:cubicBezTo>
                      <a:pt x="44" y="49"/>
                      <a:pt x="36" y="52"/>
                      <a:pt x="24" y="52"/>
                    </a:cubicBezTo>
                    <a:cubicBezTo>
                      <a:pt x="22" y="52"/>
                      <a:pt x="21" y="51"/>
                      <a:pt x="20" y="51"/>
                    </a:cubicBezTo>
                    <a:cubicBezTo>
                      <a:pt x="19" y="51"/>
                      <a:pt x="18" y="51"/>
                      <a:pt x="18" y="51"/>
                    </a:cubicBezTo>
                    <a:cubicBezTo>
                      <a:pt x="18" y="51"/>
                      <a:pt x="18" y="52"/>
                      <a:pt x="18" y="53"/>
                    </a:cubicBezTo>
                    <a:cubicBezTo>
                      <a:pt x="18" y="54"/>
                      <a:pt x="18" y="56"/>
                      <a:pt x="17" y="58"/>
                    </a:cubicBezTo>
                    <a:cubicBezTo>
                      <a:pt x="16" y="58"/>
                      <a:pt x="17" y="60"/>
                      <a:pt x="28" y="62"/>
                    </a:cubicBezTo>
                    <a:cubicBezTo>
                      <a:pt x="40" y="66"/>
                      <a:pt x="47" y="82"/>
                      <a:pt x="48" y="83"/>
                    </a:cubicBezTo>
                    <a:quadBezTo>
                      <a:pt x="48" y="83"/>
                      <a:pt x="50" y="83"/>
                    </a:quadBezTo>
                    <a:cubicBezTo>
                      <a:pt x="52" y="83"/>
                      <a:pt x="54" y="83"/>
                      <a:pt x="57" y="83"/>
                    </a:cubicBezTo>
                    <a:cubicBezTo>
                      <a:pt x="60" y="82"/>
                      <a:pt x="63" y="82"/>
                      <a:pt x="65" y="82"/>
                    </a:cubicBezTo>
                    <a:cubicBezTo>
                      <a:pt x="70" y="83"/>
                      <a:pt x="69" y="87"/>
                      <a:pt x="69" y="89"/>
                    </a:cubicBezTo>
                    <a:cubicBezTo>
                      <a:pt x="69" y="91"/>
                      <a:pt x="69" y="92"/>
                      <a:pt x="70" y="92"/>
                    </a:cubicBezTo>
                    <a:cubicBezTo>
                      <a:pt x="71" y="93"/>
                      <a:pt x="73" y="93"/>
                      <a:pt x="75" y="93"/>
                    </a:cubicBezTo>
                    <a:cubicBezTo>
                      <a:pt x="75" y="93"/>
                      <a:pt x="76" y="93"/>
                      <a:pt x="77" y="93"/>
                    </a:cubicBezTo>
                    <a:cubicBezTo>
                      <a:pt x="78" y="93"/>
                      <a:pt x="81" y="93"/>
                      <a:pt x="83" y="96"/>
                    </a:cubicBezTo>
                    <a:cubicBezTo>
                      <a:pt x="83" y="97"/>
                      <a:pt x="83" y="98"/>
                      <a:pt x="82" y="99"/>
                    </a:cubicBezTo>
                    <a:cubicBezTo>
                      <a:pt x="81" y="100"/>
                      <a:pt x="79" y="100"/>
                      <a:pt x="76" y="100"/>
                    </a:cubicBezTo>
                    <a:cubicBezTo>
                      <a:pt x="74" y="100"/>
                      <a:pt x="70" y="101"/>
                      <a:pt x="68" y="102"/>
                    </a:cubicBezTo>
                    <a:cubicBezTo>
                      <a:pt x="65" y="105"/>
                      <a:pt x="62" y="107"/>
                      <a:pt x="60" y="107"/>
                    </a:cubicBezTo>
                    <a:cubicBezTo>
                      <a:pt x="58" y="107"/>
                      <a:pt x="57" y="106"/>
                      <a:pt x="56" y="104"/>
                    </a:cubicBezTo>
                    <a:quadBezTo>
                      <a:pt x="56" y="104"/>
                      <a:pt x="53" y="104"/>
                    </a:quadBezTo>
                    <a:cubicBezTo>
                      <a:pt x="50" y="104"/>
                      <a:pt x="48" y="104"/>
                      <a:pt x="46" y="104"/>
                    </a:cubicBezTo>
                    <a:cubicBezTo>
                      <a:pt x="45" y="104"/>
                      <a:pt x="44" y="105"/>
                      <a:pt x="43" y="105"/>
                    </a:cubicBezTo>
                    <a:cubicBezTo>
                      <a:pt x="41" y="105"/>
                      <a:pt x="40" y="104"/>
                      <a:pt x="40" y="103"/>
                    </a:cubicBezTo>
                    <a:cubicBezTo>
                      <a:pt x="39" y="102"/>
                      <a:pt x="40" y="99"/>
                      <a:pt x="40" y="97"/>
                    </a:cubicBezTo>
                    <a:cubicBezTo>
                      <a:pt x="41" y="96"/>
                      <a:pt x="41" y="95"/>
                      <a:pt x="41" y="95"/>
                    </a:cubicBezTo>
                    <a:cubicBezTo>
                      <a:pt x="41" y="95"/>
                      <a:pt x="40" y="94"/>
                      <a:pt x="39" y="94"/>
                    </a:cubicBezTo>
                    <a:cubicBezTo>
                      <a:pt x="37" y="94"/>
                      <a:pt x="34" y="95"/>
                      <a:pt x="30" y="97"/>
                    </a:cubicBezTo>
                    <a:cubicBezTo>
                      <a:pt x="28" y="99"/>
                      <a:pt x="26" y="100"/>
                      <a:pt x="25" y="100"/>
                    </a:cubicBezTo>
                    <a:cubicBezTo>
                      <a:pt x="25" y="101"/>
                      <a:pt x="25" y="102"/>
                      <a:pt x="25" y="103"/>
                    </a:cubicBezTo>
                    <a:cubicBezTo>
                      <a:pt x="24" y="105"/>
                      <a:pt x="22" y="105"/>
                      <a:pt x="22" y="105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18" y="104"/>
                      <a:pt x="16" y="104"/>
                      <a:pt x="14" y="105"/>
                    </a:cubicBezTo>
                    <a:cubicBezTo>
                      <a:pt x="12" y="106"/>
                      <a:pt x="10" y="107"/>
                      <a:pt x="7" y="108"/>
                    </a:cubicBezTo>
                    <a:cubicBezTo>
                      <a:pt x="4" y="110"/>
                      <a:pt x="1" y="111"/>
                      <a:pt x="0" y="112"/>
                    </a:cubicBezTo>
                    <a:cubicBezTo>
                      <a:pt x="1" y="113"/>
                      <a:pt x="6" y="115"/>
                      <a:pt x="13" y="116"/>
                    </a:cubicBezTo>
                    <a:quadBezTo>
                      <a:pt x="15" y="116"/>
                      <a:pt x="15" y="116"/>
                    </a:quadBezTo>
                    <a:cubicBezTo>
                      <a:pt x="16" y="117"/>
                      <a:pt x="17" y="118"/>
                      <a:pt x="17" y="119"/>
                    </a:cubicBezTo>
                    <a:cubicBezTo>
                      <a:pt x="18" y="121"/>
                      <a:pt x="16" y="122"/>
                      <a:pt x="15" y="123"/>
                    </a:cubicBezTo>
                    <a:quadBezTo>
                      <a:pt x="15" y="123"/>
                      <a:pt x="15" y="123"/>
                    </a:quadBezTo>
                    <a:cubicBezTo>
                      <a:pt x="16" y="124"/>
                      <a:pt x="17" y="125"/>
                      <a:pt x="17" y="126"/>
                    </a:cubicBezTo>
                    <a:cubicBezTo>
                      <a:pt x="18" y="127"/>
                      <a:pt x="19" y="129"/>
                      <a:pt x="22" y="130"/>
                    </a:cubicBezTo>
                    <a:cubicBezTo>
                      <a:pt x="23" y="131"/>
                      <a:pt x="26" y="132"/>
                      <a:pt x="29" y="132"/>
                    </a:cubicBezTo>
                    <a:cubicBezTo>
                      <a:pt x="33" y="132"/>
                      <a:pt x="37" y="131"/>
                      <a:pt x="40" y="131"/>
                    </a:cubicBezTo>
                    <a:cubicBezTo>
                      <a:pt x="42" y="130"/>
                      <a:pt x="44" y="130"/>
                      <a:pt x="45" y="130"/>
                    </a:cubicBezTo>
                    <a:cubicBezTo>
                      <a:pt x="47" y="130"/>
                      <a:pt x="48" y="131"/>
                      <a:pt x="50" y="132"/>
                    </a:cubicBezTo>
                    <a:cubicBezTo>
                      <a:pt x="51" y="132"/>
                      <a:pt x="52" y="133"/>
                      <a:pt x="52" y="133"/>
                    </a:cubicBezTo>
                    <a:quadBezTo>
                      <a:pt x="53" y="133"/>
                      <a:pt x="53" y="132"/>
                    </a:quadBezTo>
                    <a:cubicBezTo>
                      <a:pt x="56" y="129"/>
                      <a:pt x="64" y="123"/>
                      <a:pt x="71" y="123"/>
                    </a:cubicBezTo>
                    <a:cubicBezTo>
                      <a:pt x="73" y="123"/>
                      <a:pt x="75" y="124"/>
                      <a:pt x="76" y="125"/>
                    </a:cubicBezTo>
                    <a:cubicBezTo>
                      <a:pt x="77" y="126"/>
                      <a:pt x="79" y="127"/>
                      <a:pt x="78" y="129"/>
                    </a:cubicBezTo>
                    <a:cubicBezTo>
                      <a:pt x="78" y="132"/>
                      <a:pt x="76" y="133"/>
                      <a:pt x="74" y="133"/>
                    </a:cubicBezTo>
                    <a:quadBezTo>
                      <a:pt x="74" y="133"/>
                      <a:pt x="74" y="133"/>
                    </a:quadBezTo>
                    <a:cubicBezTo>
                      <a:pt x="76" y="136"/>
                      <a:pt x="78" y="140"/>
                      <a:pt x="78" y="145"/>
                    </a:cubicBezTo>
                    <a:cubicBezTo>
                      <a:pt x="77" y="147"/>
                      <a:pt x="76" y="149"/>
                      <a:pt x="74" y="151"/>
                    </a:cubicBezTo>
                    <a:cubicBezTo>
                      <a:pt x="72" y="152"/>
                      <a:pt x="69" y="153"/>
                      <a:pt x="66" y="153"/>
                    </a:cubicBezTo>
                    <a:cubicBezTo>
                      <a:pt x="64" y="153"/>
                      <a:pt x="63" y="153"/>
                      <a:pt x="61" y="153"/>
                    </a:cubicBezTo>
                    <a:quadBezTo>
                      <a:pt x="60" y="152"/>
                      <a:pt x="59" y="152"/>
                    </a:quadBezTo>
                    <a:quadBezTo>
                      <a:pt x="59" y="153"/>
                      <a:pt x="59" y="154"/>
                    </a:quadBezTo>
                    <a:cubicBezTo>
                      <a:pt x="58" y="156"/>
                      <a:pt x="57" y="159"/>
                      <a:pt x="54" y="161"/>
                    </a:cubicBezTo>
                    <a:cubicBezTo>
                      <a:pt x="53" y="162"/>
                      <a:pt x="52" y="162"/>
                      <a:pt x="50" y="162"/>
                    </a:cubicBezTo>
                    <a:cubicBezTo>
                      <a:pt x="48" y="162"/>
                      <a:pt x="46" y="161"/>
                      <a:pt x="44" y="160"/>
                    </a:cubicBezTo>
                    <a:cubicBezTo>
                      <a:pt x="43" y="159"/>
                      <a:pt x="41" y="157"/>
                      <a:pt x="39" y="157"/>
                    </a:cubicBezTo>
                    <a:cubicBezTo>
                      <a:pt x="38" y="157"/>
                      <a:pt x="37" y="158"/>
                      <a:pt x="37" y="158"/>
                    </a:cubicBezTo>
                    <a:cubicBezTo>
                      <a:pt x="36" y="159"/>
                      <a:pt x="36" y="163"/>
                      <a:pt x="36" y="166"/>
                    </a:cubicBezTo>
                    <a:quadBezTo>
                      <a:pt x="36" y="167"/>
                      <a:pt x="36" y="167"/>
                    </a:quadBezTo>
                    <a:cubicBezTo>
                      <a:pt x="37" y="170"/>
                      <a:pt x="33" y="171"/>
                      <a:pt x="32" y="171"/>
                    </a:cubicBezTo>
                    <a:cubicBezTo>
                      <a:pt x="29" y="171"/>
                      <a:pt x="26" y="172"/>
                      <a:pt x="25" y="176"/>
                    </a:cubicBezTo>
                    <a:cubicBezTo>
                      <a:pt x="24" y="181"/>
                      <a:pt x="20" y="182"/>
                      <a:pt x="18" y="182"/>
                    </a:cubicBezTo>
                    <a:cubicBezTo>
                      <a:pt x="18" y="183"/>
                      <a:pt x="19" y="183"/>
                      <a:pt x="19" y="184"/>
                    </a:cubicBezTo>
                    <a:quadBezTo>
                      <a:pt x="23" y="189"/>
                      <a:pt x="24" y="189"/>
                    </a:quadBezTo>
                    <a:cubicBezTo>
                      <a:pt x="25" y="189"/>
                      <a:pt x="27" y="189"/>
                      <a:pt x="29" y="190"/>
                    </a:cubicBezTo>
                    <a:cubicBezTo>
                      <a:pt x="33" y="193"/>
                      <a:pt x="30" y="198"/>
                      <a:pt x="29" y="200"/>
                    </a:cubicBezTo>
                    <a:quadBezTo>
                      <a:pt x="29" y="200"/>
                      <a:pt x="28" y="201"/>
                    </a:quadBezTo>
                    <a:cubicBezTo>
                      <a:pt x="32" y="202"/>
                      <a:pt x="36" y="206"/>
                      <a:pt x="39" y="210"/>
                    </a:cubicBezTo>
                    <a:cubicBezTo>
                      <a:pt x="41" y="212"/>
                      <a:pt x="42" y="214"/>
                      <a:pt x="43" y="214"/>
                    </a:cubicBezTo>
                    <a:cubicBezTo>
                      <a:pt x="44" y="216"/>
                      <a:pt x="46" y="215"/>
                      <a:pt x="48" y="214"/>
                    </a:cubicBezTo>
                    <a:cubicBezTo>
                      <a:pt x="50" y="213"/>
                      <a:pt x="52" y="212"/>
                      <a:pt x="55" y="212"/>
                    </a:cubicBezTo>
                    <a:cubicBezTo>
                      <a:pt x="56" y="212"/>
                      <a:pt x="56" y="211"/>
                      <a:pt x="57" y="210"/>
                    </a:cubicBezTo>
                    <a:cubicBezTo>
                      <a:pt x="57" y="208"/>
                      <a:pt x="57" y="207"/>
                      <a:pt x="59" y="207"/>
                    </a:cubicBezTo>
                    <a:cubicBezTo>
                      <a:pt x="60" y="207"/>
                      <a:pt x="61" y="207"/>
                      <a:pt x="62" y="208"/>
                    </a:cubicBezTo>
                    <a:cubicBezTo>
                      <a:pt x="64" y="210"/>
                      <a:pt x="68" y="216"/>
                      <a:pt x="68" y="220"/>
                    </a:cubicBezTo>
                    <a:cubicBezTo>
                      <a:pt x="68" y="222"/>
                      <a:pt x="67" y="223"/>
                      <a:pt x="66" y="224"/>
                    </a:cubicBezTo>
                    <a:cubicBezTo>
                      <a:pt x="65" y="224"/>
                      <a:pt x="66" y="227"/>
                      <a:pt x="66" y="229"/>
                    </a:cubicBezTo>
                    <a:cubicBezTo>
                      <a:pt x="66" y="230"/>
                      <a:pt x="66" y="232"/>
                      <a:pt x="66" y="233"/>
                    </a:cubicBezTo>
                    <a:cubicBezTo>
                      <a:pt x="66" y="233"/>
                      <a:pt x="67" y="233"/>
                      <a:pt x="68" y="233"/>
                    </a:cubicBezTo>
                    <a:cubicBezTo>
                      <a:pt x="71" y="233"/>
                      <a:pt x="74" y="232"/>
                      <a:pt x="74" y="231"/>
                    </a:cubicBezTo>
                    <a:cubicBezTo>
                      <a:pt x="75" y="229"/>
                      <a:pt x="78" y="227"/>
                      <a:pt x="82" y="227"/>
                    </a:cubicBezTo>
                    <a:cubicBezTo>
                      <a:pt x="86" y="227"/>
                      <a:pt x="90" y="229"/>
                      <a:pt x="93" y="232"/>
                    </a:cubicBezTo>
                    <a:cubicBezTo>
                      <a:pt x="95" y="233"/>
                      <a:pt x="96" y="235"/>
                      <a:pt x="97" y="235"/>
                    </a:cubicBezTo>
                    <a:cubicBezTo>
                      <a:pt x="97" y="231"/>
                      <a:pt x="100" y="226"/>
                      <a:pt x="103" y="226"/>
                    </a:cubicBezTo>
                    <a:cubicBezTo>
                      <a:pt x="104" y="226"/>
                      <a:pt x="105" y="227"/>
                      <a:pt x="105" y="229"/>
                    </a:cubicBezTo>
                    <a:cubicBezTo>
                      <a:pt x="105" y="230"/>
                      <a:pt x="106" y="231"/>
                      <a:pt x="108" y="231"/>
                    </a:cubicBezTo>
                    <a:cubicBezTo>
                      <a:pt x="109" y="231"/>
                      <a:pt x="111" y="230"/>
                      <a:pt x="115" y="229"/>
                    </a:cubicBezTo>
                    <a:cubicBezTo>
                      <a:pt x="118" y="227"/>
                      <a:pt x="119" y="227"/>
                      <a:pt x="120" y="227"/>
                    </a:cubicBezTo>
                    <a:cubicBezTo>
                      <a:pt x="121" y="227"/>
                      <a:pt x="122" y="228"/>
                      <a:pt x="122" y="229"/>
                    </a:cubicBezTo>
                    <a:cubicBezTo>
                      <a:pt x="123" y="230"/>
                      <a:pt x="122" y="232"/>
                      <a:pt x="118" y="236"/>
                    </a:cubicBezTo>
                    <a:quadBezTo>
                      <a:pt x="117" y="237"/>
                      <a:pt x="117" y="237"/>
                    </a:quadBezTo>
                    <a:cubicBezTo>
                      <a:pt x="115" y="240"/>
                      <a:pt x="115" y="245"/>
                      <a:pt x="115" y="248"/>
                    </a:cubicBezTo>
                    <a:cubicBezTo>
                      <a:pt x="116" y="251"/>
                      <a:pt x="116" y="255"/>
                      <a:pt x="112" y="256"/>
                    </a:cubicBezTo>
                    <a:cubicBezTo>
                      <a:pt x="111" y="256"/>
                      <a:pt x="110" y="258"/>
                      <a:pt x="109" y="260"/>
                    </a:cubicBezTo>
                    <a:cubicBezTo>
                      <a:pt x="106" y="263"/>
                      <a:pt x="103" y="267"/>
                      <a:pt x="98" y="268"/>
                    </a:cubicBezTo>
                    <a:cubicBezTo>
                      <a:pt x="93" y="268"/>
                      <a:pt x="84" y="278"/>
                      <a:pt x="81" y="282"/>
                    </a:cubicBezTo>
                    <a:cubicBezTo>
                      <a:pt x="83" y="281"/>
                      <a:pt x="86" y="281"/>
                      <a:pt x="88" y="281"/>
                    </a:cubicBezTo>
                    <a:quadBezTo>
                      <a:pt x="89" y="281"/>
                      <a:pt x="89" y="281"/>
                    </a:quadBezTo>
                    <a:quadBezTo>
                      <a:pt x="89" y="281"/>
                      <a:pt x="89" y="281"/>
                    </a:quadBezTo>
                    <a:quadBezTo>
                      <a:pt x="89" y="281"/>
                      <a:pt x="90" y="281"/>
                    </a:quadBezTo>
                    <a:cubicBezTo>
                      <a:pt x="92" y="280"/>
                      <a:pt x="94" y="278"/>
                      <a:pt x="98" y="277"/>
                    </a:cubicBezTo>
                    <a:cubicBezTo>
                      <a:pt x="102" y="277"/>
                      <a:pt x="102" y="276"/>
                      <a:pt x="103" y="274"/>
                    </a:cubicBezTo>
                    <a:cubicBezTo>
                      <a:pt x="103" y="274"/>
                      <a:pt x="103" y="273"/>
                      <a:pt x="103" y="272"/>
                    </a:cubicBezTo>
                    <a:cubicBezTo>
                      <a:pt x="105" y="267"/>
                      <a:pt x="122" y="260"/>
                      <a:pt x="125" y="259"/>
                    </a:cubicBezTo>
                    <a:cubicBezTo>
                      <a:pt x="125" y="259"/>
                      <a:pt x="126" y="258"/>
                      <a:pt x="126" y="257"/>
                    </a:cubicBezTo>
                    <a:cubicBezTo>
                      <a:pt x="126" y="256"/>
                      <a:pt x="127" y="253"/>
                      <a:pt x="130" y="253"/>
                    </a:cubicBezTo>
                    <a:cubicBezTo>
                      <a:pt x="133" y="253"/>
                      <a:pt x="138" y="248"/>
                      <a:pt x="141" y="246"/>
                    </a:cubicBezTo>
                    <a:cubicBezTo>
                      <a:pt x="145" y="243"/>
                      <a:pt x="146" y="243"/>
                      <a:pt x="148" y="243"/>
                    </a:cubicBezTo>
                    <a:cubicBezTo>
                      <a:pt x="149" y="242"/>
                      <a:pt x="150" y="242"/>
                      <a:pt x="150" y="242"/>
                    </a:cubicBezTo>
                    <a:cubicBezTo>
                      <a:pt x="151" y="242"/>
                      <a:pt x="151" y="240"/>
                      <a:pt x="151" y="239"/>
                    </a:cubicBezTo>
                    <a:cubicBezTo>
                      <a:pt x="151" y="237"/>
                      <a:pt x="152" y="234"/>
                      <a:pt x="155" y="234"/>
                    </a:cubicBezTo>
                    <a:cubicBezTo>
                      <a:pt x="157" y="233"/>
                      <a:pt x="159" y="232"/>
                      <a:pt x="159" y="230"/>
                    </a:cubicBezTo>
                    <a:cubicBezTo>
                      <a:pt x="158" y="230"/>
                      <a:pt x="156" y="229"/>
                      <a:pt x="155" y="229"/>
                    </a:cubicBezTo>
                    <a:cubicBezTo>
                      <a:pt x="153" y="228"/>
                      <a:pt x="151" y="228"/>
                      <a:pt x="150" y="226"/>
                    </a:cubicBezTo>
                    <a:cubicBezTo>
                      <a:pt x="149" y="225"/>
                      <a:pt x="150" y="223"/>
                      <a:pt x="151" y="223"/>
                    </a:cubicBezTo>
                    <a:cubicBezTo>
                      <a:pt x="152" y="220"/>
                      <a:pt x="158" y="215"/>
                      <a:pt x="161" y="215"/>
                    </a:cubicBezTo>
                    <a:quadBezTo>
                      <a:pt x="161" y="215"/>
                      <a:pt x="161" y="215"/>
                    </a:quadBezTo>
                    <a:cubicBezTo>
                      <a:pt x="163" y="215"/>
                      <a:pt x="166" y="213"/>
                      <a:pt x="167" y="211"/>
                    </a:cubicBezTo>
                    <a:cubicBezTo>
                      <a:pt x="167" y="207"/>
                      <a:pt x="169" y="205"/>
                      <a:pt x="171" y="204"/>
                    </a:cubicBezTo>
                    <a:cubicBezTo>
                      <a:pt x="173" y="203"/>
                      <a:pt x="174" y="202"/>
                      <a:pt x="175" y="201"/>
                    </a:cubicBezTo>
                    <a:cubicBezTo>
                      <a:pt x="176" y="200"/>
                      <a:pt x="176" y="199"/>
                      <a:pt x="177" y="198"/>
                    </a:cubicBezTo>
                    <a:cubicBezTo>
                      <a:pt x="178" y="196"/>
                      <a:pt x="179" y="194"/>
                      <a:pt x="182" y="194"/>
                    </a:cubicBezTo>
                    <a:cubicBezTo>
                      <a:pt x="183" y="194"/>
                      <a:pt x="185" y="192"/>
                      <a:pt x="186" y="191"/>
                    </a:cubicBezTo>
                    <a:cubicBezTo>
                      <a:pt x="188" y="189"/>
                      <a:pt x="189" y="188"/>
                      <a:pt x="191" y="187"/>
                    </a:cubicBezTo>
                    <a:cubicBezTo>
                      <a:pt x="194" y="185"/>
                      <a:pt x="195" y="188"/>
                      <a:pt x="196" y="188"/>
                    </a:cubicBezTo>
                    <a:cubicBezTo>
                      <a:pt x="196" y="189"/>
                      <a:pt x="196" y="190"/>
                      <a:pt x="198" y="190"/>
                    </a:cubicBezTo>
                    <a:cubicBezTo>
                      <a:pt x="203" y="190"/>
                      <a:pt x="205" y="192"/>
                      <a:pt x="205" y="195"/>
                    </a:cubicBezTo>
                    <a:cubicBezTo>
                      <a:pt x="205" y="198"/>
                      <a:pt x="201" y="199"/>
                      <a:pt x="198" y="198"/>
                    </a:cubicBezTo>
                    <a:cubicBezTo>
                      <a:pt x="196" y="197"/>
                      <a:pt x="195" y="197"/>
                      <a:pt x="194" y="197"/>
                    </a:cubicBezTo>
                    <a:cubicBezTo>
                      <a:pt x="192" y="197"/>
                      <a:pt x="191" y="197"/>
                      <a:pt x="188" y="200"/>
                    </a:cubicBezTo>
                    <a:cubicBezTo>
                      <a:pt x="186" y="201"/>
                      <a:pt x="186" y="202"/>
                      <a:pt x="186" y="204"/>
                    </a:cubicBezTo>
                    <a:cubicBezTo>
                      <a:pt x="186" y="205"/>
                      <a:pt x="186" y="207"/>
                      <a:pt x="184" y="210"/>
                    </a:cubicBezTo>
                    <a:cubicBezTo>
                      <a:pt x="181" y="213"/>
                      <a:pt x="182" y="214"/>
                      <a:pt x="182" y="214"/>
                    </a:cubicBezTo>
                    <a:cubicBezTo>
                      <a:pt x="182" y="214"/>
                      <a:pt x="182" y="215"/>
                      <a:pt x="183" y="215"/>
                    </a:cubicBezTo>
                    <a:cubicBezTo>
                      <a:pt x="186" y="215"/>
                      <a:pt x="187" y="217"/>
                      <a:pt x="187" y="218"/>
                    </a:cubicBezTo>
                    <a:cubicBezTo>
                      <a:pt x="187" y="220"/>
                      <a:pt x="183" y="222"/>
                      <a:pt x="181" y="223"/>
                    </a:cubicBezTo>
                    <a:cubicBezTo>
                      <a:pt x="182" y="223"/>
                      <a:pt x="183" y="223"/>
                      <a:pt x="184" y="223"/>
                    </a:cubicBezTo>
                    <a:cubicBezTo>
                      <a:pt x="187" y="223"/>
                      <a:pt x="191" y="220"/>
                      <a:pt x="196" y="217"/>
                    </a:cubicBezTo>
                    <a:cubicBezTo>
                      <a:pt x="199" y="215"/>
                      <a:pt x="202" y="213"/>
                      <a:pt x="205" y="211"/>
                    </a:cubicBezTo>
                    <a:cubicBezTo>
                      <a:pt x="208" y="210"/>
                      <a:pt x="210" y="209"/>
                      <a:pt x="213" y="209"/>
                    </a:cubicBezTo>
                    <a:cubicBezTo>
                      <a:pt x="216" y="209"/>
                      <a:pt x="218" y="210"/>
                      <a:pt x="219" y="210"/>
                    </a:cubicBezTo>
                    <a:quadBezTo>
                      <a:pt x="220" y="210"/>
                      <a:pt x="220" y="210"/>
                    </a:quadBezTo>
                    <a:cubicBezTo>
                      <a:pt x="220" y="209"/>
                      <a:pt x="219" y="208"/>
                      <a:pt x="220" y="207"/>
                    </a:cubicBezTo>
                    <a:cubicBezTo>
                      <a:pt x="220" y="207"/>
                      <a:pt x="220" y="206"/>
                      <a:pt x="220" y="206"/>
                    </a:cubicBezTo>
                    <a:cubicBezTo>
                      <a:pt x="219" y="205"/>
                      <a:pt x="217" y="203"/>
                      <a:pt x="216" y="201"/>
                    </a:cubicBezTo>
                    <a:cubicBezTo>
                      <a:pt x="215" y="199"/>
                      <a:pt x="215" y="198"/>
                      <a:pt x="215" y="197"/>
                    </a:cubicBezTo>
                    <a:cubicBezTo>
                      <a:pt x="216" y="195"/>
                      <a:pt x="217" y="195"/>
                      <a:pt x="218" y="195"/>
                    </a:cubicBezTo>
                    <a:cubicBezTo>
                      <a:pt x="219" y="195"/>
                      <a:pt x="219" y="194"/>
                      <a:pt x="219" y="194"/>
                    </a:cubicBezTo>
                    <a:cubicBezTo>
                      <a:pt x="220" y="191"/>
                      <a:pt x="222" y="190"/>
                      <a:pt x="223" y="190"/>
                    </a:cubicBezTo>
                    <a:cubicBezTo>
                      <a:pt x="225" y="190"/>
                      <a:pt x="227" y="191"/>
                      <a:pt x="229" y="192"/>
                    </a:cubicBezTo>
                    <a:cubicBezTo>
                      <a:pt x="229" y="192"/>
                      <a:pt x="230" y="192"/>
                      <a:pt x="230" y="192"/>
                    </a:cubicBezTo>
                    <a:quadBezTo>
                      <a:pt x="231" y="192"/>
                      <a:pt x="232" y="192"/>
                    </a:quadBezTo>
                    <a:cubicBezTo>
                      <a:pt x="234" y="192"/>
                      <a:pt x="236" y="194"/>
                      <a:pt x="237" y="196"/>
                    </a:cubicBezTo>
                    <a:quadBezTo>
                      <a:pt x="238" y="197"/>
                      <a:pt x="238" y="197"/>
                    </a:quadBezTo>
                    <a:cubicBezTo>
                      <a:pt x="238" y="197"/>
                      <a:pt x="239" y="197"/>
                      <a:pt x="239" y="197"/>
                    </a:cubicBezTo>
                    <a:cubicBezTo>
                      <a:pt x="241" y="196"/>
                      <a:pt x="243" y="196"/>
                      <a:pt x="246" y="197"/>
                    </a:cubicBezTo>
                    <a:cubicBezTo>
                      <a:pt x="246" y="198"/>
                      <a:pt x="248" y="200"/>
                      <a:pt x="248" y="201"/>
                    </a:cubicBezTo>
                    <a:quadBezTo>
                      <a:pt x="248" y="202"/>
                      <a:pt x="248" y="202"/>
                    </a:quadBezTo>
                    <a:cubicBezTo>
                      <a:pt x="249" y="202"/>
                      <a:pt x="250" y="203"/>
                      <a:pt x="251" y="203"/>
                    </a:cubicBezTo>
                    <a:cubicBezTo>
                      <a:pt x="252" y="204"/>
                      <a:pt x="253" y="204"/>
                      <a:pt x="253" y="204"/>
                    </a:cubicBezTo>
                    <a:cubicBezTo>
                      <a:pt x="253" y="204"/>
                      <a:pt x="254" y="203"/>
                      <a:pt x="255" y="202"/>
                    </a:cubicBezTo>
                    <a:cubicBezTo>
                      <a:pt x="256" y="202"/>
                      <a:pt x="257" y="201"/>
                      <a:pt x="258" y="201"/>
                    </a:cubicBezTo>
                    <a:cubicBezTo>
                      <a:pt x="259" y="201"/>
                      <a:pt x="260" y="201"/>
                      <a:pt x="261" y="204"/>
                    </a:cubicBezTo>
                    <a:cubicBezTo>
                      <a:pt x="261" y="204"/>
                      <a:pt x="261" y="205"/>
                      <a:pt x="261" y="206"/>
                    </a:cubicBezTo>
                    <a:cubicBezTo>
                      <a:pt x="262" y="207"/>
                      <a:pt x="267" y="207"/>
                      <a:pt x="271" y="208"/>
                    </a:cubicBezTo>
                    <a:quadBezTo>
                      <a:pt x="272" y="208"/>
                      <a:pt x="272" y="208"/>
                    </a:quadBezTo>
                    <a:cubicBezTo>
                      <a:pt x="277" y="209"/>
                      <a:pt x="288" y="208"/>
                      <a:pt x="293" y="208"/>
                    </a:cubicBezTo>
                    <a:cubicBezTo>
                      <a:pt x="294" y="208"/>
                      <a:pt x="295" y="207"/>
                      <a:pt x="296" y="207"/>
                    </a:cubicBezTo>
                    <a:quadBezTo>
                      <a:pt x="296" y="207"/>
                      <a:pt x="296" y="207"/>
                    </a:quadBezTo>
                    <a:cubicBezTo>
                      <a:pt x="299" y="207"/>
                      <a:pt x="300" y="209"/>
                      <a:pt x="301" y="210"/>
                    </a:cubicBezTo>
                    <a:cubicBezTo>
                      <a:pt x="302" y="212"/>
                      <a:pt x="303" y="213"/>
                      <a:pt x="307" y="214"/>
                    </a:cubicBezTo>
                    <a:cubicBezTo>
                      <a:pt x="310" y="215"/>
                      <a:pt x="312" y="213"/>
                      <a:pt x="313" y="211"/>
                    </a:cubicBezTo>
                    <a:cubicBezTo>
                      <a:pt x="315" y="210"/>
                      <a:pt x="316" y="209"/>
                      <a:pt x="318" y="209"/>
                    </a:cubicBezTo>
                    <a:cubicBezTo>
                      <a:pt x="319" y="209"/>
                      <a:pt x="320" y="209"/>
                      <a:pt x="321" y="210"/>
                    </a:cubicBezTo>
                    <a:cubicBezTo>
                      <a:pt x="323" y="211"/>
                      <a:pt x="324" y="213"/>
                      <a:pt x="324" y="214"/>
                    </a:cubicBezTo>
                    <a:cubicBezTo>
                      <a:pt x="324" y="216"/>
                      <a:pt x="322" y="217"/>
                      <a:pt x="321" y="219"/>
                    </a:cubicBezTo>
                    <a:quadBezTo>
                      <a:pt x="320" y="219"/>
                      <a:pt x="320" y="219"/>
                    </a:quadBezTo>
                    <a:cubicBezTo>
                      <a:pt x="320" y="220"/>
                      <a:pt x="321" y="220"/>
                      <a:pt x="321" y="220"/>
                    </a:cubicBezTo>
                    <a:cubicBezTo>
                      <a:pt x="322" y="220"/>
                      <a:pt x="323" y="220"/>
                      <a:pt x="324" y="221"/>
                    </a:cubicBezTo>
                    <a:quadBezTo>
                      <a:pt x="325" y="221"/>
                      <a:pt x="326" y="222"/>
                    </a:quadBezTo>
                    <a:cubicBezTo>
                      <a:pt x="330" y="223"/>
                      <a:pt x="335" y="225"/>
                      <a:pt x="338" y="228"/>
                    </a:cubicBezTo>
                    <a:cubicBezTo>
                      <a:pt x="339" y="228"/>
                      <a:pt x="339" y="229"/>
                      <a:pt x="340" y="230"/>
                    </a:cubicBezTo>
                    <a:cubicBezTo>
                      <a:pt x="342" y="232"/>
                      <a:pt x="345" y="235"/>
                      <a:pt x="351" y="238"/>
                    </a:cubicBezTo>
                    <a:quadBezTo>
                      <a:pt x="351" y="238"/>
                      <a:pt x="352" y="239"/>
                    </a:quadBezTo>
                    <a:cubicBezTo>
                      <a:pt x="352" y="238"/>
                      <a:pt x="352" y="237"/>
                      <a:pt x="352" y="237"/>
                    </a:cubicBezTo>
                    <a:cubicBezTo>
                      <a:pt x="351" y="235"/>
                      <a:pt x="351" y="233"/>
                      <a:pt x="352" y="232"/>
                    </a:cubicBezTo>
                    <a:cubicBezTo>
                      <a:pt x="353" y="231"/>
                      <a:pt x="355" y="231"/>
                      <a:pt x="357" y="233"/>
                    </a:cubicBezTo>
                    <a:cubicBezTo>
                      <a:pt x="360" y="235"/>
                      <a:pt x="361" y="235"/>
                      <a:pt x="361" y="235"/>
                    </a:cubicBezTo>
                    <a:cubicBezTo>
                      <a:pt x="363" y="235"/>
                      <a:pt x="364" y="235"/>
                      <a:pt x="366" y="237"/>
                    </a:cubicBezTo>
                    <a:cubicBezTo>
                      <a:pt x="366" y="235"/>
                      <a:pt x="365" y="232"/>
                      <a:pt x="364" y="230"/>
                    </a:cubicBezTo>
                    <a:cubicBezTo>
                      <a:pt x="363" y="227"/>
                      <a:pt x="363" y="226"/>
                      <a:pt x="364" y="225"/>
                    </a:cubicBezTo>
                    <a:quadBezTo>
                      <a:pt x="365" y="224"/>
                      <a:pt x="365" y="224"/>
                    </a:quadBezTo>
                    <a:quadBezTo>
                      <a:pt x="366" y="224"/>
                      <a:pt x="366" y="224"/>
                    </a:quadBezTo>
                    <a:cubicBezTo>
                      <a:pt x="368" y="224"/>
                      <a:pt x="371" y="227"/>
                      <a:pt x="372" y="230"/>
                    </a:cubicBezTo>
                    <a:cubicBezTo>
                      <a:pt x="375" y="234"/>
                      <a:pt x="375" y="241"/>
                      <a:pt x="373" y="246"/>
                    </a:cubicBezTo>
                    <a:cubicBezTo>
                      <a:pt x="373" y="248"/>
                      <a:pt x="371" y="250"/>
                      <a:pt x="368" y="250"/>
                    </a:cubicBezTo>
                    <a:cubicBezTo>
                      <a:pt x="366" y="250"/>
                      <a:pt x="363" y="248"/>
                      <a:pt x="362" y="246"/>
                    </a:cubicBezTo>
                    <a:cubicBezTo>
                      <a:pt x="361" y="246"/>
                      <a:pt x="361" y="245"/>
                      <a:pt x="361" y="244"/>
                    </a:cubicBezTo>
                    <a:cubicBezTo>
                      <a:pt x="359" y="244"/>
                      <a:pt x="357" y="245"/>
                      <a:pt x="357" y="246"/>
                    </a:cubicBezTo>
                    <a:cubicBezTo>
                      <a:pt x="357" y="248"/>
                      <a:pt x="362" y="254"/>
                      <a:pt x="365" y="255"/>
                    </a:cubicBezTo>
                    <a:cubicBezTo>
                      <a:pt x="369" y="255"/>
                      <a:pt x="369" y="259"/>
                      <a:pt x="369" y="261"/>
                    </a:cubicBezTo>
                    <a:quadBezTo>
                      <a:pt x="369" y="262"/>
                      <a:pt x="369" y="263"/>
                    </a:quadBezTo>
                    <a:cubicBezTo>
                      <a:pt x="371" y="263"/>
                      <a:pt x="372" y="265"/>
                      <a:pt x="373" y="266"/>
                    </a:cubicBezTo>
                    <a:cubicBezTo>
                      <a:pt x="372" y="264"/>
                      <a:pt x="372" y="261"/>
                      <a:pt x="371" y="260"/>
                    </a:cubicBezTo>
                    <a:cubicBezTo>
                      <a:pt x="369" y="257"/>
                      <a:pt x="369" y="254"/>
                      <a:pt x="370" y="251"/>
                    </a:cubicBezTo>
                    <a:cubicBezTo>
                      <a:pt x="371" y="249"/>
                      <a:pt x="373" y="249"/>
                      <a:pt x="375" y="249"/>
                    </a:cubicBezTo>
                    <a:cubicBezTo>
                      <a:pt x="378" y="250"/>
                      <a:pt x="378" y="254"/>
                      <a:pt x="377" y="256"/>
                    </a:cubicBezTo>
                    <a:cubicBezTo>
                      <a:pt x="377" y="256"/>
                      <a:pt x="377" y="257"/>
                      <a:pt x="377" y="257"/>
                    </a:cubicBezTo>
                    <a:cubicBezTo>
                      <a:pt x="377" y="257"/>
                      <a:pt x="378" y="257"/>
                      <a:pt x="378" y="257"/>
                    </a:cubicBezTo>
                    <a:cubicBezTo>
                      <a:pt x="379" y="256"/>
                      <a:pt x="380" y="255"/>
                      <a:pt x="381" y="254"/>
                    </a:cubicBezTo>
                    <a:cubicBezTo>
                      <a:pt x="382" y="253"/>
                      <a:pt x="382" y="252"/>
                      <a:pt x="381" y="250"/>
                    </a:cubicBezTo>
                    <a:cubicBezTo>
                      <a:pt x="380" y="248"/>
                      <a:pt x="379" y="246"/>
                      <a:pt x="380" y="244"/>
                    </a:cubicBezTo>
                    <a:cubicBezTo>
                      <a:pt x="381" y="242"/>
                      <a:pt x="383" y="242"/>
                      <a:pt x="383" y="242"/>
                    </a:cubicBezTo>
                    <a:cubicBezTo>
                      <a:pt x="387" y="242"/>
                      <a:pt x="390" y="249"/>
                      <a:pt x="391" y="252"/>
                    </a:cubicBezTo>
                    <a:cubicBezTo>
                      <a:pt x="392" y="256"/>
                      <a:pt x="389" y="258"/>
                      <a:pt x="388" y="259"/>
                    </a:cubicBezTo>
                    <a:cubicBezTo>
                      <a:pt x="388" y="260"/>
                      <a:pt x="387" y="260"/>
                      <a:pt x="387" y="260"/>
                    </a:cubicBezTo>
                    <a:cubicBezTo>
                      <a:pt x="387" y="264"/>
                      <a:pt x="384" y="264"/>
                      <a:pt x="382" y="264"/>
                    </a:cubicBezTo>
                    <a:cubicBezTo>
                      <a:pt x="382" y="264"/>
                      <a:pt x="381" y="264"/>
                      <a:pt x="380" y="265"/>
                    </a:cubicBezTo>
                    <a:cubicBezTo>
                      <a:pt x="380" y="265"/>
                      <a:pt x="380" y="269"/>
                      <a:pt x="380" y="271"/>
                    </a:cubicBezTo>
                    <a:quadBezTo>
                      <a:pt x="381" y="271"/>
                      <a:pt x="381" y="271"/>
                    </a:quadBezTo>
                    <a:cubicBezTo>
                      <a:pt x="381" y="269"/>
                      <a:pt x="382" y="268"/>
                      <a:pt x="384" y="268"/>
                    </a:cubicBezTo>
                    <a:cubicBezTo>
                      <a:pt x="385" y="268"/>
                      <a:pt x="386" y="268"/>
                      <a:pt x="386" y="269"/>
                    </a:cubicBezTo>
                    <a:cubicBezTo>
                      <a:pt x="386" y="269"/>
                      <a:pt x="387" y="269"/>
                      <a:pt x="387" y="269"/>
                    </a:cubicBezTo>
                    <a:cubicBezTo>
                      <a:pt x="388" y="268"/>
                      <a:pt x="389" y="266"/>
                      <a:pt x="391" y="266"/>
                    </a:cubicBezTo>
                    <a:cubicBezTo>
                      <a:pt x="391" y="266"/>
                      <a:pt x="392" y="267"/>
                      <a:pt x="393" y="267"/>
                    </a:cubicBezTo>
                    <a:cubicBezTo>
                      <a:pt x="393" y="265"/>
                      <a:pt x="395" y="263"/>
                      <a:pt x="397" y="263"/>
                    </a:cubicBezTo>
                    <a:quadBezTo>
                      <a:pt x="397" y="263"/>
                      <a:pt x="397" y="263"/>
                    </a:quadBezTo>
                    <a:cubicBezTo>
                      <a:pt x="399" y="263"/>
                      <a:pt x="401" y="264"/>
                      <a:pt x="403" y="266"/>
                    </a:cubicBezTo>
                    <a:cubicBezTo>
                      <a:pt x="405" y="269"/>
                      <a:pt x="408" y="274"/>
                      <a:pt x="408" y="277"/>
                    </a:cubicBezTo>
                    <a:cubicBezTo>
                      <a:pt x="408" y="279"/>
                      <a:pt x="406" y="281"/>
                      <a:pt x="404" y="281"/>
                    </a:cubicBezTo>
                    <a:cubicBezTo>
                      <a:pt x="403" y="282"/>
                      <a:pt x="403" y="283"/>
                      <a:pt x="402" y="284"/>
                    </a:cubicBezTo>
                    <a:cubicBezTo>
                      <a:pt x="401" y="285"/>
                      <a:pt x="400" y="285"/>
                      <a:pt x="399" y="285"/>
                    </a:cubicBezTo>
                    <a:cubicBezTo>
                      <a:pt x="397" y="285"/>
                      <a:pt x="395" y="283"/>
                      <a:pt x="393" y="282"/>
                    </a:cubicBezTo>
                    <a:cubicBezTo>
                      <a:pt x="393" y="281"/>
                      <a:pt x="392" y="280"/>
                      <a:pt x="391" y="280"/>
                    </a:cubicBezTo>
                    <a:cubicBezTo>
                      <a:pt x="392" y="281"/>
                      <a:pt x="392" y="282"/>
                      <a:pt x="393" y="283"/>
                    </a:cubicBezTo>
                    <a:cubicBezTo>
                      <a:pt x="393" y="284"/>
                      <a:pt x="393" y="285"/>
                      <a:pt x="394" y="285"/>
                    </a:cubicBezTo>
                    <a:cubicBezTo>
                      <a:pt x="395" y="288"/>
                      <a:pt x="394" y="290"/>
                      <a:pt x="393" y="292"/>
                    </a:cubicBezTo>
                    <a:cubicBezTo>
                      <a:pt x="392" y="294"/>
                      <a:pt x="392" y="295"/>
                      <a:pt x="393" y="295"/>
                    </a:cubicBezTo>
                    <a:quadBezTo>
                      <a:pt x="393" y="296"/>
                      <a:pt x="394" y="296"/>
                    </a:quadBezTo>
                    <a:cubicBezTo>
                      <a:pt x="394" y="296"/>
                      <a:pt x="394" y="295"/>
                      <a:pt x="394" y="295"/>
                    </a:cubicBezTo>
                    <a:quadBezTo>
                      <a:pt x="394" y="294"/>
                      <a:pt x="394" y="293"/>
                    </a:quadBezTo>
                    <a:cubicBezTo>
                      <a:pt x="395" y="291"/>
                      <a:pt x="396" y="291"/>
                      <a:pt x="397" y="291"/>
                    </a:cubicBezTo>
                    <a:cubicBezTo>
                      <a:pt x="399" y="291"/>
                      <a:pt x="400" y="292"/>
                      <a:pt x="402" y="293"/>
                    </a:cubicBezTo>
                    <a:cubicBezTo>
                      <a:pt x="403" y="292"/>
                      <a:pt x="403" y="291"/>
                      <a:pt x="403" y="289"/>
                    </a:cubicBezTo>
                    <a:cubicBezTo>
                      <a:pt x="403" y="288"/>
                      <a:pt x="404" y="286"/>
                      <a:pt x="406" y="286"/>
                    </a:cubicBezTo>
                    <a:cubicBezTo>
                      <a:pt x="408" y="286"/>
                      <a:pt x="410" y="287"/>
                      <a:pt x="411" y="289"/>
                    </a:cubicBezTo>
                    <a:cubicBezTo>
                      <a:pt x="412" y="288"/>
                      <a:pt x="413" y="287"/>
                      <a:pt x="415" y="287"/>
                    </a:cubicBezTo>
                    <a:quadBezTo>
                      <a:pt x="416" y="287"/>
                      <a:pt x="416" y="287"/>
                    </a:quadBezTo>
                    <a:cubicBezTo>
                      <a:pt x="417" y="287"/>
                      <a:pt x="418" y="287"/>
                      <a:pt x="419" y="288"/>
                    </a:cubicBezTo>
                    <a:cubicBezTo>
                      <a:pt x="420" y="290"/>
                      <a:pt x="419" y="292"/>
                      <a:pt x="419" y="294"/>
                    </a:cubicBezTo>
                    <a:quadBezTo>
                      <a:pt x="419" y="295"/>
                      <a:pt x="419" y="295"/>
                    </a:quadBezTo>
                    <a:cubicBezTo>
                      <a:pt x="420" y="294"/>
                      <a:pt x="422" y="294"/>
                      <a:pt x="423" y="295"/>
                    </a:cubicBezTo>
                    <a:cubicBezTo>
                      <a:pt x="425" y="294"/>
                      <a:pt x="427" y="293"/>
                      <a:pt x="428" y="292"/>
                    </a:cubicBezTo>
                    <a:quadBezTo>
                      <a:pt x="429" y="291"/>
                      <a:pt x="429" y="291"/>
                    </a:quadBezTo>
                    <a:cubicBezTo>
                      <a:pt x="429" y="291"/>
                      <a:pt x="428" y="290"/>
                      <a:pt x="427" y="289"/>
                    </a:cubicBezTo>
                    <a:cubicBezTo>
                      <a:pt x="426" y="288"/>
                      <a:pt x="424" y="285"/>
                      <a:pt x="425" y="282"/>
                    </a:cubicBezTo>
                    <a:cubicBezTo>
                      <a:pt x="426" y="279"/>
                      <a:pt x="427" y="277"/>
                      <a:pt x="415" y="273"/>
                    </a:cubicBezTo>
                    <a:cubicBezTo>
                      <a:pt x="405" y="269"/>
                      <a:pt x="403" y="265"/>
                      <a:pt x="399" y="257"/>
                    </a:cubicBezTo>
                    <a:cubicBezTo>
                      <a:pt x="398" y="255"/>
                      <a:pt x="396" y="252"/>
                      <a:pt x="394" y="248"/>
                    </a:cubicBezTo>
                    <a:cubicBezTo>
                      <a:pt x="390" y="240"/>
                      <a:pt x="383" y="235"/>
                      <a:pt x="378" y="230"/>
                    </a:cubicBezTo>
                    <a:cubicBezTo>
                      <a:pt x="373" y="226"/>
                      <a:pt x="370" y="223"/>
                      <a:pt x="370" y="220"/>
                    </a:cubicBezTo>
                    <a:cubicBezTo>
                      <a:pt x="370" y="218"/>
                      <a:pt x="367" y="217"/>
                      <a:pt x="364" y="217"/>
                    </a:cubicBezTo>
                    <a:cubicBezTo>
                      <a:pt x="361" y="217"/>
                      <a:pt x="359" y="218"/>
                      <a:pt x="358" y="219"/>
                    </a:cubicBezTo>
                    <a:cubicBezTo>
                      <a:pt x="358" y="223"/>
                      <a:pt x="354" y="225"/>
                      <a:pt x="350" y="227"/>
                    </a:cubicBezTo>
                    <a:cubicBezTo>
                      <a:pt x="349" y="227"/>
                      <a:pt x="348" y="228"/>
                      <a:pt x="347" y="229"/>
                    </a:cubicBezTo>
                    <a:cubicBezTo>
                      <a:pt x="346" y="229"/>
                      <a:pt x="345" y="230"/>
                      <a:pt x="344" y="230"/>
                    </a:cubicBezTo>
                    <a:cubicBezTo>
                      <a:pt x="341" y="230"/>
                      <a:pt x="339" y="227"/>
                      <a:pt x="337" y="224"/>
                    </a:cubicBezTo>
                    <a:cubicBezTo>
                      <a:pt x="337" y="224"/>
                      <a:pt x="336" y="223"/>
                      <a:pt x="336" y="222"/>
                    </a:cubicBezTo>
                    <a:cubicBezTo>
                      <a:pt x="335" y="221"/>
                      <a:pt x="332" y="219"/>
                      <a:pt x="330" y="217"/>
                    </a:cubicBezTo>
                    <a:cubicBezTo>
                      <a:pt x="327" y="215"/>
                      <a:pt x="324" y="212"/>
                      <a:pt x="324" y="210"/>
                    </a:cubicBezTo>
                    <a:cubicBezTo>
                      <a:pt x="324" y="209"/>
                      <a:pt x="323" y="206"/>
                      <a:pt x="321" y="206"/>
                    </a:cubicBezTo>
                    <a:cubicBezTo>
                      <a:pt x="321" y="206"/>
                      <a:pt x="320" y="206"/>
                      <a:pt x="319" y="206"/>
                    </a:cubicBezTo>
                    <a:cubicBezTo>
                      <a:pt x="316" y="207"/>
                      <a:pt x="314" y="208"/>
                      <a:pt x="313" y="208"/>
                    </a:cubicBezTo>
                    <a:quadBezTo>
                      <a:pt x="312" y="208"/>
                      <a:pt x="311" y="207"/>
                    </a:quadBezTo>
                    <a:quadBezTo>
                      <a:pt x="310" y="207"/>
                      <a:pt x="310" y="207"/>
                    </a:quadBezTo>
                    <a:cubicBezTo>
                      <a:pt x="309" y="208"/>
                      <a:pt x="308" y="209"/>
                      <a:pt x="307" y="209"/>
                    </a:cubicBezTo>
                    <a:cubicBezTo>
                      <a:pt x="304" y="209"/>
                      <a:pt x="301" y="207"/>
                      <a:pt x="301" y="207"/>
                    </a:cubicBezTo>
                    <a:quadBezTo>
                      <a:pt x="300" y="206"/>
                      <a:pt x="300" y="206"/>
                    </a:quadBezTo>
                    <a:quadBezTo>
                      <a:pt x="300" y="34"/>
                      <a:pt x="300" y="34"/>
                    </a:quadBezTo>
                    <a:cubicBezTo>
                      <a:pt x="299" y="34"/>
                      <a:pt x="297" y="33"/>
                      <a:pt x="296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55" name="Freeform 2212"/>
              <p:cNvSpPr/>
              <p:nvPr/>
            </p:nvSpPr>
            <p:spPr>
              <a:xfrm>
                <a:off x="1048340" y="2872980"/>
                <a:ext cx="39026" cy="19783"/>
              </a:xfrm>
              <a:custGeom>
                <a:avLst/>
                <a:gdLst>
                  <a:gd name="T0" fmla="*/ 17 w 22"/>
                  <a:gd name="T1" fmla="*/ 1 h 11"/>
                  <a:gd name="T2" fmla="*/ 11 w 22"/>
                  <a:gd name="T3" fmla="*/ 0 h 11"/>
                  <a:gd name="T4" fmla="*/ 8 w 22"/>
                  <a:gd name="T5" fmla="*/ 1 h 11"/>
                  <a:gd name="T6" fmla="*/ 2 w 22"/>
                  <a:gd name="T7" fmla="*/ 9 h 11"/>
                  <a:gd name="T8" fmla="*/ 0 w 22"/>
                  <a:gd name="T9" fmla="*/ 11 h 11"/>
                  <a:gd name="T10" fmla="*/ 9 w 22"/>
                  <a:gd name="T11" fmla="*/ 5 h 11"/>
                  <a:gd name="T12" fmla="*/ 12 w 22"/>
                  <a:gd name="T13" fmla="*/ 2 h 11"/>
                  <a:gd name="T14" fmla="*/ 16 w 22"/>
                  <a:gd name="T15" fmla="*/ 4 h 11"/>
                  <a:gd name="T16" fmla="*/ 22 w 22"/>
                  <a:gd name="T17" fmla="*/ 1 h 11"/>
                  <a:gd name="T18" fmla="*/ 22 w 22"/>
                  <a:gd name="T19" fmla="*/ 1 h 11"/>
                  <a:gd name="T20" fmla="*/ 17 w 22"/>
                  <a:gd name="T2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11">
                    <a:moveTo>
                      <a:pt x="17" y="1"/>
                    </a:moveTo>
                    <a:cubicBezTo>
                      <a:pt x="15" y="0"/>
                      <a:pt x="13" y="0"/>
                      <a:pt x="11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6" y="5"/>
                      <a:pt x="4" y="7"/>
                      <a:pt x="2" y="9"/>
                    </a:cubicBezTo>
                    <a:quadBezTo>
                      <a:pt x="1" y="10"/>
                      <a:pt x="0" y="11"/>
                    </a:quadBezTo>
                    <a:cubicBezTo>
                      <a:pt x="3" y="10"/>
                      <a:pt x="8" y="7"/>
                      <a:pt x="9" y="5"/>
                    </a:cubicBezTo>
                    <a:cubicBezTo>
                      <a:pt x="9" y="2"/>
                      <a:pt x="11" y="2"/>
                      <a:pt x="12" y="2"/>
                    </a:cubicBezTo>
                    <a:cubicBezTo>
                      <a:pt x="14" y="2"/>
                      <a:pt x="15" y="2"/>
                      <a:pt x="16" y="4"/>
                    </a:cubicBezTo>
                    <a:cubicBezTo>
                      <a:pt x="18" y="4"/>
                      <a:pt x="21" y="3"/>
                      <a:pt x="22" y="1"/>
                    </a:cubicBezTo>
                    <a:quadBezTo>
                      <a:pt x="22" y="1"/>
                      <a:pt x="22" y="1"/>
                    </a:quadBezTo>
                    <a:cubicBezTo>
                      <a:pt x="20" y="1"/>
                      <a:pt x="19" y="1"/>
                      <a:pt x="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56" name="Freeform 2213"/>
              <p:cNvSpPr/>
              <p:nvPr/>
            </p:nvSpPr>
            <p:spPr>
              <a:xfrm>
                <a:off x="1211879" y="2797444"/>
                <a:ext cx="46460" cy="41365"/>
              </a:xfrm>
              <a:custGeom>
                <a:avLst/>
                <a:gdLst>
                  <a:gd name="T0" fmla="*/ 24 w 26"/>
                  <a:gd name="T1" fmla="*/ 0 h 24"/>
                  <a:gd name="T2" fmla="*/ 19 w 26"/>
                  <a:gd name="T3" fmla="*/ 4 h 24"/>
                  <a:gd name="T4" fmla="*/ 14 w 26"/>
                  <a:gd name="T5" fmla="*/ 9 h 24"/>
                  <a:gd name="T6" fmla="*/ 9 w 26"/>
                  <a:gd name="T7" fmla="*/ 14 h 24"/>
                  <a:gd name="T8" fmla="*/ 5 w 26"/>
                  <a:gd name="T9" fmla="*/ 17 h 24"/>
                  <a:gd name="T10" fmla="*/ 3 w 26"/>
                  <a:gd name="T11" fmla="*/ 17 h 24"/>
                  <a:gd name="T12" fmla="*/ 1 w 26"/>
                  <a:gd name="T13" fmla="*/ 18 h 24"/>
                  <a:gd name="T14" fmla="*/ 1 w 26"/>
                  <a:gd name="T15" fmla="*/ 23 h 24"/>
                  <a:gd name="T16" fmla="*/ 3 w 26"/>
                  <a:gd name="T17" fmla="*/ 24 h 24"/>
                  <a:gd name="T18" fmla="*/ 3 w 26"/>
                  <a:gd name="T19" fmla="*/ 24 h 24"/>
                  <a:gd name="T20" fmla="*/ 9 w 26"/>
                  <a:gd name="T21" fmla="*/ 23 h 24"/>
                  <a:gd name="T22" fmla="*/ 10 w 26"/>
                  <a:gd name="T23" fmla="*/ 24 h 24"/>
                  <a:gd name="T24" fmla="*/ 23 w 26"/>
                  <a:gd name="T25" fmla="*/ 14 h 24"/>
                  <a:gd name="T26" fmla="*/ 23 w 26"/>
                  <a:gd name="T27" fmla="*/ 14 h 24"/>
                  <a:gd name="T28" fmla="*/ 21 w 26"/>
                  <a:gd name="T29" fmla="*/ 12 h 24"/>
                  <a:gd name="T30" fmla="*/ 18 w 26"/>
                  <a:gd name="T31" fmla="*/ 9 h 24"/>
                  <a:gd name="T32" fmla="*/ 24 w 26"/>
                  <a:gd name="T33" fmla="*/ 4 h 24"/>
                  <a:gd name="T34" fmla="*/ 26 w 26"/>
                  <a:gd name="T35" fmla="*/ 3 h 24"/>
                  <a:gd name="T36" fmla="*/ 24 w 26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4">
                    <a:moveTo>
                      <a:pt x="24" y="0"/>
                    </a:moveTo>
                    <a:cubicBezTo>
                      <a:pt x="23" y="0"/>
                      <a:pt x="21" y="1"/>
                      <a:pt x="19" y="4"/>
                    </a:cubicBezTo>
                    <a:cubicBezTo>
                      <a:pt x="17" y="6"/>
                      <a:pt x="15" y="8"/>
                      <a:pt x="14" y="9"/>
                    </a:cubicBezTo>
                    <a:cubicBezTo>
                      <a:pt x="11" y="11"/>
                      <a:pt x="10" y="13"/>
                      <a:pt x="9" y="14"/>
                    </a:cubicBezTo>
                    <a:cubicBezTo>
                      <a:pt x="9" y="17"/>
                      <a:pt x="6" y="17"/>
                      <a:pt x="5" y="17"/>
                    </a:cubicBezTo>
                    <a:quadBezTo>
                      <a:pt x="3" y="17"/>
                      <a:pt x="3" y="17"/>
                    </a:quadBezTo>
                    <a:quadBezTo>
                      <a:pt x="1" y="17"/>
                      <a:pt x="1" y="18"/>
                    </a:quadBezTo>
                    <a:cubicBezTo>
                      <a:pt x="0" y="19"/>
                      <a:pt x="1" y="21"/>
                      <a:pt x="1" y="23"/>
                    </a:cubicBezTo>
                    <a:quadBezTo>
                      <a:pt x="2" y="24"/>
                      <a:pt x="3" y="24"/>
                    </a:quadBezTo>
                    <a:quadBezTo>
                      <a:pt x="3" y="24"/>
                      <a:pt x="3" y="24"/>
                    </a:quadBezTo>
                    <a:cubicBezTo>
                      <a:pt x="6" y="22"/>
                      <a:pt x="8" y="23"/>
                      <a:pt x="9" y="23"/>
                    </a:cubicBezTo>
                    <a:cubicBezTo>
                      <a:pt x="9" y="24"/>
                      <a:pt x="10" y="24"/>
                      <a:pt x="10" y="24"/>
                    </a:cubicBezTo>
                    <a:cubicBezTo>
                      <a:pt x="12" y="23"/>
                      <a:pt x="21" y="17"/>
                      <a:pt x="23" y="14"/>
                    </a:cubicBezTo>
                    <a:quadBezTo>
                      <a:pt x="23" y="14"/>
                      <a:pt x="23" y="14"/>
                    </a:quadBezTo>
                    <a:cubicBezTo>
                      <a:pt x="23" y="13"/>
                      <a:pt x="22" y="13"/>
                      <a:pt x="21" y="12"/>
                    </a:cubicBezTo>
                    <a:cubicBezTo>
                      <a:pt x="20" y="11"/>
                      <a:pt x="19" y="10"/>
                      <a:pt x="18" y="9"/>
                    </a:cubicBezTo>
                    <a:cubicBezTo>
                      <a:pt x="18" y="5"/>
                      <a:pt x="22" y="5"/>
                      <a:pt x="24" y="4"/>
                    </a:cubicBezTo>
                    <a:cubicBezTo>
                      <a:pt x="25" y="4"/>
                      <a:pt x="26" y="4"/>
                      <a:pt x="26" y="3"/>
                    </a:cubicBezTo>
                    <a:cubicBezTo>
                      <a:pt x="25" y="3"/>
                      <a:pt x="24" y="1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57" name="Freeform 2214"/>
              <p:cNvSpPr/>
              <p:nvPr/>
            </p:nvSpPr>
            <p:spPr>
              <a:xfrm>
                <a:off x="957279" y="2921539"/>
                <a:ext cx="14867" cy="14388"/>
              </a:xfrm>
              <a:custGeom>
                <a:avLst/>
                <a:gdLst>
                  <a:gd name="T0" fmla="*/ 6 w 9"/>
                  <a:gd name="T1" fmla="*/ 0 h 9"/>
                  <a:gd name="T2" fmla="*/ 6 w 9"/>
                  <a:gd name="T3" fmla="*/ 1 h 9"/>
                  <a:gd name="T4" fmla="*/ 2 w 9"/>
                  <a:gd name="T5" fmla="*/ 8 h 9"/>
                  <a:gd name="T6" fmla="*/ 0 w 9"/>
                  <a:gd name="T7" fmla="*/ 8 h 9"/>
                  <a:gd name="T8" fmla="*/ 0 w 9"/>
                  <a:gd name="T9" fmla="*/ 9 h 9"/>
                  <a:gd name="T10" fmla="*/ 1 w 9"/>
                  <a:gd name="T11" fmla="*/ 8 h 9"/>
                  <a:gd name="T12" fmla="*/ 7 w 9"/>
                  <a:gd name="T13" fmla="*/ 0 h 9"/>
                  <a:gd name="T14" fmla="*/ 6 w 9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quadBezTo>
                      <a:pt x="6" y="1"/>
                      <a:pt x="6" y="1"/>
                    </a:quadBezTo>
                    <a:cubicBezTo>
                      <a:pt x="5" y="2"/>
                      <a:pt x="2" y="6"/>
                      <a:pt x="2" y="8"/>
                    </a:cubicBezTo>
                    <a:quadBezTo>
                      <a:pt x="0" y="8"/>
                      <a:pt x="0" y="8"/>
                    </a:quadBezTo>
                    <a:quadBezTo>
                      <a:pt x="0" y="9"/>
                      <a:pt x="0" y="9"/>
                    </a:quadBezTo>
                    <a:cubicBezTo>
                      <a:pt x="0" y="9"/>
                      <a:pt x="1" y="9"/>
                      <a:pt x="1" y="8"/>
                    </a:cubicBezTo>
                    <a:cubicBezTo>
                      <a:pt x="7" y="6"/>
                      <a:pt x="9" y="3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58" name="Freeform 2215"/>
              <p:cNvSpPr/>
              <p:nvPr/>
            </p:nvSpPr>
            <p:spPr>
              <a:xfrm>
                <a:off x="957279" y="2932330"/>
                <a:ext cx="3717" cy="1798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quadBezTo>
                      <a:pt x="0" y="1"/>
                      <a:pt x="0" y="1"/>
                    </a:quadBezTo>
                    <a:quadBezTo>
                      <a:pt x="2" y="1"/>
                      <a:pt x="2" y="1"/>
                    </a:quad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59" name="Freeform 2216"/>
              <p:cNvSpPr/>
              <p:nvPr/>
            </p:nvSpPr>
            <p:spPr>
              <a:xfrm>
                <a:off x="1022322" y="2899957"/>
                <a:ext cx="9292" cy="0"/>
              </a:xfrm>
              <a:custGeom>
                <a:avLst/>
                <a:gdLst>
                  <a:gd name="T0" fmla="*/ 0 w 5"/>
                  <a:gd name="T1" fmla="*/ 5 w 5"/>
                  <a:gd name="T2" fmla="*/ 4 w 5"/>
                  <a:gd name="T3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2" y="0"/>
                      <a:pt x="4" y="0"/>
                      <a:pt x="5" y="0"/>
                    </a:cubicBezTo>
                    <a:quadBezTo>
                      <a:pt x="5" y="0"/>
                      <a:pt x="4" y="0"/>
                    </a:quad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60" name="Freeform 2217"/>
              <p:cNvSpPr/>
              <p:nvPr/>
            </p:nvSpPr>
            <p:spPr>
              <a:xfrm>
                <a:off x="962854" y="2745287"/>
                <a:ext cx="27876" cy="10791"/>
              </a:xfrm>
              <a:custGeom>
                <a:avLst/>
                <a:gdLst>
                  <a:gd name="T0" fmla="*/ 12 w 16"/>
                  <a:gd name="T1" fmla="*/ 2 h 6"/>
                  <a:gd name="T2" fmla="*/ 9 w 16"/>
                  <a:gd name="T3" fmla="*/ 3 h 6"/>
                  <a:gd name="T4" fmla="*/ 6 w 16"/>
                  <a:gd name="T5" fmla="*/ 0 h 6"/>
                  <a:gd name="T6" fmla="*/ 5 w 16"/>
                  <a:gd name="T7" fmla="*/ 0 h 6"/>
                  <a:gd name="T8" fmla="*/ 0 w 16"/>
                  <a:gd name="T9" fmla="*/ 3 h 6"/>
                  <a:gd name="T10" fmla="*/ 10 w 16"/>
                  <a:gd name="T11" fmla="*/ 6 h 6"/>
                  <a:gd name="T12" fmla="*/ 13 w 16"/>
                  <a:gd name="T13" fmla="*/ 6 h 6"/>
                  <a:gd name="T14" fmla="*/ 15 w 16"/>
                  <a:gd name="T15" fmla="*/ 4 h 6"/>
                  <a:gd name="T16" fmla="*/ 15 w 16"/>
                  <a:gd name="T17" fmla="*/ 2 h 6"/>
                  <a:gd name="T18" fmla="*/ 12 w 16"/>
                  <a:gd name="T1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6">
                    <a:moveTo>
                      <a:pt x="12" y="2"/>
                    </a:moveTo>
                    <a:cubicBezTo>
                      <a:pt x="11" y="3"/>
                      <a:pt x="10" y="3"/>
                      <a:pt x="9" y="3"/>
                    </a:cubicBezTo>
                    <a:cubicBezTo>
                      <a:pt x="8" y="3"/>
                      <a:pt x="6" y="3"/>
                      <a:pt x="6" y="0"/>
                    </a:cubicBezTo>
                    <a:quadBezTo>
                      <a:pt x="6" y="0"/>
                      <a:pt x="5" y="0"/>
                    </a:quadBezTo>
                    <a:cubicBezTo>
                      <a:pt x="3" y="0"/>
                      <a:pt x="0" y="2"/>
                      <a:pt x="0" y="3"/>
                    </a:cubicBezTo>
                    <a:cubicBezTo>
                      <a:pt x="0" y="4"/>
                      <a:pt x="6" y="6"/>
                      <a:pt x="10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4" y="6"/>
                      <a:pt x="15" y="5"/>
                      <a:pt x="15" y="4"/>
                    </a:cubicBezTo>
                    <a:cubicBezTo>
                      <a:pt x="16" y="3"/>
                      <a:pt x="15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61" name="Freeform 2218"/>
              <p:cNvSpPr/>
              <p:nvPr/>
            </p:nvSpPr>
            <p:spPr>
              <a:xfrm>
                <a:off x="1971963" y="3425115"/>
                <a:ext cx="46460" cy="5395"/>
              </a:xfrm>
              <a:custGeom>
                <a:avLst/>
                <a:gdLst>
                  <a:gd name="T0" fmla="*/ 0 w 25"/>
                  <a:gd name="T1" fmla="*/ 3 h 3"/>
                  <a:gd name="T2" fmla="*/ 25 w 25"/>
                  <a:gd name="T3" fmla="*/ 0 h 3"/>
                  <a:gd name="T4" fmla="*/ 0 w 25"/>
                  <a:gd name="T5" fmla="*/ 3 h 3"/>
                  <a:gd name="T6" fmla="*/ 0 w 25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">
                    <a:moveTo>
                      <a:pt x="0" y="3"/>
                    </a:moveTo>
                    <a:lnTo>
                      <a:pt x="25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62" name="Freeform 2219"/>
              <p:cNvSpPr/>
              <p:nvPr/>
            </p:nvSpPr>
            <p:spPr>
              <a:xfrm>
                <a:off x="2232138" y="3495256"/>
                <a:ext cx="14867" cy="7194"/>
              </a:xfrm>
              <a:custGeom>
                <a:avLst/>
                <a:gdLst>
                  <a:gd name="T0" fmla="*/ 0 w 8"/>
                  <a:gd name="T1" fmla="*/ 0 h 4"/>
                  <a:gd name="T2" fmla="*/ 2 w 8"/>
                  <a:gd name="T3" fmla="*/ 1 h 4"/>
                  <a:gd name="T4" fmla="*/ 8 w 8"/>
                  <a:gd name="T5" fmla="*/ 4 h 4"/>
                  <a:gd name="T6" fmla="*/ 2 w 8"/>
                  <a:gd name="T7" fmla="*/ 1 h 4"/>
                  <a:gd name="T8" fmla="*/ 0 w 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quadBezTo>
                      <a:pt x="1" y="0"/>
                      <a:pt x="2" y="1"/>
                    </a:quadBezTo>
                    <a:cubicBezTo>
                      <a:pt x="3" y="2"/>
                      <a:pt x="6" y="3"/>
                      <a:pt x="8" y="4"/>
                    </a:cubicBezTo>
                    <a:cubicBezTo>
                      <a:pt x="6" y="3"/>
                      <a:pt x="3" y="2"/>
                      <a:pt x="2" y="1"/>
                    </a:cubicBezTo>
                    <a:quadBezTo>
                      <a:pt x="1" y="0"/>
                      <a:pt x="0" y="0"/>
                    </a:quad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63" name="Freeform 2220"/>
              <p:cNvSpPr/>
              <p:nvPr/>
            </p:nvSpPr>
            <p:spPr>
              <a:xfrm>
                <a:off x="2250722" y="3486264"/>
                <a:ext cx="14867" cy="14388"/>
              </a:xfrm>
              <a:custGeom>
                <a:avLst/>
                <a:gdLst>
                  <a:gd name="T0" fmla="*/ 0 w 9"/>
                  <a:gd name="T1" fmla="*/ 8 h 8"/>
                  <a:gd name="T2" fmla="*/ 9 w 9"/>
                  <a:gd name="T3" fmla="*/ 0 h 8"/>
                  <a:gd name="T4" fmla="*/ 0 w 9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cubicBezTo>
                      <a:pt x="2" y="5"/>
                      <a:pt x="5" y="0"/>
                      <a:pt x="9" y="0"/>
                    </a:cubicBezTo>
                    <a:cubicBezTo>
                      <a:pt x="5" y="0"/>
                      <a:pt x="2" y="5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64" name="Freeform 2221"/>
              <p:cNvSpPr/>
              <p:nvPr/>
            </p:nvSpPr>
            <p:spPr>
              <a:xfrm>
                <a:off x="2360367" y="3567196"/>
                <a:ext cx="3717" cy="1798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65" name="Freeform 2222"/>
              <p:cNvSpPr/>
              <p:nvPr/>
            </p:nvSpPr>
            <p:spPr>
              <a:xfrm>
                <a:off x="2323199" y="3533025"/>
                <a:ext cx="3717" cy="10791"/>
              </a:xfrm>
              <a:custGeom>
                <a:avLst/>
                <a:gdLst>
                  <a:gd name="T0" fmla="*/ 2 w 2"/>
                  <a:gd name="T1" fmla="*/ 6 h 6"/>
                  <a:gd name="T2" fmla="*/ 0 w 2"/>
                  <a:gd name="T3" fmla="*/ 0 h 6"/>
                  <a:gd name="T4" fmla="*/ 2 w 2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6">
                    <a:moveTo>
                      <a:pt x="2" y="6"/>
                    </a:moveTo>
                    <a:cubicBezTo>
                      <a:pt x="2" y="4"/>
                      <a:pt x="2" y="1"/>
                      <a:pt x="0" y="0"/>
                    </a:cubicBezTo>
                    <a:cubicBezTo>
                      <a:pt x="2" y="1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166" name="Freeform 2223"/>
              <p:cNvSpPr/>
              <p:nvPr/>
            </p:nvSpPr>
            <p:spPr>
              <a:xfrm>
                <a:off x="2334350" y="3558203"/>
                <a:ext cx="24159" cy="8992"/>
              </a:xfrm>
              <a:custGeom>
                <a:avLst/>
                <a:gdLst>
                  <a:gd name="T0" fmla="*/ 0 w 14"/>
                  <a:gd name="T1" fmla="*/ 0 h 5"/>
                  <a:gd name="T2" fmla="*/ 4 w 14"/>
                  <a:gd name="T3" fmla="*/ 2 h 5"/>
                  <a:gd name="T4" fmla="*/ 14 w 14"/>
                  <a:gd name="T5" fmla="*/ 5 h 5"/>
                  <a:gd name="T6" fmla="*/ 4 w 14"/>
                  <a:gd name="T7" fmla="*/ 2 h 5"/>
                  <a:gd name="T8" fmla="*/ 0 w 14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5">
                    <a:moveTo>
                      <a:pt x="0" y="0"/>
                    </a:moveTo>
                    <a:cubicBezTo>
                      <a:pt x="1" y="0"/>
                      <a:pt x="2" y="1"/>
                      <a:pt x="4" y="2"/>
                    </a:cubicBezTo>
                    <a:cubicBezTo>
                      <a:pt x="7" y="3"/>
                      <a:pt x="12" y="5"/>
                      <a:pt x="14" y="5"/>
                    </a:cubicBezTo>
                    <a:cubicBezTo>
                      <a:pt x="12" y="5"/>
                      <a:pt x="7" y="3"/>
                      <a:pt x="4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397898" y="2120605"/>
              <a:ext cx="1219108" cy="875863"/>
              <a:chOff x="2863992" y="1871223"/>
              <a:chExt cx="1219108" cy="875863"/>
            </a:xfrm>
            <a:grpFill/>
          </p:grpSpPr>
          <p:sp>
            <p:nvSpPr>
              <p:cNvPr id="42" name="Freeform 2176"/>
              <p:cNvSpPr/>
              <p:nvPr/>
            </p:nvSpPr>
            <p:spPr>
              <a:xfrm>
                <a:off x="2863992" y="1871223"/>
                <a:ext cx="1219108" cy="875863"/>
              </a:xfrm>
              <a:custGeom>
                <a:avLst/>
                <a:gdLst>
                  <a:gd name="T0" fmla="*/ 532 w 687"/>
                  <a:gd name="T1" fmla="*/ 311 h 510"/>
                  <a:gd name="T2" fmla="*/ 552 w 687"/>
                  <a:gd name="T3" fmla="*/ 307 h 510"/>
                  <a:gd name="T4" fmla="*/ 548 w 687"/>
                  <a:gd name="T5" fmla="*/ 276 h 510"/>
                  <a:gd name="T6" fmla="*/ 551 w 687"/>
                  <a:gd name="T7" fmla="*/ 267 h 510"/>
                  <a:gd name="T8" fmla="*/ 548 w 687"/>
                  <a:gd name="T9" fmla="*/ 247 h 510"/>
                  <a:gd name="T10" fmla="*/ 593 w 687"/>
                  <a:gd name="T11" fmla="*/ 249 h 510"/>
                  <a:gd name="T12" fmla="*/ 604 w 687"/>
                  <a:gd name="T13" fmla="*/ 233 h 510"/>
                  <a:gd name="T14" fmla="*/ 585 w 687"/>
                  <a:gd name="T15" fmla="*/ 219 h 510"/>
                  <a:gd name="T16" fmla="*/ 607 w 687"/>
                  <a:gd name="T17" fmla="*/ 201 h 510"/>
                  <a:gd name="T18" fmla="*/ 578 w 687"/>
                  <a:gd name="T19" fmla="*/ 175 h 510"/>
                  <a:gd name="T20" fmla="*/ 612 w 687"/>
                  <a:gd name="T21" fmla="*/ 165 h 510"/>
                  <a:gd name="T22" fmla="*/ 606 w 687"/>
                  <a:gd name="T23" fmla="*/ 155 h 510"/>
                  <a:gd name="T24" fmla="*/ 581 w 687"/>
                  <a:gd name="T25" fmla="*/ 130 h 510"/>
                  <a:gd name="T26" fmla="*/ 622 w 687"/>
                  <a:gd name="T27" fmla="*/ 100 h 510"/>
                  <a:gd name="T28" fmla="*/ 611 w 687"/>
                  <a:gd name="T29" fmla="*/ 89 h 510"/>
                  <a:gd name="T30" fmla="*/ 639 w 687"/>
                  <a:gd name="T31" fmla="*/ 74 h 510"/>
                  <a:gd name="T32" fmla="*/ 629 w 687"/>
                  <a:gd name="T33" fmla="*/ 55 h 510"/>
                  <a:gd name="T34" fmla="*/ 597 w 687"/>
                  <a:gd name="T35" fmla="*/ 54 h 510"/>
                  <a:gd name="T36" fmla="*/ 553 w 687"/>
                  <a:gd name="T37" fmla="*/ 82 h 510"/>
                  <a:gd name="T38" fmla="*/ 551 w 687"/>
                  <a:gd name="T39" fmla="*/ 51 h 510"/>
                  <a:gd name="T40" fmla="*/ 515 w 687"/>
                  <a:gd name="T41" fmla="*/ 45 h 510"/>
                  <a:gd name="T42" fmla="*/ 517 w 687"/>
                  <a:gd name="T43" fmla="*/ 37 h 510"/>
                  <a:gd name="T44" fmla="*/ 557 w 687"/>
                  <a:gd name="T45" fmla="*/ 21 h 510"/>
                  <a:gd name="T46" fmla="*/ 498 w 687"/>
                  <a:gd name="T47" fmla="*/ 4 h 510"/>
                  <a:gd name="T48" fmla="*/ 402 w 687"/>
                  <a:gd name="T49" fmla="*/ 4 h 510"/>
                  <a:gd name="T50" fmla="*/ 381 w 687"/>
                  <a:gd name="T51" fmla="*/ 11 h 510"/>
                  <a:gd name="T52" fmla="*/ 339 w 687"/>
                  <a:gd name="T53" fmla="*/ 9 h 510"/>
                  <a:gd name="T54" fmla="*/ 299 w 687"/>
                  <a:gd name="T55" fmla="*/ 26 h 510"/>
                  <a:gd name="T56" fmla="*/ 302 w 687"/>
                  <a:gd name="T57" fmla="*/ 46 h 510"/>
                  <a:gd name="T58" fmla="*/ 263 w 687"/>
                  <a:gd name="T59" fmla="*/ 44 h 510"/>
                  <a:gd name="T60" fmla="*/ 237 w 687"/>
                  <a:gd name="T61" fmla="*/ 42 h 510"/>
                  <a:gd name="T62" fmla="*/ 212 w 687"/>
                  <a:gd name="T63" fmla="*/ 58 h 510"/>
                  <a:gd name="T64" fmla="*/ 174 w 687"/>
                  <a:gd name="T65" fmla="*/ 39 h 510"/>
                  <a:gd name="T66" fmla="*/ 152 w 687"/>
                  <a:gd name="T67" fmla="*/ 49 h 510"/>
                  <a:gd name="T68" fmla="*/ 121 w 687"/>
                  <a:gd name="T69" fmla="*/ 68 h 510"/>
                  <a:gd name="T70" fmla="*/ 87 w 687"/>
                  <a:gd name="T71" fmla="*/ 94 h 510"/>
                  <a:gd name="T72" fmla="*/ 0 w 687"/>
                  <a:gd name="T73" fmla="*/ 140 h 510"/>
                  <a:gd name="T74" fmla="*/ 72 w 687"/>
                  <a:gd name="T75" fmla="*/ 156 h 510"/>
                  <a:gd name="T76" fmla="*/ 26 w 687"/>
                  <a:gd name="T77" fmla="*/ 169 h 510"/>
                  <a:gd name="T78" fmla="*/ 37 w 687"/>
                  <a:gd name="T79" fmla="*/ 184 h 510"/>
                  <a:gd name="T80" fmla="*/ 79 w 687"/>
                  <a:gd name="T81" fmla="*/ 191 h 510"/>
                  <a:gd name="T82" fmla="*/ 123 w 687"/>
                  <a:gd name="T83" fmla="*/ 189 h 510"/>
                  <a:gd name="T84" fmla="*/ 193 w 687"/>
                  <a:gd name="T85" fmla="*/ 248 h 510"/>
                  <a:gd name="T86" fmla="*/ 197 w 687"/>
                  <a:gd name="T87" fmla="*/ 286 h 510"/>
                  <a:gd name="T88" fmla="*/ 222 w 687"/>
                  <a:gd name="T89" fmla="*/ 292 h 510"/>
                  <a:gd name="T90" fmla="*/ 219 w 687"/>
                  <a:gd name="T91" fmla="*/ 312 h 510"/>
                  <a:gd name="T92" fmla="*/ 250 w 687"/>
                  <a:gd name="T93" fmla="*/ 338 h 510"/>
                  <a:gd name="T94" fmla="*/ 225 w 687"/>
                  <a:gd name="T95" fmla="*/ 361 h 510"/>
                  <a:gd name="T96" fmla="*/ 223 w 687"/>
                  <a:gd name="T97" fmla="*/ 394 h 510"/>
                  <a:gd name="T98" fmla="*/ 238 w 687"/>
                  <a:gd name="T99" fmla="*/ 434 h 510"/>
                  <a:gd name="T100" fmla="*/ 256 w 687"/>
                  <a:gd name="T101" fmla="*/ 461 h 510"/>
                  <a:gd name="T102" fmla="*/ 287 w 687"/>
                  <a:gd name="T103" fmla="*/ 493 h 510"/>
                  <a:gd name="T104" fmla="*/ 330 w 687"/>
                  <a:gd name="T105" fmla="*/ 510 h 510"/>
                  <a:gd name="T106" fmla="*/ 341 w 687"/>
                  <a:gd name="T107" fmla="*/ 470 h 510"/>
                  <a:gd name="T108" fmla="*/ 361 w 687"/>
                  <a:gd name="T109" fmla="*/ 444 h 510"/>
                  <a:gd name="T110" fmla="*/ 363 w 687"/>
                  <a:gd name="T111" fmla="*/ 426 h 510"/>
                  <a:gd name="T112" fmla="*/ 369 w 687"/>
                  <a:gd name="T113" fmla="*/ 414 h 510"/>
                  <a:gd name="T114" fmla="*/ 399 w 687"/>
                  <a:gd name="T115" fmla="*/ 401 h 510"/>
                  <a:gd name="T116" fmla="*/ 453 w 687"/>
                  <a:gd name="T117" fmla="*/ 371 h 510"/>
                  <a:gd name="T118" fmla="*/ 481 w 687"/>
                  <a:gd name="T119" fmla="*/ 358 h 510"/>
                  <a:gd name="T120" fmla="*/ 570 w 687"/>
                  <a:gd name="T121" fmla="*/ 326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87" h="510">
                    <a:moveTo>
                      <a:pt x="554" y="326"/>
                    </a:moveTo>
                    <a:cubicBezTo>
                      <a:pt x="552" y="325"/>
                      <a:pt x="551" y="325"/>
                      <a:pt x="549" y="324"/>
                    </a:cubicBezTo>
                    <a:cubicBezTo>
                      <a:pt x="545" y="323"/>
                      <a:pt x="540" y="321"/>
                      <a:pt x="536" y="321"/>
                    </a:cubicBezTo>
                    <a:cubicBezTo>
                      <a:pt x="534" y="321"/>
                      <a:pt x="532" y="321"/>
                      <a:pt x="530" y="322"/>
                    </a:cubicBezTo>
                    <a:cubicBezTo>
                      <a:pt x="526" y="325"/>
                      <a:pt x="524" y="324"/>
                      <a:pt x="523" y="321"/>
                    </a:cubicBezTo>
                    <a:cubicBezTo>
                      <a:pt x="523" y="317"/>
                      <a:pt x="528" y="312"/>
                      <a:pt x="532" y="311"/>
                    </a:cubicBezTo>
                    <a:cubicBezTo>
                      <a:pt x="534" y="311"/>
                      <a:pt x="535" y="311"/>
                      <a:pt x="535" y="311"/>
                    </a:cubicBezTo>
                    <a:cubicBezTo>
                      <a:pt x="535" y="310"/>
                      <a:pt x="534" y="308"/>
                      <a:pt x="534" y="307"/>
                    </a:cubicBezTo>
                    <a:cubicBezTo>
                      <a:pt x="534" y="306"/>
                      <a:pt x="533" y="304"/>
                      <a:pt x="533" y="303"/>
                    </a:cubicBezTo>
                    <a:cubicBezTo>
                      <a:pt x="532" y="301"/>
                      <a:pt x="533" y="300"/>
                      <a:pt x="533" y="299"/>
                    </a:cubicBezTo>
                    <a:cubicBezTo>
                      <a:pt x="534" y="298"/>
                      <a:pt x="535" y="297"/>
                      <a:pt x="537" y="297"/>
                    </a:cubicBezTo>
                    <a:cubicBezTo>
                      <a:pt x="541" y="297"/>
                      <a:pt x="548" y="301"/>
                      <a:pt x="552" y="307"/>
                    </a:cubicBezTo>
                    <a:cubicBezTo>
                      <a:pt x="556" y="312"/>
                      <a:pt x="562" y="315"/>
                      <a:pt x="569" y="315"/>
                    </a:cubicBezTo>
                    <a:cubicBezTo>
                      <a:pt x="571" y="315"/>
                      <a:pt x="573" y="315"/>
                      <a:pt x="575" y="314"/>
                    </a:cubicBezTo>
                    <a:cubicBezTo>
                      <a:pt x="578" y="313"/>
                      <a:pt x="578" y="312"/>
                      <a:pt x="577" y="309"/>
                    </a:cubicBezTo>
                    <a:cubicBezTo>
                      <a:pt x="577" y="306"/>
                      <a:pt x="576" y="303"/>
                      <a:pt x="578" y="300"/>
                    </a:cubicBezTo>
                    <a:cubicBezTo>
                      <a:pt x="578" y="298"/>
                      <a:pt x="568" y="291"/>
                      <a:pt x="562" y="288"/>
                    </a:cubicBezTo>
                    <a:cubicBezTo>
                      <a:pt x="554" y="282"/>
                      <a:pt x="549" y="279"/>
                      <a:pt x="548" y="276"/>
                    </a:cubicBezTo>
                    <a:cubicBezTo>
                      <a:pt x="548" y="274"/>
                      <a:pt x="548" y="273"/>
                      <a:pt x="549" y="272"/>
                    </a:cubicBezTo>
                    <a:cubicBezTo>
                      <a:pt x="551" y="269"/>
                      <a:pt x="557" y="271"/>
                      <a:pt x="568" y="275"/>
                    </a:cubicBezTo>
                    <a:cubicBezTo>
                      <a:pt x="568" y="276"/>
                      <a:pt x="569" y="276"/>
                      <a:pt x="570" y="276"/>
                    </a:cubicBezTo>
                    <a:cubicBezTo>
                      <a:pt x="574" y="276"/>
                      <a:pt x="575" y="268"/>
                      <a:pt x="575" y="266"/>
                    </a:cubicBezTo>
                    <a:cubicBezTo>
                      <a:pt x="575" y="265"/>
                      <a:pt x="572" y="264"/>
                      <a:pt x="566" y="264"/>
                    </a:cubicBezTo>
                    <a:cubicBezTo>
                      <a:pt x="561" y="264"/>
                      <a:pt x="555" y="265"/>
                      <a:pt x="551" y="267"/>
                    </a:cubicBezTo>
                    <a:cubicBezTo>
                      <a:pt x="550" y="268"/>
                      <a:pt x="548" y="268"/>
                      <a:pt x="546" y="268"/>
                    </a:cubicBezTo>
                    <a:cubicBezTo>
                      <a:pt x="542" y="268"/>
                      <a:pt x="538" y="266"/>
                      <a:pt x="538" y="262"/>
                    </a:cubicBezTo>
                    <a:cubicBezTo>
                      <a:pt x="538" y="261"/>
                      <a:pt x="538" y="257"/>
                      <a:pt x="545" y="256"/>
                    </a:cubicBezTo>
                    <a:cubicBezTo>
                      <a:pt x="548" y="256"/>
                      <a:pt x="549" y="255"/>
                      <a:pt x="549" y="255"/>
                    </a:cubicBezTo>
                    <a:cubicBezTo>
                      <a:pt x="549" y="255"/>
                      <a:pt x="548" y="254"/>
                      <a:pt x="548" y="254"/>
                    </a:cubicBezTo>
                    <a:cubicBezTo>
                      <a:pt x="547" y="252"/>
                      <a:pt x="546" y="250"/>
                      <a:pt x="548" y="247"/>
                    </a:cubicBezTo>
                    <a:cubicBezTo>
                      <a:pt x="549" y="247"/>
                      <a:pt x="550" y="246"/>
                      <a:pt x="551" y="246"/>
                    </a:cubicBezTo>
                    <a:cubicBezTo>
                      <a:pt x="554" y="246"/>
                      <a:pt x="557" y="248"/>
                      <a:pt x="561" y="250"/>
                    </a:cubicBezTo>
                    <a:cubicBezTo>
                      <a:pt x="566" y="252"/>
                      <a:pt x="571" y="255"/>
                      <a:pt x="574" y="254"/>
                    </a:cubicBezTo>
                    <a:cubicBezTo>
                      <a:pt x="577" y="253"/>
                      <a:pt x="580" y="253"/>
                      <a:pt x="582" y="253"/>
                    </a:cubicBezTo>
                    <a:cubicBezTo>
                      <a:pt x="586" y="253"/>
                      <a:pt x="589" y="252"/>
                      <a:pt x="593" y="250"/>
                    </a:cubicBezTo>
                    <a:quadBezTo>
                      <a:pt x="593" y="249"/>
                      <a:pt x="593" y="249"/>
                    </a:quadBezTo>
                    <a:cubicBezTo>
                      <a:pt x="593" y="248"/>
                      <a:pt x="588" y="245"/>
                      <a:pt x="585" y="244"/>
                    </a:cubicBezTo>
                    <a:cubicBezTo>
                      <a:pt x="582" y="242"/>
                      <a:pt x="579" y="240"/>
                      <a:pt x="577" y="239"/>
                    </a:cubicBezTo>
                    <a:cubicBezTo>
                      <a:pt x="576" y="237"/>
                      <a:pt x="576" y="236"/>
                      <a:pt x="577" y="235"/>
                    </a:cubicBezTo>
                    <a:cubicBezTo>
                      <a:pt x="577" y="233"/>
                      <a:pt x="580" y="232"/>
                      <a:pt x="589" y="232"/>
                    </a:cubicBezTo>
                    <a:cubicBezTo>
                      <a:pt x="593" y="232"/>
                      <a:pt x="598" y="233"/>
                      <a:pt x="602" y="233"/>
                    </a:cubicBezTo>
                    <a:quadBezTo>
                      <a:pt x="604" y="233"/>
                      <a:pt x="604" y="233"/>
                    </a:quadBezTo>
                    <a:quadBezTo>
                      <a:pt x="604" y="233"/>
                      <a:pt x="604" y="233"/>
                    </a:quadBezTo>
                    <a:cubicBezTo>
                      <a:pt x="606" y="233"/>
                      <a:pt x="607" y="232"/>
                      <a:pt x="607" y="231"/>
                    </a:cubicBezTo>
                    <a:cubicBezTo>
                      <a:pt x="608" y="230"/>
                      <a:pt x="608" y="229"/>
                      <a:pt x="608" y="229"/>
                    </a:cubicBezTo>
                    <a:quadBezTo>
                      <a:pt x="608" y="229"/>
                      <a:pt x="607" y="229"/>
                    </a:quadBezTo>
                    <a:cubicBezTo>
                      <a:pt x="607" y="229"/>
                      <a:pt x="606" y="230"/>
                      <a:pt x="605" y="230"/>
                    </a:cubicBezTo>
                    <a:cubicBezTo>
                      <a:pt x="599" y="230"/>
                      <a:pt x="588" y="225"/>
                      <a:pt x="585" y="219"/>
                    </a:cubicBezTo>
                    <a:cubicBezTo>
                      <a:pt x="584" y="217"/>
                      <a:pt x="584" y="215"/>
                      <a:pt x="585" y="213"/>
                    </a:cubicBezTo>
                    <a:cubicBezTo>
                      <a:pt x="587" y="210"/>
                      <a:pt x="590" y="210"/>
                      <a:pt x="591" y="210"/>
                    </a:cubicBezTo>
                    <a:cubicBezTo>
                      <a:pt x="593" y="210"/>
                      <a:pt x="594" y="210"/>
                      <a:pt x="595" y="210"/>
                    </a:cubicBezTo>
                    <a:cubicBezTo>
                      <a:pt x="597" y="211"/>
                      <a:pt x="598" y="211"/>
                      <a:pt x="600" y="211"/>
                    </a:cubicBezTo>
                    <a:cubicBezTo>
                      <a:pt x="602" y="211"/>
                      <a:pt x="603" y="210"/>
                      <a:pt x="605" y="209"/>
                    </a:cubicBezTo>
                    <a:cubicBezTo>
                      <a:pt x="608" y="208"/>
                      <a:pt x="608" y="204"/>
                      <a:pt x="607" y="201"/>
                    </a:cubicBezTo>
                    <a:cubicBezTo>
                      <a:pt x="606" y="197"/>
                      <a:pt x="603" y="193"/>
                      <a:pt x="601" y="193"/>
                    </a:cubicBezTo>
                    <a:cubicBezTo>
                      <a:pt x="601" y="193"/>
                      <a:pt x="579" y="192"/>
                      <a:pt x="579" y="186"/>
                    </a:cubicBezTo>
                    <a:cubicBezTo>
                      <a:pt x="578" y="185"/>
                      <a:pt x="576" y="184"/>
                      <a:pt x="575" y="184"/>
                    </a:cubicBezTo>
                    <a:cubicBezTo>
                      <a:pt x="573" y="182"/>
                      <a:pt x="570" y="181"/>
                      <a:pt x="570" y="178"/>
                    </a:cubicBezTo>
                    <a:cubicBezTo>
                      <a:pt x="570" y="178"/>
                      <a:pt x="570" y="176"/>
                      <a:pt x="571" y="175"/>
                    </a:cubicBezTo>
                    <a:cubicBezTo>
                      <a:pt x="573" y="174"/>
                      <a:pt x="575" y="174"/>
                      <a:pt x="578" y="175"/>
                    </a:cubicBezTo>
                    <a:cubicBezTo>
                      <a:pt x="580" y="175"/>
                      <a:pt x="583" y="176"/>
                      <a:pt x="587" y="173"/>
                    </a:cubicBezTo>
                    <a:cubicBezTo>
                      <a:pt x="589" y="172"/>
                      <a:pt x="592" y="171"/>
                      <a:pt x="596" y="171"/>
                    </a:cubicBezTo>
                    <a:cubicBezTo>
                      <a:pt x="600" y="171"/>
                      <a:pt x="604" y="171"/>
                      <a:pt x="608" y="172"/>
                    </a:cubicBezTo>
                    <a:cubicBezTo>
                      <a:pt x="612" y="173"/>
                      <a:pt x="616" y="173"/>
                      <a:pt x="618" y="173"/>
                    </a:cubicBezTo>
                    <a:quadBezTo>
                      <a:pt x="619" y="173"/>
                      <a:pt x="619" y="172"/>
                    </a:quadBezTo>
                    <a:cubicBezTo>
                      <a:pt x="619" y="169"/>
                      <a:pt x="614" y="165"/>
                      <a:pt x="612" y="165"/>
                    </a:cubicBezTo>
                    <a:cubicBezTo>
                      <a:pt x="610" y="166"/>
                      <a:pt x="607" y="167"/>
                      <a:pt x="603" y="167"/>
                    </a:cubicBezTo>
                    <a:cubicBezTo>
                      <a:pt x="596" y="167"/>
                      <a:pt x="591" y="164"/>
                      <a:pt x="591" y="159"/>
                    </a:cubicBezTo>
                    <a:cubicBezTo>
                      <a:pt x="591" y="158"/>
                      <a:pt x="591" y="156"/>
                      <a:pt x="592" y="155"/>
                    </a:cubicBezTo>
                    <a:cubicBezTo>
                      <a:pt x="593" y="154"/>
                      <a:pt x="596" y="154"/>
                      <a:pt x="596" y="154"/>
                    </a:cubicBezTo>
                    <a:cubicBezTo>
                      <a:pt x="598" y="154"/>
                      <a:pt x="600" y="154"/>
                      <a:pt x="601" y="154"/>
                    </a:cubicBezTo>
                    <a:cubicBezTo>
                      <a:pt x="603" y="154"/>
                      <a:pt x="605" y="155"/>
                      <a:pt x="606" y="155"/>
                    </a:cubicBezTo>
                    <a:cubicBezTo>
                      <a:pt x="603" y="153"/>
                      <a:pt x="597" y="150"/>
                      <a:pt x="591" y="150"/>
                    </a:cubicBezTo>
                    <a:cubicBezTo>
                      <a:pt x="590" y="150"/>
                      <a:pt x="588" y="150"/>
                      <a:pt x="587" y="151"/>
                    </a:cubicBezTo>
                    <a:cubicBezTo>
                      <a:pt x="585" y="156"/>
                      <a:pt x="581" y="157"/>
                      <a:pt x="578" y="157"/>
                    </a:cubicBezTo>
                    <a:cubicBezTo>
                      <a:pt x="575" y="157"/>
                      <a:pt x="573" y="156"/>
                      <a:pt x="573" y="154"/>
                    </a:cubicBezTo>
                    <a:cubicBezTo>
                      <a:pt x="572" y="153"/>
                      <a:pt x="572" y="151"/>
                      <a:pt x="575" y="150"/>
                    </a:cubicBezTo>
                    <a:cubicBezTo>
                      <a:pt x="581" y="146"/>
                      <a:pt x="582" y="135"/>
                      <a:pt x="581" y="130"/>
                    </a:cubicBezTo>
                    <a:cubicBezTo>
                      <a:pt x="581" y="126"/>
                      <a:pt x="586" y="125"/>
                      <a:pt x="591" y="123"/>
                    </a:cubicBezTo>
                    <a:cubicBezTo>
                      <a:pt x="598" y="121"/>
                      <a:pt x="602" y="119"/>
                      <a:pt x="601" y="115"/>
                    </a:cubicBezTo>
                    <a:cubicBezTo>
                      <a:pt x="601" y="113"/>
                      <a:pt x="601" y="110"/>
                      <a:pt x="603" y="108"/>
                    </a:cubicBezTo>
                    <a:cubicBezTo>
                      <a:pt x="607" y="102"/>
                      <a:pt x="619" y="102"/>
                      <a:pt x="622" y="102"/>
                    </a:cubicBezTo>
                    <a:cubicBezTo>
                      <a:pt x="623" y="102"/>
                      <a:pt x="623" y="101"/>
                      <a:pt x="623" y="101"/>
                    </a:cubicBezTo>
                    <a:quadBezTo>
                      <a:pt x="623" y="101"/>
                      <a:pt x="622" y="100"/>
                    </a:quadBezTo>
                    <a:cubicBezTo>
                      <a:pt x="620" y="98"/>
                      <a:pt x="617" y="96"/>
                      <a:pt x="615" y="97"/>
                    </a:cubicBezTo>
                    <a:cubicBezTo>
                      <a:pt x="612" y="97"/>
                      <a:pt x="609" y="99"/>
                      <a:pt x="606" y="100"/>
                    </a:cubicBezTo>
                    <a:cubicBezTo>
                      <a:pt x="603" y="102"/>
                      <a:pt x="600" y="103"/>
                      <a:pt x="598" y="103"/>
                    </a:cubicBezTo>
                    <a:cubicBezTo>
                      <a:pt x="597" y="103"/>
                      <a:pt x="595" y="103"/>
                      <a:pt x="594" y="102"/>
                    </a:cubicBezTo>
                    <a:cubicBezTo>
                      <a:pt x="593" y="101"/>
                      <a:pt x="593" y="99"/>
                      <a:pt x="593" y="98"/>
                    </a:cubicBezTo>
                    <a:cubicBezTo>
                      <a:pt x="595" y="93"/>
                      <a:pt x="606" y="89"/>
                      <a:pt x="611" y="89"/>
                    </a:cubicBezTo>
                    <a:cubicBezTo>
                      <a:pt x="618" y="89"/>
                      <a:pt x="632" y="89"/>
                      <a:pt x="638" y="86"/>
                    </a:cubicBezTo>
                    <a:cubicBezTo>
                      <a:pt x="636" y="85"/>
                      <a:pt x="631" y="84"/>
                      <a:pt x="624" y="84"/>
                    </a:cubicBezTo>
                    <a:cubicBezTo>
                      <a:pt x="622" y="84"/>
                      <a:pt x="621" y="84"/>
                      <a:pt x="619" y="84"/>
                    </a:cubicBezTo>
                    <a:cubicBezTo>
                      <a:pt x="611" y="85"/>
                      <a:pt x="609" y="83"/>
                      <a:pt x="609" y="81"/>
                    </a:cubicBezTo>
                    <a:cubicBezTo>
                      <a:pt x="609" y="78"/>
                      <a:pt x="614" y="77"/>
                      <a:pt x="624" y="77"/>
                    </a:cubicBezTo>
                    <a:cubicBezTo>
                      <a:pt x="633" y="76"/>
                      <a:pt x="636" y="75"/>
                      <a:pt x="639" y="74"/>
                    </a:cubicBezTo>
                    <a:cubicBezTo>
                      <a:pt x="641" y="73"/>
                      <a:pt x="643" y="72"/>
                      <a:pt x="649" y="72"/>
                    </a:cubicBezTo>
                    <a:cubicBezTo>
                      <a:pt x="654" y="71"/>
                      <a:pt x="655" y="70"/>
                      <a:pt x="657" y="68"/>
                    </a:cubicBezTo>
                    <a:cubicBezTo>
                      <a:pt x="658" y="67"/>
                      <a:pt x="659" y="65"/>
                      <a:pt x="663" y="65"/>
                    </a:cubicBezTo>
                    <a:cubicBezTo>
                      <a:pt x="670" y="65"/>
                      <a:pt x="684" y="59"/>
                      <a:pt x="687" y="56"/>
                    </a:cubicBezTo>
                    <a:cubicBezTo>
                      <a:pt x="683" y="53"/>
                      <a:pt x="662" y="47"/>
                      <a:pt x="650" y="47"/>
                    </a:cubicBezTo>
                    <a:cubicBezTo>
                      <a:pt x="636" y="47"/>
                      <a:pt x="630" y="49"/>
                      <a:pt x="629" y="55"/>
                    </a:cubicBezTo>
                    <a:cubicBezTo>
                      <a:pt x="629" y="57"/>
                      <a:pt x="628" y="61"/>
                      <a:pt x="623" y="61"/>
                    </a:cubicBezTo>
                    <a:cubicBezTo>
                      <a:pt x="621" y="61"/>
                      <a:pt x="618" y="60"/>
                      <a:pt x="615" y="59"/>
                    </a:cubicBezTo>
                    <a:cubicBezTo>
                      <a:pt x="611" y="58"/>
                      <a:pt x="607" y="58"/>
                      <a:pt x="605" y="58"/>
                    </a:cubicBezTo>
                    <a:cubicBezTo>
                      <a:pt x="604" y="59"/>
                      <a:pt x="603" y="59"/>
                      <a:pt x="602" y="59"/>
                    </a:cubicBezTo>
                    <a:cubicBezTo>
                      <a:pt x="599" y="59"/>
                      <a:pt x="598" y="57"/>
                      <a:pt x="597" y="56"/>
                    </a:cubicBezTo>
                    <a:cubicBezTo>
                      <a:pt x="597" y="55"/>
                      <a:pt x="597" y="54"/>
                      <a:pt x="597" y="54"/>
                    </a:cubicBezTo>
                    <a:quadBezTo>
                      <a:pt x="596" y="54"/>
                      <a:pt x="595" y="55"/>
                    </a:quadBezTo>
                    <a:cubicBezTo>
                      <a:pt x="592" y="56"/>
                      <a:pt x="589" y="58"/>
                      <a:pt x="586" y="61"/>
                    </a:cubicBezTo>
                    <a:cubicBezTo>
                      <a:pt x="582" y="64"/>
                      <a:pt x="578" y="67"/>
                      <a:pt x="573" y="69"/>
                    </a:cubicBezTo>
                    <a:cubicBezTo>
                      <a:pt x="569" y="71"/>
                      <a:pt x="566" y="74"/>
                      <a:pt x="563" y="76"/>
                    </a:cubicBezTo>
                    <a:cubicBezTo>
                      <a:pt x="559" y="79"/>
                      <a:pt x="556" y="81"/>
                      <a:pt x="553" y="82"/>
                    </a:cubicBezTo>
                    <a:quadBezTo>
                      <a:pt x="553" y="82"/>
                      <a:pt x="553" y="82"/>
                    </a:quadBezTo>
                    <a:cubicBezTo>
                      <a:pt x="552" y="82"/>
                      <a:pt x="551" y="81"/>
                      <a:pt x="550" y="80"/>
                    </a:cubicBezTo>
                    <a:cubicBezTo>
                      <a:pt x="550" y="79"/>
                      <a:pt x="549" y="77"/>
                      <a:pt x="570" y="55"/>
                    </a:cubicBezTo>
                    <a:cubicBezTo>
                      <a:pt x="573" y="52"/>
                      <a:pt x="575" y="49"/>
                      <a:pt x="573" y="46"/>
                    </a:cubicBezTo>
                    <a:cubicBezTo>
                      <a:pt x="572" y="43"/>
                      <a:pt x="569" y="42"/>
                      <a:pt x="565" y="42"/>
                    </a:cubicBezTo>
                    <a:cubicBezTo>
                      <a:pt x="560" y="43"/>
                      <a:pt x="558" y="45"/>
                      <a:pt x="557" y="47"/>
                    </a:cubicBezTo>
                    <a:cubicBezTo>
                      <a:pt x="555" y="49"/>
                      <a:pt x="554" y="50"/>
                      <a:pt x="551" y="51"/>
                    </a:cubicBezTo>
                    <a:cubicBezTo>
                      <a:pt x="549" y="52"/>
                      <a:pt x="545" y="53"/>
                      <a:pt x="540" y="55"/>
                    </a:cubicBezTo>
                    <a:cubicBezTo>
                      <a:pt x="531" y="59"/>
                      <a:pt x="521" y="63"/>
                      <a:pt x="516" y="63"/>
                    </a:cubicBezTo>
                    <a:cubicBezTo>
                      <a:pt x="514" y="63"/>
                      <a:pt x="513" y="62"/>
                      <a:pt x="512" y="61"/>
                    </a:cubicBezTo>
                    <a:cubicBezTo>
                      <a:pt x="511" y="57"/>
                      <a:pt x="517" y="54"/>
                      <a:pt x="527" y="50"/>
                    </a:cubicBezTo>
                    <a:cubicBezTo>
                      <a:pt x="529" y="49"/>
                      <a:pt x="532" y="48"/>
                      <a:pt x="534" y="46"/>
                    </a:cubicBezTo>
                    <a:cubicBezTo>
                      <a:pt x="531" y="46"/>
                      <a:pt x="525" y="45"/>
                      <a:pt x="515" y="45"/>
                    </a:cubicBezTo>
                    <a:cubicBezTo>
                      <a:pt x="506" y="45"/>
                      <a:pt x="498" y="46"/>
                      <a:pt x="492" y="47"/>
                    </a:cubicBezTo>
                    <a:cubicBezTo>
                      <a:pt x="487" y="47"/>
                      <a:pt x="481" y="49"/>
                      <a:pt x="475" y="50"/>
                    </a:cubicBezTo>
                    <a:cubicBezTo>
                      <a:pt x="467" y="52"/>
                      <a:pt x="460" y="54"/>
                      <a:pt x="456" y="54"/>
                    </a:cubicBezTo>
                    <a:cubicBezTo>
                      <a:pt x="452" y="54"/>
                      <a:pt x="451" y="52"/>
                      <a:pt x="451" y="51"/>
                    </a:cubicBezTo>
                    <a:cubicBezTo>
                      <a:pt x="450" y="43"/>
                      <a:pt x="496" y="37"/>
                      <a:pt x="496" y="37"/>
                    </a:cubicBezTo>
                    <a:cubicBezTo>
                      <a:pt x="502" y="37"/>
                      <a:pt x="509" y="37"/>
                      <a:pt x="517" y="37"/>
                    </a:cubicBezTo>
                    <a:cubicBezTo>
                      <a:pt x="529" y="37"/>
                      <a:pt x="542" y="37"/>
                      <a:pt x="549" y="34"/>
                    </a:cubicBezTo>
                    <a:cubicBezTo>
                      <a:pt x="554" y="31"/>
                      <a:pt x="561" y="30"/>
                      <a:pt x="567" y="29"/>
                    </a:cubicBezTo>
                    <a:cubicBezTo>
                      <a:pt x="572" y="28"/>
                      <a:pt x="577" y="27"/>
                      <a:pt x="579" y="26"/>
                    </a:cubicBezTo>
                    <a:cubicBezTo>
                      <a:pt x="577" y="24"/>
                      <a:pt x="568" y="21"/>
                      <a:pt x="561" y="21"/>
                    </a:cubicBezTo>
                    <a:quadBezTo>
                      <a:pt x="560" y="21"/>
                      <a:pt x="560" y="21"/>
                    </a:quadBezTo>
                    <a:cubicBezTo>
                      <a:pt x="559" y="21"/>
                      <a:pt x="558" y="21"/>
                      <a:pt x="557" y="21"/>
                    </a:cubicBezTo>
                    <a:cubicBezTo>
                      <a:pt x="550" y="21"/>
                      <a:pt x="545" y="20"/>
                      <a:pt x="543" y="17"/>
                    </a:cubicBezTo>
                    <a:cubicBezTo>
                      <a:pt x="543" y="16"/>
                      <a:pt x="542" y="15"/>
                      <a:pt x="542" y="14"/>
                    </a:cubicBezTo>
                    <a:cubicBezTo>
                      <a:pt x="542" y="13"/>
                      <a:pt x="538" y="12"/>
                      <a:pt x="536" y="11"/>
                    </a:cubicBezTo>
                    <a:cubicBezTo>
                      <a:pt x="533" y="10"/>
                      <a:pt x="530" y="9"/>
                      <a:pt x="529" y="7"/>
                    </a:cubicBezTo>
                    <a:cubicBezTo>
                      <a:pt x="528" y="6"/>
                      <a:pt x="521" y="6"/>
                      <a:pt x="517" y="6"/>
                    </a:cubicBezTo>
                    <a:cubicBezTo>
                      <a:pt x="507" y="6"/>
                      <a:pt x="501" y="5"/>
                      <a:pt x="498" y="4"/>
                    </a:cubicBezTo>
                    <a:cubicBezTo>
                      <a:pt x="494" y="1"/>
                      <a:pt x="484" y="0"/>
                      <a:pt x="473" y="0"/>
                    </a:cubicBezTo>
                    <a:cubicBezTo>
                      <a:pt x="470" y="0"/>
                      <a:pt x="467" y="0"/>
                      <a:pt x="465" y="0"/>
                    </a:cubicBezTo>
                    <a:cubicBezTo>
                      <a:pt x="458" y="0"/>
                      <a:pt x="446" y="1"/>
                      <a:pt x="436" y="1"/>
                    </a:cubicBezTo>
                    <a:cubicBezTo>
                      <a:pt x="428" y="1"/>
                      <a:pt x="421" y="1"/>
                      <a:pt x="418" y="1"/>
                    </a:cubicBezTo>
                    <a:cubicBezTo>
                      <a:pt x="415" y="2"/>
                      <a:pt x="413" y="2"/>
                      <a:pt x="411" y="3"/>
                    </a:cubicBezTo>
                    <a:cubicBezTo>
                      <a:pt x="408" y="3"/>
                      <a:pt x="405" y="4"/>
                      <a:pt x="402" y="4"/>
                    </a:cubicBezTo>
                    <a:quadBezTo>
                      <a:pt x="401" y="4"/>
                      <a:pt x="400" y="4"/>
                    </a:quadBezTo>
                    <a:cubicBezTo>
                      <a:pt x="396" y="4"/>
                      <a:pt x="392" y="5"/>
                      <a:pt x="392" y="6"/>
                    </a:cubicBezTo>
                    <a:cubicBezTo>
                      <a:pt x="395" y="9"/>
                      <a:pt x="394" y="11"/>
                      <a:pt x="394" y="12"/>
                    </a:cubicBezTo>
                    <a:cubicBezTo>
                      <a:pt x="393" y="15"/>
                      <a:pt x="389" y="16"/>
                      <a:pt x="386" y="16"/>
                    </a:cubicBezTo>
                    <a:cubicBezTo>
                      <a:pt x="384" y="16"/>
                      <a:pt x="382" y="16"/>
                      <a:pt x="382" y="14"/>
                    </a:cubicBezTo>
                    <a:cubicBezTo>
                      <a:pt x="381" y="14"/>
                      <a:pt x="381" y="12"/>
                      <a:pt x="381" y="11"/>
                    </a:cubicBezTo>
                    <a:quadBezTo>
                      <a:pt x="381" y="11"/>
                      <a:pt x="381" y="11"/>
                    </a:quadBezTo>
                    <a:cubicBezTo>
                      <a:pt x="380" y="9"/>
                      <a:pt x="376" y="8"/>
                      <a:pt x="372" y="8"/>
                    </a:cubicBezTo>
                    <a:cubicBezTo>
                      <a:pt x="370" y="8"/>
                      <a:pt x="368" y="9"/>
                      <a:pt x="367" y="9"/>
                    </a:cubicBezTo>
                    <a:cubicBezTo>
                      <a:pt x="365" y="11"/>
                      <a:pt x="363" y="11"/>
                      <a:pt x="360" y="11"/>
                    </a:cubicBezTo>
                    <a:cubicBezTo>
                      <a:pt x="357" y="11"/>
                      <a:pt x="353" y="10"/>
                      <a:pt x="349" y="10"/>
                    </a:cubicBezTo>
                    <a:cubicBezTo>
                      <a:pt x="345" y="9"/>
                      <a:pt x="342" y="9"/>
                      <a:pt x="339" y="9"/>
                    </a:cubicBezTo>
                    <a:cubicBezTo>
                      <a:pt x="337" y="9"/>
                      <a:pt x="336" y="9"/>
                      <a:pt x="336" y="9"/>
                    </a:cubicBezTo>
                    <a:cubicBezTo>
                      <a:pt x="334" y="13"/>
                      <a:pt x="324" y="13"/>
                      <a:pt x="310" y="13"/>
                    </a:cubicBezTo>
                    <a:cubicBezTo>
                      <a:pt x="306" y="14"/>
                      <a:pt x="302" y="14"/>
                      <a:pt x="300" y="14"/>
                    </a:cubicBezTo>
                    <a:cubicBezTo>
                      <a:pt x="301" y="14"/>
                      <a:pt x="302" y="15"/>
                      <a:pt x="302" y="15"/>
                    </a:cubicBezTo>
                    <a:cubicBezTo>
                      <a:pt x="307" y="18"/>
                      <a:pt x="311" y="20"/>
                      <a:pt x="311" y="23"/>
                    </a:cubicBezTo>
                    <a:cubicBezTo>
                      <a:pt x="310" y="26"/>
                      <a:pt x="306" y="26"/>
                      <a:pt x="299" y="26"/>
                    </a:cubicBezTo>
                    <a:cubicBezTo>
                      <a:pt x="297" y="27"/>
                      <a:pt x="292" y="27"/>
                      <a:pt x="290" y="27"/>
                    </a:cubicBezTo>
                    <a:cubicBezTo>
                      <a:pt x="293" y="30"/>
                      <a:pt x="297" y="32"/>
                      <a:pt x="303" y="35"/>
                    </a:cubicBezTo>
                    <a:cubicBezTo>
                      <a:pt x="309" y="38"/>
                      <a:pt x="315" y="41"/>
                      <a:pt x="319" y="45"/>
                    </a:cubicBezTo>
                    <a:cubicBezTo>
                      <a:pt x="321" y="47"/>
                      <a:pt x="322" y="49"/>
                      <a:pt x="321" y="51"/>
                    </a:cubicBezTo>
                    <a:cubicBezTo>
                      <a:pt x="321" y="52"/>
                      <a:pt x="320" y="53"/>
                      <a:pt x="318" y="53"/>
                    </a:cubicBezTo>
                    <a:cubicBezTo>
                      <a:pt x="315" y="53"/>
                      <a:pt x="307" y="49"/>
                      <a:pt x="302" y="46"/>
                    </a:cubicBezTo>
                    <a:cubicBezTo>
                      <a:pt x="298" y="43"/>
                      <a:pt x="293" y="42"/>
                      <a:pt x="289" y="41"/>
                    </a:cubicBezTo>
                    <a:cubicBezTo>
                      <a:pt x="284" y="40"/>
                      <a:pt x="279" y="39"/>
                      <a:pt x="276" y="36"/>
                    </a:cubicBezTo>
                    <a:cubicBezTo>
                      <a:pt x="273" y="32"/>
                      <a:pt x="261" y="29"/>
                      <a:pt x="253" y="29"/>
                    </a:cubicBezTo>
                    <a:cubicBezTo>
                      <a:pt x="250" y="29"/>
                      <a:pt x="249" y="29"/>
                      <a:pt x="249" y="30"/>
                    </a:cubicBezTo>
                    <a:cubicBezTo>
                      <a:pt x="248" y="31"/>
                      <a:pt x="253" y="34"/>
                      <a:pt x="255" y="35"/>
                    </a:cubicBezTo>
                    <a:cubicBezTo>
                      <a:pt x="260" y="38"/>
                      <a:pt x="263" y="41"/>
                      <a:pt x="263" y="44"/>
                    </a:cubicBezTo>
                    <a:cubicBezTo>
                      <a:pt x="263" y="45"/>
                      <a:pt x="263" y="47"/>
                      <a:pt x="258" y="47"/>
                    </a:cubicBezTo>
                    <a:cubicBezTo>
                      <a:pt x="256" y="47"/>
                      <a:pt x="254" y="47"/>
                      <a:pt x="252" y="47"/>
                    </a:cubicBezTo>
                    <a:cubicBezTo>
                      <a:pt x="250" y="46"/>
                      <a:pt x="248" y="46"/>
                      <a:pt x="247" y="46"/>
                    </a:cubicBezTo>
                    <a:cubicBezTo>
                      <a:pt x="247" y="46"/>
                      <a:pt x="246" y="46"/>
                      <a:pt x="246" y="46"/>
                    </a:cubicBezTo>
                    <a:quadBezTo>
                      <a:pt x="246" y="46"/>
                      <a:pt x="245" y="46"/>
                    </a:quadBezTo>
                    <a:cubicBezTo>
                      <a:pt x="243" y="46"/>
                      <a:pt x="241" y="45"/>
                      <a:pt x="237" y="42"/>
                    </a:cubicBezTo>
                    <a:cubicBezTo>
                      <a:pt x="233" y="39"/>
                      <a:pt x="228" y="35"/>
                      <a:pt x="225" y="35"/>
                    </a:cubicBezTo>
                    <a:cubicBezTo>
                      <a:pt x="224" y="35"/>
                      <a:pt x="223" y="35"/>
                      <a:pt x="223" y="35"/>
                    </a:cubicBezTo>
                    <a:cubicBezTo>
                      <a:pt x="223" y="35"/>
                      <a:pt x="224" y="37"/>
                      <a:pt x="224" y="39"/>
                    </a:cubicBezTo>
                    <a:cubicBezTo>
                      <a:pt x="225" y="41"/>
                      <a:pt x="226" y="44"/>
                      <a:pt x="226" y="47"/>
                    </a:cubicBezTo>
                    <a:cubicBezTo>
                      <a:pt x="226" y="54"/>
                      <a:pt x="219" y="59"/>
                      <a:pt x="215" y="59"/>
                    </a:cubicBezTo>
                    <a:cubicBezTo>
                      <a:pt x="214" y="59"/>
                      <a:pt x="213" y="59"/>
                      <a:pt x="212" y="58"/>
                    </a:cubicBezTo>
                    <a:cubicBezTo>
                      <a:pt x="211" y="57"/>
                      <a:pt x="212" y="55"/>
                      <a:pt x="213" y="54"/>
                    </a:cubicBezTo>
                    <a:cubicBezTo>
                      <a:pt x="214" y="51"/>
                      <a:pt x="214" y="46"/>
                      <a:pt x="213" y="41"/>
                    </a:cubicBezTo>
                    <a:cubicBezTo>
                      <a:pt x="212" y="37"/>
                      <a:pt x="210" y="35"/>
                      <a:pt x="208" y="34"/>
                    </a:cubicBezTo>
                    <a:cubicBezTo>
                      <a:pt x="205" y="33"/>
                      <a:pt x="197" y="34"/>
                      <a:pt x="190" y="36"/>
                    </a:cubicBezTo>
                    <a:cubicBezTo>
                      <a:pt x="185" y="38"/>
                      <a:pt x="179" y="39"/>
                      <a:pt x="175" y="39"/>
                    </a:cubicBezTo>
                    <a:quadBezTo>
                      <a:pt x="174" y="39"/>
                      <a:pt x="174" y="39"/>
                    </a:quadBezTo>
                    <a:cubicBezTo>
                      <a:pt x="174" y="39"/>
                      <a:pt x="173" y="39"/>
                      <a:pt x="173" y="39"/>
                    </a:cubicBezTo>
                    <a:cubicBezTo>
                      <a:pt x="166" y="39"/>
                      <a:pt x="161" y="41"/>
                      <a:pt x="160" y="42"/>
                    </a:cubicBezTo>
                    <a:quadBezTo>
                      <a:pt x="160" y="42"/>
                      <a:pt x="161" y="43"/>
                    </a:quadBezTo>
                    <a:cubicBezTo>
                      <a:pt x="165" y="45"/>
                      <a:pt x="166" y="47"/>
                      <a:pt x="166" y="49"/>
                    </a:cubicBezTo>
                    <a:cubicBezTo>
                      <a:pt x="165" y="51"/>
                      <a:pt x="163" y="52"/>
                      <a:pt x="161" y="52"/>
                    </a:cubicBezTo>
                    <a:cubicBezTo>
                      <a:pt x="158" y="52"/>
                      <a:pt x="155" y="50"/>
                      <a:pt x="152" y="49"/>
                    </a:cubicBezTo>
                    <a:cubicBezTo>
                      <a:pt x="150" y="47"/>
                      <a:pt x="147" y="47"/>
                      <a:pt x="143" y="47"/>
                    </a:cubicBezTo>
                    <a:cubicBezTo>
                      <a:pt x="138" y="47"/>
                      <a:pt x="132" y="48"/>
                      <a:pt x="130" y="49"/>
                    </a:cubicBezTo>
                    <a:cubicBezTo>
                      <a:pt x="132" y="51"/>
                      <a:pt x="134" y="55"/>
                      <a:pt x="134" y="59"/>
                    </a:cubicBezTo>
                    <a:cubicBezTo>
                      <a:pt x="135" y="63"/>
                      <a:pt x="134" y="66"/>
                      <a:pt x="133" y="68"/>
                    </a:cubicBezTo>
                    <a:cubicBezTo>
                      <a:pt x="132" y="69"/>
                      <a:pt x="131" y="70"/>
                      <a:pt x="129" y="70"/>
                    </a:cubicBezTo>
                    <a:cubicBezTo>
                      <a:pt x="126" y="70"/>
                      <a:pt x="124" y="69"/>
                      <a:pt x="121" y="68"/>
                    </a:cubicBezTo>
                    <a:cubicBezTo>
                      <a:pt x="117" y="67"/>
                      <a:pt x="113" y="66"/>
                      <a:pt x="110" y="66"/>
                    </a:cubicBezTo>
                    <a:cubicBezTo>
                      <a:pt x="100" y="67"/>
                      <a:pt x="61" y="86"/>
                      <a:pt x="60" y="91"/>
                    </a:cubicBezTo>
                    <a:cubicBezTo>
                      <a:pt x="61" y="93"/>
                      <a:pt x="68" y="93"/>
                      <a:pt x="70" y="93"/>
                    </a:cubicBezTo>
                    <a:cubicBezTo>
                      <a:pt x="71" y="93"/>
                      <a:pt x="72" y="93"/>
                      <a:pt x="73" y="93"/>
                    </a:cubicBezTo>
                    <a:cubicBezTo>
                      <a:pt x="74" y="93"/>
                      <a:pt x="75" y="93"/>
                      <a:pt x="76" y="93"/>
                    </a:cubicBezTo>
                    <a:cubicBezTo>
                      <a:pt x="81" y="93"/>
                      <a:pt x="85" y="93"/>
                      <a:pt x="87" y="94"/>
                    </a:cubicBezTo>
                    <a:cubicBezTo>
                      <a:pt x="89" y="95"/>
                      <a:pt x="90" y="97"/>
                      <a:pt x="90" y="99"/>
                    </a:cubicBezTo>
                    <a:cubicBezTo>
                      <a:pt x="90" y="105"/>
                      <a:pt x="84" y="114"/>
                      <a:pt x="78" y="118"/>
                    </a:cubicBezTo>
                    <a:cubicBezTo>
                      <a:pt x="74" y="121"/>
                      <a:pt x="66" y="121"/>
                      <a:pt x="58" y="121"/>
                    </a:cubicBezTo>
                    <a:cubicBezTo>
                      <a:pt x="53" y="121"/>
                      <a:pt x="44" y="122"/>
                      <a:pt x="43" y="123"/>
                    </a:cubicBezTo>
                    <a:cubicBezTo>
                      <a:pt x="43" y="127"/>
                      <a:pt x="36" y="129"/>
                      <a:pt x="24" y="131"/>
                    </a:cubicBezTo>
                    <a:cubicBezTo>
                      <a:pt x="15" y="133"/>
                      <a:pt x="0" y="136"/>
                      <a:pt x="0" y="140"/>
                    </a:cubicBezTo>
                    <a:cubicBezTo>
                      <a:pt x="0" y="141"/>
                      <a:pt x="1" y="145"/>
                      <a:pt x="5" y="146"/>
                    </a:cubicBezTo>
                    <a:cubicBezTo>
                      <a:pt x="7" y="146"/>
                      <a:pt x="9" y="146"/>
                      <a:pt x="11" y="146"/>
                    </a:cubicBezTo>
                    <a:cubicBezTo>
                      <a:pt x="15" y="147"/>
                      <a:pt x="21" y="147"/>
                      <a:pt x="25" y="152"/>
                    </a:cubicBezTo>
                    <a:cubicBezTo>
                      <a:pt x="28" y="155"/>
                      <a:pt x="33" y="156"/>
                      <a:pt x="40" y="156"/>
                    </a:cubicBezTo>
                    <a:cubicBezTo>
                      <a:pt x="44" y="156"/>
                      <a:pt x="49" y="155"/>
                      <a:pt x="54" y="154"/>
                    </a:cubicBezTo>
                    <a:cubicBezTo>
                      <a:pt x="61" y="151"/>
                      <a:pt x="68" y="152"/>
                      <a:pt x="72" y="156"/>
                    </a:cubicBezTo>
                    <a:cubicBezTo>
                      <a:pt x="73" y="158"/>
                      <a:pt x="74" y="160"/>
                      <a:pt x="74" y="162"/>
                    </a:cubicBezTo>
                    <a:cubicBezTo>
                      <a:pt x="74" y="165"/>
                      <a:pt x="72" y="167"/>
                      <a:pt x="67" y="167"/>
                    </a:cubicBezTo>
                    <a:cubicBezTo>
                      <a:pt x="65" y="167"/>
                      <a:pt x="62" y="166"/>
                      <a:pt x="58" y="166"/>
                    </a:cubicBezTo>
                    <a:cubicBezTo>
                      <a:pt x="55" y="165"/>
                      <a:pt x="51" y="165"/>
                      <a:pt x="48" y="165"/>
                    </a:cubicBezTo>
                    <a:cubicBezTo>
                      <a:pt x="46" y="165"/>
                      <a:pt x="44" y="165"/>
                      <a:pt x="43" y="166"/>
                    </a:cubicBezTo>
                    <a:cubicBezTo>
                      <a:pt x="39" y="168"/>
                      <a:pt x="32" y="169"/>
                      <a:pt x="26" y="169"/>
                    </a:cubicBezTo>
                    <a:cubicBezTo>
                      <a:pt x="22" y="169"/>
                      <a:pt x="18" y="169"/>
                      <a:pt x="16" y="170"/>
                    </a:cubicBezTo>
                    <a:cubicBezTo>
                      <a:pt x="17" y="171"/>
                      <a:pt x="22" y="172"/>
                      <a:pt x="26" y="172"/>
                    </a:cubicBezTo>
                    <a:cubicBezTo>
                      <a:pt x="29" y="172"/>
                      <a:pt x="32" y="172"/>
                      <a:pt x="35" y="173"/>
                    </a:cubicBezTo>
                    <a:cubicBezTo>
                      <a:pt x="37" y="173"/>
                      <a:pt x="39" y="174"/>
                      <a:pt x="40" y="176"/>
                    </a:cubicBezTo>
                    <a:cubicBezTo>
                      <a:pt x="41" y="178"/>
                      <a:pt x="40" y="180"/>
                      <a:pt x="38" y="182"/>
                    </a:cubicBezTo>
                    <a:cubicBezTo>
                      <a:pt x="38" y="182"/>
                      <a:pt x="37" y="183"/>
                      <a:pt x="37" y="184"/>
                    </a:cubicBezTo>
                    <a:quadBezTo>
                      <a:pt x="37" y="185"/>
                      <a:pt x="40" y="186"/>
                    </a:quadBezTo>
                    <a:cubicBezTo>
                      <a:pt x="43" y="187"/>
                      <a:pt x="46" y="188"/>
                      <a:pt x="49" y="189"/>
                    </a:cubicBezTo>
                    <a:cubicBezTo>
                      <a:pt x="54" y="192"/>
                      <a:pt x="61" y="194"/>
                      <a:pt x="64" y="194"/>
                    </a:cubicBezTo>
                    <a:cubicBezTo>
                      <a:pt x="63" y="192"/>
                      <a:pt x="63" y="191"/>
                      <a:pt x="64" y="190"/>
                    </a:cubicBezTo>
                    <a:cubicBezTo>
                      <a:pt x="64" y="188"/>
                      <a:pt x="67" y="188"/>
                      <a:pt x="70" y="188"/>
                    </a:cubicBezTo>
                    <a:cubicBezTo>
                      <a:pt x="72" y="188"/>
                      <a:pt x="77" y="188"/>
                      <a:pt x="79" y="191"/>
                    </a:cubicBezTo>
                    <a:cubicBezTo>
                      <a:pt x="80" y="191"/>
                      <a:pt x="81" y="190"/>
                      <a:pt x="83" y="189"/>
                    </a:cubicBezTo>
                    <a:cubicBezTo>
                      <a:pt x="86" y="188"/>
                      <a:pt x="90" y="186"/>
                      <a:pt x="93" y="187"/>
                    </a:cubicBezTo>
                    <a:cubicBezTo>
                      <a:pt x="95" y="188"/>
                      <a:pt x="97" y="187"/>
                      <a:pt x="99" y="186"/>
                    </a:cubicBezTo>
                    <a:cubicBezTo>
                      <a:pt x="100" y="185"/>
                      <a:pt x="102" y="184"/>
                      <a:pt x="104" y="184"/>
                    </a:cubicBezTo>
                    <a:cubicBezTo>
                      <a:pt x="105" y="184"/>
                      <a:pt x="106" y="184"/>
                      <a:pt x="108" y="185"/>
                    </a:cubicBezTo>
                    <a:cubicBezTo>
                      <a:pt x="110" y="186"/>
                      <a:pt x="116" y="188"/>
                      <a:pt x="123" y="189"/>
                    </a:cubicBezTo>
                    <a:cubicBezTo>
                      <a:pt x="131" y="190"/>
                      <a:pt x="139" y="192"/>
                      <a:pt x="144" y="194"/>
                    </a:cubicBezTo>
                    <a:cubicBezTo>
                      <a:pt x="146" y="196"/>
                      <a:pt x="149" y="197"/>
                      <a:pt x="151" y="198"/>
                    </a:cubicBezTo>
                    <a:cubicBezTo>
                      <a:pt x="157" y="200"/>
                      <a:pt x="164" y="202"/>
                      <a:pt x="163" y="208"/>
                    </a:cubicBezTo>
                    <a:cubicBezTo>
                      <a:pt x="162" y="212"/>
                      <a:pt x="167" y="216"/>
                      <a:pt x="177" y="221"/>
                    </a:cubicBezTo>
                    <a:cubicBezTo>
                      <a:pt x="189" y="226"/>
                      <a:pt x="189" y="238"/>
                      <a:pt x="189" y="241"/>
                    </a:cubicBezTo>
                    <a:cubicBezTo>
                      <a:pt x="189" y="243"/>
                      <a:pt x="191" y="246"/>
                      <a:pt x="193" y="248"/>
                    </a:cubicBezTo>
                    <a:cubicBezTo>
                      <a:pt x="195" y="250"/>
                      <a:pt x="198" y="252"/>
                      <a:pt x="196" y="255"/>
                    </a:cubicBezTo>
                    <a:cubicBezTo>
                      <a:pt x="195" y="257"/>
                      <a:pt x="199" y="261"/>
                      <a:pt x="202" y="264"/>
                    </a:cubicBezTo>
                    <a:cubicBezTo>
                      <a:pt x="203" y="265"/>
                      <a:pt x="204" y="266"/>
                      <a:pt x="204" y="268"/>
                    </a:cubicBezTo>
                    <a:cubicBezTo>
                      <a:pt x="204" y="271"/>
                      <a:pt x="201" y="273"/>
                      <a:pt x="199" y="275"/>
                    </a:cubicBezTo>
                    <a:cubicBezTo>
                      <a:pt x="197" y="276"/>
                      <a:pt x="196" y="277"/>
                      <a:pt x="196" y="278"/>
                    </a:cubicBezTo>
                    <a:cubicBezTo>
                      <a:pt x="198" y="281"/>
                      <a:pt x="198" y="284"/>
                      <a:pt x="197" y="286"/>
                    </a:cubicBezTo>
                    <a:cubicBezTo>
                      <a:pt x="197" y="288"/>
                      <a:pt x="196" y="290"/>
                      <a:pt x="197" y="291"/>
                    </a:cubicBezTo>
                    <a:cubicBezTo>
                      <a:pt x="198" y="292"/>
                      <a:pt x="199" y="292"/>
                      <a:pt x="200" y="293"/>
                    </a:cubicBezTo>
                    <a:cubicBezTo>
                      <a:pt x="205" y="293"/>
                      <a:pt x="207" y="292"/>
                      <a:pt x="209" y="290"/>
                    </a:cubicBezTo>
                    <a:cubicBezTo>
                      <a:pt x="210" y="288"/>
                      <a:pt x="213" y="285"/>
                      <a:pt x="217" y="285"/>
                    </a:cubicBezTo>
                    <a:cubicBezTo>
                      <a:pt x="219" y="285"/>
                      <a:pt x="221" y="285"/>
                      <a:pt x="222" y="287"/>
                    </a:cubicBezTo>
                    <a:cubicBezTo>
                      <a:pt x="223" y="289"/>
                      <a:pt x="223" y="291"/>
                      <a:pt x="222" y="292"/>
                    </a:cubicBezTo>
                    <a:cubicBezTo>
                      <a:pt x="222" y="295"/>
                      <a:pt x="221" y="296"/>
                      <a:pt x="222" y="297"/>
                    </a:cubicBezTo>
                    <a:cubicBezTo>
                      <a:pt x="224" y="299"/>
                      <a:pt x="227" y="300"/>
                      <a:pt x="230" y="300"/>
                    </a:cubicBezTo>
                    <a:cubicBezTo>
                      <a:pt x="234" y="302"/>
                      <a:pt x="239" y="303"/>
                      <a:pt x="244" y="307"/>
                    </a:cubicBezTo>
                    <a:cubicBezTo>
                      <a:pt x="249" y="312"/>
                      <a:pt x="249" y="314"/>
                      <a:pt x="249" y="316"/>
                    </a:cubicBezTo>
                    <a:cubicBezTo>
                      <a:pt x="248" y="319"/>
                      <a:pt x="242" y="319"/>
                      <a:pt x="237" y="315"/>
                    </a:cubicBezTo>
                    <a:cubicBezTo>
                      <a:pt x="234" y="313"/>
                      <a:pt x="227" y="312"/>
                      <a:pt x="219" y="312"/>
                    </a:cubicBezTo>
                    <a:cubicBezTo>
                      <a:pt x="216" y="312"/>
                      <a:pt x="213" y="312"/>
                      <a:pt x="212" y="312"/>
                    </a:cubicBezTo>
                    <a:cubicBezTo>
                      <a:pt x="217" y="316"/>
                      <a:pt x="232" y="323"/>
                      <a:pt x="237" y="323"/>
                    </a:cubicBezTo>
                    <a:cubicBezTo>
                      <a:pt x="237" y="323"/>
                      <a:pt x="238" y="323"/>
                      <a:pt x="238" y="323"/>
                    </a:cubicBezTo>
                    <a:cubicBezTo>
                      <a:pt x="238" y="323"/>
                      <a:pt x="239" y="323"/>
                      <a:pt x="240" y="323"/>
                    </a:cubicBezTo>
                    <a:cubicBezTo>
                      <a:pt x="244" y="323"/>
                      <a:pt x="249" y="327"/>
                      <a:pt x="250" y="331"/>
                    </a:cubicBezTo>
                    <a:cubicBezTo>
                      <a:pt x="252" y="334"/>
                      <a:pt x="251" y="337"/>
                      <a:pt x="250" y="338"/>
                    </a:cubicBezTo>
                    <a:cubicBezTo>
                      <a:pt x="248" y="340"/>
                      <a:pt x="248" y="344"/>
                      <a:pt x="248" y="348"/>
                    </a:cubicBezTo>
                    <a:cubicBezTo>
                      <a:pt x="248" y="350"/>
                      <a:pt x="248" y="351"/>
                      <a:pt x="248" y="353"/>
                    </a:cubicBezTo>
                    <a:cubicBezTo>
                      <a:pt x="248" y="354"/>
                      <a:pt x="247" y="356"/>
                      <a:pt x="243" y="356"/>
                    </a:cubicBezTo>
                    <a:cubicBezTo>
                      <a:pt x="242" y="356"/>
                      <a:pt x="240" y="356"/>
                      <a:pt x="238" y="356"/>
                    </a:cubicBezTo>
                    <a:cubicBezTo>
                      <a:pt x="236" y="355"/>
                      <a:pt x="234" y="355"/>
                      <a:pt x="232" y="355"/>
                    </a:cubicBezTo>
                    <a:cubicBezTo>
                      <a:pt x="227" y="356"/>
                      <a:pt x="225" y="357"/>
                      <a:pt x="225" y="361"/>
                    </a:cubicBezTo>
                    <a:cubicBezTo>
                      <a:pt x="225" y="365"/>
                      <a:pt x="222" y="368"/>
                      <a:pt x="220" y="370"/>
                    </a:cubicBezTo>
                    <a:cubicBezTo>
                      <a:pt x="218" y="373"/>
                      <a:pt x="216" y="375"/>
                      <a:pt x="215" y="378"/>
                    </a:cubicBezTo>
                    <a:cubicBezTo>
                      <a:pt x="215" y="381"/>
                      <a:pt x="216" y="382"/>
                      <a:pt x="221" y="384"/>
                    </a:cubicBezTo>
                    <a:cubicBezTo>
                      <a:pt x="222" y="384"/>
                      <a:pt x="224" y="385"/>
                      <a:pt x="226" y="386"/>
                    </a:cubicBezTo>
                    <a:cubicBezTo>
                      <a:pt x="227" y="387"/>
                      <a:pt x="227" y="388"/>
                      <a:pt x="227" y="389"/>
                    </a:cubicBezTo>
                    <a:cubicBezTo>
                      <a:pt x="227" y="391"/>
                      <a:pt x="225" y="392"/>
                      <a:pt x="223" y="394"/>
                    </a:cubicBezTo>
                    <a:cubicBezTo>
                      <a:pt x="221" y="395"/>
                      <a:pt x="218" y="396"/>
                      <a:pt x="218" y="398"/>
                    </a:cubicBezTo>
                    <a:cubicBezTo>
                      <a:pt x="217" y="401"/>
                      <a:pt x="227" y="409"/>
                      <a:pt x="232" y="412"/>
                    </a:cubicBezTo>
                    <a:cubicBezTo>
                      <a:pt x="236" y="414"/>
                      <a:pt x="236" y="420"/>
                      <a:pt x="235" y="425"/>
                    </a:cubicBezTo>
                    <a:cubicBezTo>
                      <a:pt x="235" y="428"/>
                      <a:pt x="235" y="431"/>
                      <a:pt x="235" y="433"/>
                    </a:cubicBezTo>
                    <a:quadBezTo>
                      <a:pt x="236" y="434"/>
                      <a:pt x="237" y="434"/>
                    </a:quadBezTo>
                    <a:quadBezTo>
                      <a:pt x="238" y="434"/>
                      <a:pt x="238" y="434"/>
                    </a:quadBezTo>
                    <a:cubicBezTo>
                      <a:pt x="239" y="434"/>
                      <a:pt x="240" y="434"/>
                      <a:pt x="241" y="435"/>
                    </a:cubicBezTo>
                    <a:cubicBezTo>
                      <a:pt x="242" y="436"/>
                      <a:pt x="242" y="438"/>
                      <a:pt x="242" y="439"/>
                    </a:cubicBezTo>
                    <a:cubicBezTo>
                      <a:pt x="242" y="443"/>
                      <a:pt x="243" y="444"/>
                      <a:pt x="245" y="445"/>
                    </a:cubicBezTo>
                    <a:cubicBezTo>
                      <a:pt x="246" y="446"/>
                      <a:pt x="248" y="448"/>
                      <a:pt x="248" y="450"/>
                    </a:cubicBezTo>
                    <a:cubicBezTo>
                      <a:pt x="248" y="451"/>
                      <a:pt x="250" y="452"/>
                      <a:pt x="251" y="453"/>
                    </a:cubicBezTo>
                    <a:cubicBezTo>
                      <a:pt x="254" y="454"/>
                      <a:pt x="258" y="456"/>
                      <a:pt x="256" y="461"/>
                    </a:cubicBezTo>
                    <a:cubicBezTo>
                      <a:pt x="255" y="465"/>
                      <a:pt x="257" y="468"/>
                      <a:pt x="260" y="471"/>
                    </a:cubicBezTo>
                    <a:cubicBezTo>
                      <a:pt x="260" y="471"/>
                      <a:pt x="261" y="472"/>
                      <a:pt x="261" y="473"/>
                    </a:cubicBezTo>
                    <a:cubicBezTo>
                      <a:pt x="262" y="474"/>
                      <a:pt x="264" y="476"/>
                      <a:pt x="266" y="477"/>
                    </a:cubicBezTo>
                    <a:cubicBezTo>
                      <a:pt x="270" y="480"/>
                      <a:pt x="273" y="483"/>
                      <a:pt x="274" y="487"/>
                    </a:cubicBezTo>
                    <a:cubicBezTo>
                      <a:pt x="276" y="490"/>
                      <a:pt x="280" y="495"/>
                      <a:pt x="285" y="494"/>
                    </a:cubicBezTo>
                    <a:cubicBezTo>
                      <a:pt x="285" y="493"/>
                      <a:pt x="286" y="493"/>
                      <a:pt x="287" y="493"/>
                    </a:cubicBezTo>
                    <a:cubicBezTo>
                      <a:pt x="290" y="493"/>
                      <a:pt x="291" y="495"/>
                      <a:pt x="293" y="496"/>
                    </a:cubicBezTo>
                    <a:cubicBezTo>
                      <a:pt x="294" y="497"/>
                      <a:pt x="295" y="497"/>
                      <a:pt x="296" y="497"/>
                    </a:cubicBezTo>
                    <a:cubicBezTo>
                      <a:pt x="296" y="497"/>
                      <a:pt x="297" y="497"/>
                      <a:pt x="298" y="497"/>
                    </a:cubicBezTo>
                    <a:cubicBezTo>
                      <a:pt x="303" y="497"/>
                      <a:pt x="310" y="500"/>
                      <a:pt x="311" y="504"/>
                    </a:cubicBezTo>
                    <a:cubicBezTo>
                      <a:pt x="312" y="506"/>
                      <a:pt x="322" y="509"/>
                      <a:pt x="329" y="510"/>
                    </a:cubicBezTo>
                    <a:quadBezTo>
                      <a:pt x="330" y="510"/>
                      <a:pt x="330" y="510"/>
                    </a:quadBezTo>
                    <a:cubicBezTo>
                      <a:pt x="330" y="510"/>
                      <a:pt x="331" y="509"/>
                      <a:pt x="332" y="507"/>
                    </a:cubicBezTo>
                    <a:cubicBezTo>
                      <a:pt x="333" y="505"/>
                      <a:pt x="334" y="503"/>
                      <a:pt x="336" y="502"/>
                    </a:cubicBezTo>
                    <a:cubicBezTo>
                      <a:pt x="337" y="501"/>
                      <a:pt x="338" y="496"/>
                      <a:pt x="338" y="494"/>
                    </a:cubicBezTo>
                    <a:cubicBezTo>
                      <a:pt x="339" y="489"/>
                      <a:pt x="340" y="485"/>
                      <a:pt x="342" y="484"/>
                    </a:cubicBezTo>
                    <a:cubicBezTo>
                      <a:pt x="343" y="484"/>
                      <a:pt x="343" y="481"/>
                      <a:pt x="343" y="477"/>
                    </a:cubicBezTo>
                    <a:cubicBezTo>
                      <a:pt x="343" y="473"/>
                      <a:pt x="342" y="470"/>
                      <a:pt x="341" y="470"/>
                    </a:cubicBezTo>
                    <a:cubicBezTo>
                      <a:pt x="339" y="469"/>
                      <a:pt x="338" y="467"/>
                      <a:pt x="338" y="465"/>
                    </a:cubicBezTo>
                    <a:cubicBezTo>
                      <a:pt x="339" y="463"/>
                      <a:pt x="342" y="460"/>
                      <a:pt x="348" y="461"/>
                    </a:cubicBezTo>
                    <a:cubicBezTo>
                      <a:pt x="351" y="461"/>
                      <a:pt x="351" y="460"/>
                      <a:pt x="352" y="458"/>
                    </a:cubicBezTo>
                    <a:cubicBezTo>
                      <a:pt x="353" y="456"/>
                      <a:pt x="353" y="454"/>
                      <a:pt x="356" y="453"/>
                    </a:cubicBezTo>
                    <a:cubicBezTo>
                      <a:pt x="357" y="453"/>
                      <a:pt x="357" y="451"/>
                      <a:pt x="357" y="450"/>
                    </a:cubicBezTo>
                    <a:cubicBezTo>
                      <a:pt x="358" y="448"/>
                      <a:pt x="358" y="445"/>
                      <a:pt x="361" y="444"/>
                    </a:cubicBezTo>
                    <a:quadBezTo>
                      <a:pt x="361" y="444"/>
                      <a:pt x="361" y="444"/>
                    </a:quadBezTo>
                    <a:cubicBezTo>
                      <a:pt x="361" y="443"/>
                      <a:pt x="361" y="441"/>
                      <a:pt x="360" y="439"/>
                    </a:cubicBezTo>
                    <a:cubicBezTo>
                      <a:pt x="358" y="437"/>
                      <a:pt x="359" y="436"/>
                      <a:pt x="359" y="435"/>
                    </a:cubicBezTo>
                    <a:cubicBezTo>
                      <a:pt x="360" y="433"/>
                      <a:pt x="362" y="432"/>
                      <a:pt x="365" y="431"/>
                    </a:cubicBezTo>
                    <a:quadBezTo>
                      <a:pt x="366" y="431"/>
                      <a:pt x="366" y="430"/>
                    </a:quadBezTo>
                    <a:cubicBezTo>
                      <a:pt x="366" y="429"/>
                      <a:pt x="365" y="427"/>
                      <a:pt x="363" y="426"/>
                    </a:cubicBezTo>
                    <a:cubicBezTo>
                      <a:pt x="359" y="425"/>
                      <a:pt x="358" y="422"/>
                      <a:pt x="358" y="420"/>
                    </a:cubicBezTo>
                    <a:cubicBezTo>
                      <a:pt x="359" y="417"/>
                      <a:pt x="363" y="416"/>
                      <a:pt x="366" y="419"/>
                    </a:cubicBezTo>
                    <a:cubicBezTo>
                      <a:pt x="367" y="419"/>
                      <a:pt x="369" y="420"/>
                      <a:pt x="370" y="420"/>
                    </a:cubicBezTo>
                    <a:quadBezTo>
                      <a:pt x="370" y="420"/>
                      <a:pt x="370" y="420"/>
                    </a:quadBezTo>
                    <a:cubicBezTo>
                      <a:pt x="370" y="420"/>
                      <a:pt x="370" y="419"/>
                      <a:pt x="370" y="418"/>
                    </a:cubicBezTo>
                    <a:cubicBezTo>
                      <a:pt x="368" y="416"/>
                      <a:pt x="369" y="415"/>
                      <a:pt x="369" y="414"/>
                    </a:cubicBezTo>
                    <a:cubicBezTo>
                      <a:pt x="370" y="411"/>
                      <a:pt x="375" y="409"/>
                      <a:pt x="382" y="409"/>
                    </a:cubicBezTo>
                    <a:cubicBezTo>
                      <a:pt x="385" y="408"/>
                      <a:pt x="388" y="407"/>
                      <a:pt x="389" y="406"/>
                    </a:cubicBezTo>
                    <a:cubicBezTo>
                      <a:pt x="390" y="404"/>
                      <a:pt x="390" y="403"/>
                      <a:pt x="389" y="401"/>
                    </a:cubicBezTo>
                    <a:cubicBezTo>
                      <a:pt x="389" y="400"/>
                      <a:pt x="389" y="398"/>
                      <a:pt x="390" y="397"/>
                    </a:cubicBezTo>
                    <a:cubicBezTo>
                      <a:pt x="392" y="394"/>
                      <a:pt x="397" y="395"/>
                      <a:pt x="399" y="397"/>
                    </a:cubicBezTo>
                    <a:cubicBezTo>
                      <a:pt x="399" y="398"/>
                      <a:pt x="400" y="399"/>
                      <a:pt x="399" y="401"/>
                    </a:cubicBezTo>
                    <a:cubicBezTo>
                      <a:pt x="398" y="403"/>
                      <a:pt x="398" y="404"/>
                      <a:pt x="398" y="405"/>
                    </a:cubicBezTo>
                    <a:quadBezTo>
                      <a:pt x="398" y="405"/>
                      <a:pt x="398" y="405"/>
                    </a:quadBezTo>
                    <a:cubicBezTo>
                      <a:pt x="400" y="403"/>
                      <a:pt x="403" y="403"/>
                      <a:pt x="407" y="402"/>
                    </a:cubicBezTo>
                    <a:cubicBezTo>
                      <a:pt x="411" y="402"/>
                      <a:pt x="415" y="402"/>
                      <a:pt x="420" y="400"/>
                    </a:cubicBezTo>
                    <a:cubicBezTo>
                      <a:pt x="431" y="397"/>
                      <a:pt x="441" y="388"/>
                      <a:pt x="443" y="380"/>
                    </a:cubicBezTo>
                    <a:cubicBezTo>
                      <a:pt x="445" y="375"/>
                      <a:pt x="450" y="372"/>
                      <a:pt x="453" y="371"/>
                    </a:cubicBezTo>
                    <a:cubicBezTo>
                      <a:pt x="457" y="369"/>
                      <a:pt x="458" y="368"/>
                      <a:pt x="457" y="367"/>
                    </a:cubicBezTo>
                    <a:cubicBezTo>
                      <a:pt x="457" y="364"/>
                      <a:pt x="457" y="362"/>
                      <a:pt x="458" y="360"/>
                    </a:cubicBezTo>
                    <a:cubicBezTo>
                      <a:pt x="459" y="359"/>
                      <a:pt x="460" y="358"/>
                      <a:pt x="463" y="358"/>
                    </a:cubicBezTo>
                    <a:cubicBezTo>
                      <a:pt x="465" y="358"/>
                      <a:pt x="468" y="359"/>
                      <a:pt x="471" y="360"/>
                    </a:cubicBezTo>
                    <a:cubicBezTo>
                      <a:pt x="472" y="361"/>
                      <a:pt x="473" y="361"/>
                      <a:pt x="473" y="361"/>
                    </a:cubicBezTo>
                    <a:cubicBezTo>
                      <a:pt x="474" y="359"/>
                      <a:pt x="476" y="358"/>
                      <a:pt x="481" y="358"/>
                    </a:cubicBezTo>
                    <a:cubicBezTo>
                      <a:pt x="485" y="358"/>
                      <a:pt x="487" y="357"/>
                      <a:pt x="489" y="356"/>
                    </a:cubicBezTo>
                    <a:cubicBezTo>
                      <a:pt x="491" y="355"/>
                      <a:pt x="493" y="354"/>
                      <a:pt x="498" y="354"/>
                    </a:cubicBezTo>
                    <a:cubicBezTo>
                      <a:pt x="507" y="354"/>
                      <a:pt x="529" y="350"/>
                      <a:pt x="537" y="343"/>
                    </a:cubicBezTo>
                    <a:cubicBezTo>
                      <a:pt x="542" y="339"/>
                      <a:pt x="550" y="335"/>
                      <a:pt x="558" y="332"/>
                    </a:cubicBezTo>
                    <a:cubicBezTo>
                      <a:pt x="562" y="330"/>
                      <a:pt x="566" y="328"/>
                      <a:pt x="569" y="327"/>
                    </a:cubicBezTo>
                    <a:quadBezTo>
                      <a:pt x="569" y="326"/>
                      <a:pt x="570" y="326"/>
                    </a:quadBezTo>
                    <a:cubicBezTo>
                      <a:pt x="565" y="327"/>
                      <a:pt x="559" y="327"/>
                      <a:pt x="554" y="3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3" name="Freeform 2177"/>
              <p:cNvSpPr/>
              <p:nvPr/>
            </p:nvSpPr>
            <p:spPr>
              <a:xfrm>
                <a:off x="3222663" y="2425157"/>
                <a:ext cx="55752" cy="30574"/>
              </a:xfrm>
              <a:custGeom>
                <a:avLst/>
                <a:gdLst>
                  <a:gd name="T0" fmla="*/ 22 w 31"/>
                  <a:gd name="T1" fmla="*/ 6 h 18"/>
                  <a:gd name="T2" fmla="*/ 8 w 31"/>
                  <a:gd name="T3" fmla="*/ 0 h 18"/>
                  <a:gd name="T4" fmla="*/ 4 w 31"/>
                  <a:gd name="T5" fmla="*/ 1 h 18"/>
                  <a:gd name="T6" fmla="*/ 2 w 31"/>
                  <a:gd name="T7" fmla="*/ 4 h 18"/>
                  <a:gd name="T8" fmla="*/ 2 w 31"/>
                  <a:gd name="T9" fmla="*/ 9 h 18"/>
                  <a:gd name="T10" fmla="*/ 7 w 31"/>
                  <a:gd name="T11" fmla="*/ 12 h 18"/>
                  <a:gd name="T12" fmla="*/ 14 w 31"/>
                  <a:gd name="T13" fmla="*/ 16 h 18"/>
                  <a:gd name="T14" fmla="*/ 19 w 31"/>
                  <a:gd name="T15" fmla="*/ 18 h 18"/>
                  <a:gd name="T16" fmla="*/ 31 w 31"/>
                  <a:gd name="T17" fmla="*/ 13 h 18"/>
                  <a:gd name="T18" fmla="*/ 29 w 31"/>
                  <a:gd name="T19" fmla="*/ 11 h 18"/>
                  <a:gd name="T20" fmla="*/ 22 w 31"/>
                  <a:gd name="T21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18">
                    <a:moveTo>
                      <a:pt x="22" y="6"/>
                    </a:moveTo>
                    <a:cubicBezTo>
                      <a:pt x="20" y="2"/>
                      <a:pt x="13" y="0"/>
                      <a:pt x="8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0" y="6"/>
                      <a:pt x="0" y="7"/>
                      <a:pt x="2" y="9"/>
                    </a:cubicBezTo>
                    <a:cubicBezTo>
                      <a:pt x="3" y="11"/>
                      <a:pt x="5" y="11"/>
                      <a:pt x="7" y="12"/>
                    </a:cubicBezTo>
                    <a:cubicBezTo>
                      <a:pt x="9" y="13"/>
                      <a:pt x="11" y="14"/>
                      <a:pt x="14" y="16"/>
                    </a:cubicBezTo>
                    <a:cubicBezTo>
                      <a:pt x="15" y="17"/>
                      <a:pt x="17" y="18"/>
                      <a:pt x="19" y="18"/>
                    </a:cubicBezTo>
                    <a:cubicBezTo>
                      <a:pt x="25" y="18"/>
                      <a:pt x="31" y="15"/>
                      <a:pt x="31" y="13"/>
                    </a:cubicBezTo>
                    <a:quadBezTo>
                      <a:pt x="31" y="12"/>
                      <a:pt x="29" y="11"/>
                    </a:quadBezTo>
                    <a:cubicBezTo>
                      <a:pt x="27" y="10"/>
                      <a:pt x="24" y="9"/>
                      <a:pt x="2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  <p:sp>
            <p:nvSpPr>
              <p:cNvPr id="44" name="Freeform 2224"/>
              <p:cNvSpPr/>
              <p:nvPr/>
            </p:nvSpPr>
            <p:spPr>
              <a:xfrm>
                <a:off x="3847084" y="2551051"/>
                <a:ext cx="204424" cy="93521"/>
              </a:xfrm>
              <a:custGeom>
                <a:avLst/>
                <a:gdLst>
                  <a:gd name="T0" fmla="*/ 108 w 115"/>
                  <a:gd name="T1" fmla="*/ 31 h 54"/>
                  <a:gd name="T2" fmla="*/ 115 w 115"/>
                  <a:gd name="T3" fmla="*/ 24 h 54"/>
                  <a:gd name="T4" fmla="*/ 111 w 115"/>
                  <a:gd name="T5" fmla="*/ 17 h 54"/>
                  <a:gd name="T6" fmla="*/ 103 w 115"/>
                  <a:gd name="T7" fmla="*/ 9 h 54"/>
                  <a:gd name="T8" fmla="*/ 101 w 115"/>
                  <a:gd name="T9" fmla="*/ 4 h 54"/>
                  <a:gd name="T10" fmla="*/ 95 w 115"/>
                  <a:gd name="T11" fmla="*/ 5 h 54"/>
                  <a:gd name="T12" fmla="*/ 85 w 115"/>
                  <a:gd name="T13" fmla="*/ 0 h 54"/>
                  <a:gd name="T14" fmla="*/ 85 w 115"/>
                  <a:gd name="T15" fmla="*/ 5 h 54"/>
                  <a:gd name="T16" fmla="*/ 79 w 115"/>
                  <a:gd name="T17" fmla="*/ 7 h 54"/>
                  <a:gd name="T18" fmla="*/ 70 w 115"/>
                  <a:gd name="T19" fmla="*/ 7 h 54"/>
                  <a:gd name="T20" fmla="*/ 67 w 115"/>
                  <a:gd name="T21" fmla="*/ 7 h 54"/>
                  <a:gd name="T22" fmla="*/ 66 w 115"/>
                  <a:gd name="T23" fmla="*/ 9 h 54"/>
                  <a:gd name="T24" fmla="*/ 60 w 115"/>
                  <a:gd name="T25" fmla="*/ 7 h 54"/>
                  <a:gd name="T26" fmla="*/ 55 w 115"/>
                  <a:gd name="T27" fmla="*/ 7 h 54"/>
                  <a:gd name="T28" fmla="*/ 53 w 115"/>
                  <a:gd name="T29" fmla="*/ 13 h 54"/>
                  <a:gd name="T30" fmla="*/ 46 w 115"/>
                  <a:gd name="T31" fmla="*/ 8 h 54"/>
                  <a:gd name="T32" fmla="*/ 44 w 115"/>
                  <a:gd name="T33" fmla="*/ 8 h 54"/>
                  <a:gd name="T34" fmla="*/ 45 w 115"/>
                  <a:gd name="T35" fmla="*/ 17 h 54"/>
                  <a:gd name="T36" fmla="*/ 35 w 115"/>
                  <a:gd name="T37" fmla="*/ 20 h 54"/>
                  <a:gd name="T38" fmla="*/ 27 w 115"/>
                  <a:gd name="T39" fmla="*/ 15 h 54"/>
                  <a:gd name="T40" fmla="*/ 13 w 115"/>
                  <a:gd name="T41" fmla="*/ 1 h 54"/>
                  <a:gd name="T42" fmla="*/ 16 w 115"/>
                  <a:gd name="T43" fmla="*/ 4 h 54"/>
                  <a:gd name="T44" fmla="*/ 15 w 115"/>
                  <a:gd name="T45" fmla="*/ 9 h 54"/>
                  <a:gd name="T46" fmla="*/ 9 w 115"/>
                  <a:gd name="T47" fmla="*/ 6 h 54"/>
                  <a:gd name="T48" fmla="*/ 2 w 115"/>
                  <a:gd name="T49" fmla="*/ 13 h 54"/>
                  <a:gd name="T50" fmla="*/ 4 w 115"/>
                  <a:gd name="T51" fmla="*/ 17 h 54"/>
                  <a:gd name="T52" fmla="*/ 24 w 115"/>
                  <a:gd name="T53" fmla="*/ 16 h 54"/>
                  <a:gd name="T54" fmla="*/ 22 w 115"/>
                  <a:gd name="T55" fmla="*/ 23 h 54"/>
                  <a:gd name="T56" fmla="*/ 23 w 115"/>
                  <a:gd name="T57" fmla="*/ 26 h 54"/>
                  <a:gd name="T58" fmla="*/ 20 w 115"/>
                  <a:gd name="T59" fmla="*/ 30 h 54"/>
                  <a:gd name="T60" fmla="*/ 20 w 115"/>
                  <a:gd name="T61" fmla="*/ 33 h 54"/>
                  <a:gd name="T62" fmla="*/ 26 w 115"/>
                  <a:gd name="T63" fmla="*/ 36 h 54"/>
                  <a:gd name="T64" fmla="*/ 28 w 115"/>
                  <a:gd name="T65" fmla="*/ 41 h 54"/>
                  <a:gd name="T66" fmla="*/ 17 w 115"/>
                  <a:gd name="T67" fmla="*/ 46 h 54"/>
                  <a:gd name="T68" fmla="*/ 29 w 115"/>
                  <a:gd name="T69" fmla="*/ 45 h 54"/>
                  <a:gd name="T70" fmla="*/ 44 w 115"/>
                  <a:gd name="T71" fmla="*/ 50 h 54"/>
                  <a:gd name="T72" fmla="*/ 56 w 115"/>
                  <a:gd name="T73" fmla="*/ 54 h 54"/>
                  <a:gd name="T74" fmla="*/ 68 w 115"/>
                  <a:gd name="T75" fmla="*/ 50 h 54"/>
                  <a:gd name="T76" fmla="*/ 83 w 115"/>
                  <a:gd name="T77" fmla="*/ 44 h 54"/>
                  <a:gd name="T78" fmla="*/ 104 w 115"/>
                  <a:gd name="T79" fmla="*/ 3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5" h="54">
                    <a:moveTo>
                      <a:pt x="104" y="34"/>
                    </a:moveTo>
                    <a:cubicBezTo>
                      <a:pt x="105" y="33"/>
                      <a:pt x="106" y="31"/>
                      <a:pt x="108" y="31"/>
                    </a:cubicBezTo>
                    <a:quadBezTo>
                      <a:pt x="108" y="31"/>
                      <a:pt x="108" y="31"/>
                    </a:quadBezTo>
                    <a:cubicBezTo>
                      <a:pt x="110" y="31"/>
                      <a:pt x="113" y="27"/>
                      <a:pt x="115" y="24"/>
                    </a:cubicBezTo>
                    <a:cubicBezTo>
                      <a:pt x="115" y="23"/>
                      <a:pt x="115" y="21"/>
                      <a:pt x="114" y="20"/>
                    </a:cubicBezTo>
                    <a:cubicBezTo>
                      <a:pt x="113" y="18"/>
                      <a:pt x="112" y="17"/>
                      <a:pt x="111" y="17"/>
                    </a:cubicBezTo>
                    <a:cubicBezTo>
                      <a:pt x="108" y="17"/>
                      <a:pt x="105" y="16"/>
                      <a:pt x="104" y="14"/>
                    </a:cubicBezTo>
                    <a:cubicBezTo>
                      <a:pt x="103" y="12"/>
                      <a:pt x="102" y="10"/>
                      <a:pt x="103" y="9"/>
                    </a:cubicBezTo>
                    <a:cubicBezTo>
                      <a:pt x="103" y="8"/>
                      <a:pt x="102" y="7"/>
                      <a:pt x="102" y="6"/>
                    </a:cubicBezTo>
                    <a:quadBezTo>
                      <a:pt x="101" y="5"/>
                      <a:pt x="101" y="4"/>
                    </a:quadBezTo>
                    <a:cubicBezTo>
                      <a:pt x="99" y="4"/>
                      <a:pt x="98" y="4"/>
                      <a:pt x="96" y="5"/>
                    </a:cubicBezTo>
                    <a:quadBezTo>
                      <a:pt x="95" y="5"/>
                      <a:pt x="95" y="5"/>
                    </a:quadBezTo>
                    <a:cubicBezTo>
                      <a:pt x="93" y="5"/>
                      <a:pt x="91" y="4"/>
                      <a:pt x="89" y="2"/>
                    </a:cubicBezTo>
                    <a:cubicBezTo>
                      <a:pt x="88" y="1"/>
                      <a:pt x="86" y="0"/>
                      <a:pt x="85" y="0"/>
                    </a:cubicBezTo>
                    <a:quadBezTo>
                      <a:pt x="85" y="0"/>
                      <a:pt x="85" y="2"/>
                    </a:quadBezTo>
                    <a:cubicBezTo>
                      <a:pt x="85" y="3"/>
                      <a:pt x="85" y="4"/>
                      <a:pt x="85" y="5"/>
                    </a:cubicBezTo>
                    <a:cubicBezTo>
                      <a:pt x="85" y="6"/>
                      <a:pt x="84" y="7"/>
                      <a:pt x="82" y="7"/>
                    </a:cubicBezTo>
                    <a:cubicBezTo>
                      <a:pt x="81" y="7"/>
                      <a:pt x="80" y="7"/>
                      <a:pt x="79" y="7"/>
                    </a:cubicBezTo>
                    <a:cubicBezTo>
                      <a:pt x="79" y="7"/>
                      <a:pt x="78" y="7"/>
                      <a:pt x="78" y="7"/>
                    </a:cubicBezTo>
                    <a:cubicBezTo>
                      <a:pt x="77" y="10"/>
                      <a:pt x="73" y="10"/>
                      <a:pt x="70" y="7"/>
                    </a:cubicBezTo>
                    <a:cubicBezTo>
                      <a:pt x="70" y="6"/>
                      <a:pt x="69" y="6"/>
                      <a:pt x="69" y="6"/>
                    </a:cubicBezTo>
                    <a:cubicBezTo>
                      <a:pt x="68" y="6"/>
                      <a:pt x="67" y="6"/>
                      <a:pt x="67" y="7"/>
                    </a:cubicBezTo>
                    <a:cubicBezTo>
                      <a:pt x="67" y="7"/>
                      <a:pt x="67" y="8"/>
                      <a:pt x="67" y="9"/>
                    </a:cubicBezTo>
                    <a:quadBezTo>
                      <a:pt x="66" y="9"/>
                      <a:pt x="66" y="9"/>
                    </a:quadBezTo>
                    <a:quadBezTo>
                      <a:pt x="65" y="9"/>
                      <a:pt x="65" y="9"/>
                    </a:quadBezTo>
                    <a:cubicBezTo>
                      <a:pt x="63" y="9"/>
                      <a:pt x="62" y="9"/>
                      <a:pt x="60" y="7"/>
                    </a:cubicBezTo>
                    <a:quadBezTo>
                      <a:pt x="58" y="6"/>
                      <a:pt x="58" y="6"/>
                    </a:quadBezTo>
                    <a:cubicBezTo>
                      <a:pt x="57" y="5"/>
                      <a:pt x="56" y="6"/>
                      <a:pt x="55" y="7"/>
                    </a:cubicBezTo>
                    <a:cubicBezTo>
                      <a:pt x="54" y="8"/>
                      <a:pt x="54" y="9"/>
                      <a:pt x="54" y="9"/>
                    </a:cubicBezTo>
                    <a:cubicBezTo>
                      <a:pt x="54" y="11"/>
                      <a:pt x="54" y="12"/>
                      <a:pt x="53" y="13"/>
                    </a:cubicBezTo>
                    <a:cubicBezTo>
                      <a:pt x="53" y="13"/>
                      <a:pt x="52" y="13"/>
                      <a:pt x="51" y="13"/>
                    </a:cubicBezTo>
                    <a:cubicBezTo>
                      <a:pt x="49" y="13"/>
                      <a:pt x="48" y="12"/>
                      <a:pt x="46" y="8"/>
                    </a:cubicBezTo>
                    <a:quadBezTo>
                      <a:pt x="45" y="7"/>
                      <a:pt x="45" y="7"/>
                    </a:quadBezTo>
                    <a:cubicBezTo>
                      <a:pt x="45" y="7"/>
                      <a:pt x="44" y="7"/>
                      <a:pt x="44" y="8"/>
                    </a:cubicBezTo>
                    <a:quadBezTo>
                      <a:pt x="44" y="9"/>
                      <a:pt x="44" y="10"/>
                    </a:quadBezTo>
                    <a:cubicBezTo>
                      <a:pt x="45" y="12"/>
                      <a:pt x="46" y="15"/>
                      <a:pt x="45" y="17"/>
                    </a:cubicBezTo>
                    <a:cubicBezTo>
                      <a:pt x="44" y="18"/>
                      <a:pt x="42" y="19"/>
                      <a:pt x="40" y="18"/>
                    </a:cubicBezTo>
                    <a:cubicBezTo>
                      <a:pt x="39" y="17"/>
                      <a:pt x="36" y="18"/>
                      <a:pt x="35" y="20"/>
                    </a:cubicBezTo>
                    <a:cubicBezTo>
                      <a:pt x="35" y="21"/>
                      <a:pt x="34" y="22"/>
                      <a:pt x="33" y="22"/>
                    </a:cubicBezTo>
                    <a:cubicBezTo>
                      <a:pt x="30" y="22"/>
                      <a:pt x="28" y="18"/>
                      <a:pt x="27" y="15"/>
                    </a:cubicBezTo>
                    <a:cubicBezTo>
                      <a:pt x="27" y="13"/>
                      <a:pt x="27" y="10"/>
                      <a:pt x="29" y="9"/>
                    </a:cubicBezTo>
                    <a:cubicBezTo>
                      <a:pt x="27" y="6"/>
                      <a:pt x="17" y="1"/>
                      <a:pt x="13" y="1"/>
                    </a:cubicBezTo>
                    <a:quadBezTo>
                      <a:pt x="13" y="1"/>
                      <a:pt x="13" y="1"/>
                    </a:quadBezTo>
                    <a:cubicBezTo>
                      <a:pt x="14" y="2"/>
                      <a:pt x="15" y="2"/>
                      <a:pt x="16" y="4"/>
                    </a:cubicBezTo>
                    <a:cubicBezTo>
                      <a:pt x="17" y="4"/>
                      <a:pt x="18" y="6"/>
                      <a:pt x="18" y="7"/>
                    </a:cubicBezTo>
                    <a:cubicBezTo>
                      <a:pt x="18" y="8"/>
                      <a:pt x="17" y="9"/>
                      <a:pt x="15" y="9"/>
                    </a:cubicBezTo>
                    <a:cubicBezTo>
                      <a:pt x="13" y="9"/>
                      <a:pt x="11" y="8"/>
                      <a:pt x="9" y="6"/>
                    </a:cubicBezTo>
                    <a:quadBezTo>
                      <a:pt x="9" y="6"/>
                      <a:pt x="9" y="6"/>
                    </a:quadBezTo>
                    <a:cubicBezTo>
                      <a:pt x="8" y="6"/>
                      <a:pt x="6" y="7"/>
                      <a:pt x="5" y="9"/>
                    </a:cubicBezTo>
                    <a:cubicBezTo>
                      <a:pt x="4" y="10"/>
                      <a:pt x="3" y="12"/>
                      <a:pt x="2" y="13"/>
                    </a:cubicBezTo>
                    <a:cubicBezTo>
                      <a:pt x="1" y="14"/>
                      <a:pt x="0" y="15"/>
                      <a:pt x="0" y="16"/>
                    </a:cubicBezTo>
                    <a:cubicBezTo>
                      <a:pt x="0" y="16"/>
                      <a:pt x="2" y="17"/>
                      <a:pt x="4" y="17"/>
                    </a:cubicBezTo>
                    <a:cubicBezTo>
                      <a:pt x="6" y="17"/>
                      <a:pt x="7" y="17"/>
                      <a:pt x="8" y="16"/>
                    </a:cubicBezTo>
                    <a:cubicBezTo>
                      <a:pt x="14" y="13"/>
                      <a:pt x="21" y="14"/>
                      <a:pt x="24" y="16"/>
                    </a:cubicBezTo>
                    <a:cubicBezTo>
                      <a:pt x="25" y="17"/>
                      <a:pt x="25" y="19"/>
                      <a:pt x="25" y="19"/>
                    </a:cubicBezTo>
                    <a:cubicBezTo>
                      <a:pt x="25" y="21"/>
                      <a:pt x="23" y="22"/>
                      <a:pt x="22" y="23"/>
                    </a:cubicBezTo>
                    <a:quadBezTo>
                      <a:pt x="22" y="23"/>
                      <a:pt x="22" y="23"/>
                    </a:quadBezTo>
                    <a:cubicBezTo>
                      <a:pt x="23" y="24"/>
                      <a:pt x="23" y="25"/>
                      <a:pt x="23" y="26"/>
                    </a:cubicBezTo>
                    <a:cubicBezTo>
                      <a:pt x="23" y="27"/>
                      <a:pt x="21" y="28"/>
                      <a:pt x="19" y="29"/>
                    </a:cubicBezTo>
                    <a:cubicBezTo>
                      <a:pt x="19" y="29"/>
                      <a:pt x="20" y="30"/>
                      <a:pt x="20" y="30"/>
                    </a:cubicBezTo>
                    <a:quadBezTo>
                      <a:pt x="20" y="31"/>
                      <a:pt x="20" y="31"/>
                    </a:quadBezTo>
                    <a:cubicBezTo>
                      <a:pt x="20" y="31"/>
                      <a:pt x="20" y="33"/>
                      <a:pt x="20" y="33"/>
                    </a:cubicBezTo>
                    <a:quadBezTo>
                      <a:pt x="20" y="33"/>
                      <a:pt x="21" y="33"/>
                    </a:quadBezTo>
                    <a:cubicBezTo>
                      <a:pt x="24" y="31"/>
                      <a:pt x="26" y="33"/>
                      <a:pt x="26" y="36"/>
                    </a:cubicBezTo>
                    <a:cubicBezTo>
                      <a:pt x="26" y="36"/>
                      <a:pt x="26" y="37"/>
                      <a:pt x="26" y="37"/>
                    </a:cubicBezTo>
                    <a:cubicBezTo>
                      <a:pt x="28" y="38"/>
                      <a:pt x="28" y="39"/>
                      <a:pt x="28" y="41"/>
                    </a:cubicBezTo>
                    <a:cubicBezTo>
                      <a:pt x="28" y="43"/>
                      <a:pt x="26" y="45"/>
                      <a:pt x="21" y="46"/>
                    </a:cubicBezTo>
                    <a:cubicBezTo>
                      <a:pt x="19" y="46"/>
                      <a:pt x="18" y="46"/>
                      <a:pt x="17" y="46"/>
                    </a:cubicBezTo>
                    <a:cubicBezTo>
                      <a:pt x="19" y="47"/>
                      <a:pt x="23" y="46"/>
                      <a:pt x="27" y="45"/>
                    </a:cubicBezTo>
                    <a:quadBezTo>
                      <a:pt x="29" y="45"/>
                      <a:pt x="29" y="45"/>
                    </a:quadBezTo>
                    <a:cubicBezTo>
                      <a:pt x="30" y="45"/>
                      <a:pt x="31" y="45"/>
                      <a:pt x="31" y="45"/>
                    </a:cubicBezTo>
                    <a:cubicBezTo>
                      <a:pt x="36" y="45"/>
                      <a:pt x="40" y="47"/>
                      <a:pt x="44" y="50"/>
                    </a:cubicBezTo>
                    <a:cubicBezTo>
                      <a:pt x="47" y="51"/>
                      <a:pt x="49" y="52"/>
                      <a:pt x="51" y="53"/>
                    </a:cubicBezTo>
                    <a:cubicBezTo>
                      <a:pt x="52" y="54"/>
                      <a:pt x="54" y="54"/>
                      <a:pt x="56" y="54"/>
                    </a:cubicBezTo>
                    <a:quadBezTo>
                      <a:pt x="56" y="54"/>
                      <a:pt x="56" y="54"/>
                    </a:quadBezTo>
                    <a:cubicBezTo>
                      <a:pt x="62" y="54"/>
                      <a:pt x="68" y="51"/>
                      <a:pt x="68" y="50"/>
                    </a:cubicBezTo>
                    <a:cubicBezTo>
                      <a:pt x="69" y="47"/>
                      <a:pt x="73" y="46"/>
                      <a:pt x="77" y="46"/>
                    </a:cubicBezTo>
                    <a:cubicBezTo>
                      <a:pt x="79" y="45"/>
                      <a:pt x="82" y="45"/>
                      <a:pt x="83" y="44"/>
                    </a:cubicBezTo>
                    <a:cubicBezTo>
                      <a:pt x="87" y="41"/>
                      <a:pt x="92" y="38"/>
                      <a:pt x="99" y="38"/>
                    </a:cubicBezTo>
                    <a:cubicBezTo>
                      <a:pt x="102" y="38"/>
                      <a:pt x="103" y="36"/>
                      <a:pt x="104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id-ID"/>
              </a:p>
            </p:txBody>
          </p:sp>
        </p:grpSp>
      </p:grpSp>
      <p:sp>
        <p:nvSpPr>
          <p:cNvPr id="1149" name="Rectangle 1148"/>
          <p:cNvSpPr/>
          <p:nvPr/>
        </p:nvSpPr>
        <p:spPr>
          <a:xfrm>
            <a:off x="1056306" y="3787050"/>
            <a:ext cx="3575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 use a passage of Lorem Ipsum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0" name="Rectangle 1149"/>
          <p:cNvSpPr/>
          <p:nvPr/>
        </p:nvSpPr>
        <p:spPr>
          <a:xfrm rot="900000">
            <a:off x="1384001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6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9999" y="1372454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7448" y="1779741"/>
            <a:ext cx="49388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PIE DIAGRAM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SLIDE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666550" y="3532940"/>
            <a:ext cx="43237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 use a passage of Lorem Ipsum, you need to be sure there isn't anything embarrassing hidden in the middle of text.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1315094" y="912700"/>
            <a:ext cx="4275723" cy="4275723"/>
            <a:chOff x="11767682" y="2564946"/>
            <a:chExt cx="9748156" cy="9748158"/>
          </a:xfrm>
        </p:grpSpPr>
        <p:sp>
          <p:nvSpPr>
            <p:cNvPr id="191" name="Pie 190"/>
            <p:cNvSpPr/>
            <p:nvPr/>
          </p:nvSpPr>
          <p:spPr>
            <a:xfrm>
              <a:off x="12580030" y="3377293"/>
              <a:ext cx="8123464" cy="8123464"/>
            </a:xfrm>
            <a:prstGeom prst="pie">
              <a:avLst>
                <a:gd name="adj1" fmla="val 15700317"/>
                <a:gd name="adj2" fmla="val 3287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5" dirty="0">
                <a:solidFill>
                  <a:srgbClr val="6CBFCA"/>
                </a:solidFill>
              </a:endParaRPr>
            </a:p>
          </p:txBody>
        </p:sp>
        <p:sp>
          <p:nvSpPr>
            <p:cNvPr id="192" name="Pie 191"/>
            <p:cNvSpPr/>
            <p:nvPr/>
          </p:nvSpPr>
          <p:spPr>
            <a:xfrm>
              <a:off x="12173857" y="2971120"/>
              <a:ext cx="8935811" cy="8935811"/>
            </a:xfrm>
            <a:prstGeom prst="pie">
              <a:avLst>
                <a:gd name="adj1" fmla="val 2476713"/>
                <a:gd name="adj2" fmla="val 937902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5">
                <a:solidFill>
                  <a:schemeClr val="tx1"/>
                </a:solidFill>
              </a:endParaRPr>
            </a:p>
          </p:txBody>
        </p:sp>
        <p:sp>
          <p:nvSpPr>
            <p:cNvPr id="193" name="Pie 192"/>
            <p:cNvSpPr/>
            <p:nvPr/>
          </p:nvSpPr>
          <p:spPr>
            <a:xfrm>
              <a:off x="11767682" y="2564946"/>
              <a:ext cx="9748156" cy="9748158"/>
            </a:xfrm>
            <a:prstGeom prst="pie">
              <a:avLst>
                <a:gd name="adj1" fmla="val 8971233"/>
                <a:gd name="adj2" fmla="val 1591173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5">
                <a:solidFill>
                  <a:schemeClr val="tx1"/>
                </a:solidFill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14854600" y="5651863"/>
              <a:ext cx="3574324" cy="35743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5"/>
            </a:p>
          </p:txBody>
        </p:sp>
        <p:sp>
          <p:nvSpPr>
            <p:cNvPr id="195" name="Text Placeholder 59"/>
            <p:cNvSpPr txBox="1">
              <a:spLocks/>
            </p:cNvSpPr>
            <p:nvPr/>
          </p:nvSpPr>
          <p:spPr>
            <a:xfrm flipH="1">
              <a:off x="18777073" y="6533839"/>
              <a:ext cx="1578273" cy="743738"/>
            </a:xfrm>
            <a:prstGeom prst="rect">
              <a:avLst/>
            </a:prstGeom>
            <a:noFill/>
          </p:spPr>
          <p:txBody>
            <a:bodyPr/>
            <a:lstStyle/>
            <a:p>
              <a:pPr marL="306180" indent="-306180" algn="ctr">
                <a:spcBef>
                  <a:spcPct val="20000"/>
                </a:spcBef>
                <a:defRPr/>
              </a:pPr>
              <a:r>
                <a:rPr lang="en-US" sz="1125" b="1" spc="-56" dirty="0">
                  <a:solidFill>
                    <a:schemeClr val="bg1"/>
                  </a:solidFill>
                  <a:latin typeface="Nunito Sans ExtraBold" pitchFamily="2" charset="0"/>
                  <a:cs typeface="Lucida Sans Unicode" pitchFamily="34" charset="0"/>
                </a:rPr>
                <a:t>25%</a:t>
              </a:r>
            </a:p>
          </p:txBody>
        </p:sp>
        <p:sp>
          <p:nvSpPr>
            <p:cNvPr id="196" name="Text Placeholder 59"/>
            <p:cNvSpPr txBox="1">
              <a:spLocks/>
            </p:cNvSpPr>
            <p:nvPr/>
          </p:nvSpPr>
          <p:spPr>
            <a:xfrm flipH="1">
              <a:off x="15844921" y="10247423"/>
              <a:ext cx="1578273" cy="743739"/>
            </a:xfrm>
            <a:prstGeom prst="rect">
              <a:avLst/>
            </a:prstGeom>
            <a:noFill/>
          </p:spPr>
          <p:txBody>
            <a:bodyPr/>
            <a:lstStyle/>
            <a:p>
              <a:pPr marL="306180" indent="-306180" algn="ctr">
                <a:spcBef>
                  <a:spcPct val="20000"/>
                </a:spcBef>
                <a:defRPr/>
              </a:pPr>
              <a:r>
                <a:rPr lang="en-US" sz="1125" b="1" spc="-56" dirty="0">
                  <a:solidFill>
                    <a:schemeClr val="bg1"/>
                  </a:solidFill>
                  <a:latin typeface="Nunito Sans ExtraBold" pitchFamily="2" charset="0"/>
                  <a:cs typeface="Lucida Sans Unicode" pitchFamily="34" charset="0"/>
                </a:rPr>
                <a:t>25%</a:t>
              </a:r>
            </a:p>
          </p:txBody>
        </p:sp>
        <p:sp>
          <p:nvSpPr>
            <p:cNvPr id="197" name="Text Placeholder 59"/>
            <p:cNvSpPr txBox="1">
              <a:spLocks/>
            </p:cNvSpPr>
            <p:nvPr/>
          </p:nvSpPr>
          <p:spPr>
            <a:xfrm flipH="1">
              <a:off x="12649660" y="6440999"/>
              <a:ext cx="1578273" cy="743738"/>
            </a:xfrm>
            <a:prstGeom prst="rect">
              <a:avLst/>
            </a:prstGeom>
            <a:noFill/>
          </p:spPr>
          <p:txBody>
            <a:bodyPr/>
            <a:lstStyle/>
            <a:p>
              <a:pPr marL="306180" indent="-306180" algn="ctr">
                <a:spcBef>
                  <a:spcPct val="20000"/>
                </a:spcBef>
                <a:defRPr/>
              </a:pPr>
              <a:r>
                <a:rPr lang="en-US" sz="1125" b="1" spc="-56" dirty="0">
                  <a:solidFill>
                    <a:schemeClr val="bg1"/>
                  </a:solidFill>
                  <a:latin typeface="Nunito Sans ExtraBold" pitchFamily="2" charset="0"/>
                  <a:cs typeface="Lucida Sans Unicode" pitchFamily="34" charset="0"/>
                </a:rPr>
                <a:t>25%</a:t>
              </a:r>
            </a:p>
          </p:txBody>
        </p:sp>
      </p:grpSp>
      <p:sp>
        <p:nvSpPr>
          <p:cNvPr id="198" name="Round Diagonal Corner Rectangle 197"/>
          <p:cNvSpPr/>
          <p:nvPr/>
        </p:nvSpPr>
        <p:spPr>
          <a:xfrm flipH="1">
            <a:off x="886469" y="5556782"/>
            <a:ext cx="85725" cy="85725"/>
          </a:xfrm>
          <a:prstGeom prst="round2DiagRect">
            <a:avLst>
              <a:gd name="adj1" fmla="val 37107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9" name="Text Placeholder 7"/>
          <p:cNvSpPr txBox="1">
            <a:spLocks/>
          </p:cNvSpPr>
          <p:nvPr/>
        </p:nvSpPr>
        <p:spPr>
          <a:xfrm>
            <a:off x="972194" y="5513919"/>
            <a:ext cx="685800" cy="171450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50000"/>
              </a:lnSpc>
            </a:pPr>
            <a:r>
              <a:rPr lang="en-US" sz="675" b="1" dirty="0">
                <a:solidFill>
                  <a:schemeClr val="bg1">
                    <a:lumMod val="50000"/>
                  </a:schemeClr>
                </a:solidFill>
                <a:ea typeface="Open Sans" pitchFamily="34" charset="0"/>
                <a:cs typeface="Levenim MT" pitchFamily="2" charset="-79"/>
              </a:rPr>
              <a:t>ADD TEXT</a:t>
            </a:r>
          </a:p>
        </p:txBody>
      </p:sp>
      <p:sp>
        <p:nvSpPr>
          <p:cNvPr id="200" name="Round Diagonal Corner Rectangle 199"/>
          <p:cNvSpPr/>
          <p:nvPr/>
        </p:nvSpPr>
        <p:spPr>
          <a:xfrm flipH="1">
            <a:off x="3029594" y="5556782"/>
            <a:ext cx="85725" cy="85725"/>
          </a:xfrm>
          <a:prstGeom prst="round2DiagRect">
            <a:avLst>
              <a:gd name="adj1" fmla="val 37107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1" name="Text Placeholder 7"/>
          <p:cNvSpPr txBox="1">
            <a:spLocks/>
          </p:cNvSpPr>
          <p:nvPr/>
        </p:nvSpPr>
        <p:spPr>
          <a:xfrm>
            <a:off x="3115319" y="5513919"/>
            <a:ext cx="685800" cy="171450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50000"/>
              </a:lnSpc>
            </a:pPr>
            <a:r>
              <a:rPr lang="en-US" sz="675" b="1" dirty="0">
                <a:solidFill>
                  <a:schemeClr val="bg1">
                    <a:lumMod val="50000"/>
                  </a:schemeClr>
                </a:solidFill>
                <a:ea typeface="Open Sans" pitchFamily="34" charset="0"/>
                <a:cs typeface="Levenim MT" pitchFamily="2" charset="-79"/>
              </a:rPr>
              <a:t>ADD TEXT</a:t>
            </a:r>
          </a:p>
        </p:txBody>
      </p:sp>
      <p:sp>
        <p:nvSpPr>
          <p:cNvPr id="202" name="Round Diagonal Corner Rectangle 201"/>
          <p:cNvSpPr/>
          <p:nvPr/>
        </p:nvSpPr>
        <p:spPr>
          <a:xfrm flipH="1">
            <a:off x="5229869" y="5556782"/>
            <a:ext cx="85725" cy="85725"/>
          </a:xfrm>
          <a:prstGeom prst="round2DiagRect">
            <a:avLst>
              <a:gd name="adj1" fmla="val 37107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3" name="Text Placeholder 7"/>
          <p:cNvSpPr txBox="1">
            <a:spLocks/>
          </p:cNvSpPr>
          <p:nvPr/>
        </p:nvSpPr>
        <p:spPr>
          <a:xfrm>
            <a:off x="5315594" y="5513919"/>
            <a:ext cx="685800" cy="171450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50000"/>
              </a:lnSpc>
            </a:pPr>
            <a:r>
              <a:rPr lang="en-US" sz="675" b="1" dirty="0">
                <a:solidFill>
                  <a:schemeClr val="bg1">
                    <a:lumMod val="50000"/>
                  </a:schemeClr>
                </a:solidFill>
                <a:ea typeface="Open Sans" pitchFamily="34" charset="0"/>
                <a:cs typeface="Levenim MT" pitchFamily="2" charset="-79"/>
              </a:rPr>
              <a:t>ADD TEXT</a:t>
            </a:r>
          </a:p>
        </p:txBody>
      </p:sp>
      <p:sp>
        <p:nvSpPr>
          <p:cNvPr id="204" name="Rectangle 203"/>
          <p:cNvSpPr/>
          <p:nvPr/>
        </p:nvSpPr>
        <p:spPr>
          <a:xfrm rot="900000">
            <a:off x="6933035" y="-4817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DC6378-FFC3-46DB-B26D-BD85B52AF6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495294"/>
              </p:ext>
            </p:extLst>
          </p:nvPr>
        </p:nvGraphicFramePr>
        <p:xfrm>
          <a:off x="5588659" y="706582"/>
          <a:ext cx="5855195" cy="5472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1189109" y="3607967"/>
            <a:ext cx="3575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But the majority have suffered alteration in some form, by injected humor, or randomized words which don't look even slightly believable. If you are going to use a passage of Lorem Ipsum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8414" y="1685651"/>
            <a:ext cx="26548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SLIDE</a:t>
            </a:r>
          </a:p>
          <a:p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CHART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0965" y="1335443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SUBTITLE HERE</a:t>
            </a:r>
          </a:p>
        </p:txBody>
      </p:sp>
      <p:sp>
        <p:nvSpPr>
          <p:cNvPr id="9" name="Rectangle 8"/>
          <p:cNvSpPr/>
          <p:nvPr/>
        </p:nvSpPr>
        <p:spPr>
          <a:xfrm rot="900000">
            <a:off x="1437303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2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9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628072" y="2843180"/>
            <a:ext cx="4935855" cy="9077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5400" kern="0" spc="600">
                <a:solidFill>
                  <a:schemeClr val="bg1"/>
                </a:solidFill>
                <a:latin typeface="+mj-lt"/>
              </a:rPr>
              <a:t>코드 살펴보기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90260" y="2320403"/>
            <a:ext cx="382905" cy="4494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400" b="1" kern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 rot="900000">
            <a:off x="5098992" y="-490179"/>
            <a:ext cx="1994017" cy="1994017"/>
          </a:xfrm>
          <a:prstGeom prst="rect">
            <a:avLst/>
          </a:prstGeom>
          <a:noFill/>
          <a:ln w="1047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98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61310" y="733251"/>
            <a:ext cx="6469380" cy="903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ControleurCamera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35244" y="1831173"/>
            <a:ext cx="6721512" cy="455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18460" y="733251"/>
            <a:ext cx="6355080" cy="903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ControleurJoueur 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1004" y="1673033"/>
            <a:ext cx="5014996" cy="478823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88967" y="1683171"/>
            <a:ext cx="5406188" cy="478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7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28210" y="733251"/>
            <a:ext cx="2735580" cy="903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Rotator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1389" y="1900587"/>
            <a:ext cx="6049219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75735" y="2843180"/>
            <a:ext cx="4192905" cy="9077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5400" kern="0" spc="600">
                <a:solidFill>
                  <a:schemeClr val="bg1"/>
                </a:solidFill>
                <a:latin typeface="+mj-lt"/>
              </a:rPr>
              <a:t>수정한 부분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80734" y="2320403"/>
            <a:ext cx="382906" cy="4494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400" b="1" kern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 rot="900000">
            <a:off x="5098992" y="-490179"/>
            <a:ext cx="1994017" cy="1994017"/>
          </a:xfrm>
          <a:prstGeom prst="rect">
            <a:avLst/>
          </a:prstGeom>
          <a:noFill/>
          <a:ln w="1047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878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61410" y="733251"/>
            <a:ext cx="4878705" cy="903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1)</a:t>
            </a:r>
            <a:r>
              <a:rPr lang="ko-KR" altLang="en-US" sz="5400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캐릭터 변경</a:t>
            </a:r>
          </a:p>
        </p:txBody>
      </p:sp>
      <p:sp>
        <p:nvSpPr>
          <p:cNvPr id="17" name="Rectangle 16"/>
          <p:cNvSpPr/>
          <p:nvPr/>
        </p:nvSpPr>
        <p:spPr>
          <a:xfrm rot="900000">
            <a:off x="5734297" y="-481706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52814" y="1966708"/>
            <a:ext cx="248637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2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exon-Tosc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C6BA"/>
      </a:accent1>
      <a:accent2>
        <a:srgbClr val="3F434D"/>
      </a:accent2>
      <a:accent3>
        <a:srgbClr val="46C6BA"/>
      </a:accent3>
      <a:accent4>
        <a:srgbClr val="3F434D"/>
      </a:accent4>
      <a:accent5>
        <a:srgbClr val="46C6BA"/>
      </a:accent5>
      <a:accent6>
        <a:srgbClr val="3F434D"/>
      </a:accent6>
      <a:hlink>
        <a:srgbClr val="0563C1"/>
      </a:hlink>
      <a:folHlink>
        <a:srgbClr val="954F72"/>
      </a:folHlink>
    </a:clrScheme>
    <a:fontScheme name="사업">
      <a:majorFont>
        <a:latin typeface="Montserrat Semi 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782</Words>
  <Application>Microsoft Office PowerPoint</Application>
  <PresentationFormat>와이드스크린</PresentationFormat>
  <Paragraphs>91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Lato</vt:lpstr>
      <vt:lpstr>Levenim MT</vt:lpstr>
      <vt:lpstr>Montserrat Semi Bold</vt:lpstr>
      <vt:lpstr>Nunito Sans ExtraBold</vt:lpstr>
      <vt:lpstr>Open Sans</vt:lpstr>
      <vt:lpstr>Raleway</vt:lpstr>
      <vt:lpstr>Arial</vt:lpstr>
      <vt:lpstr>Calibri</vt:lpstr>
      <vt:lpstr>Lucida Sans Unicode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629-3</cp:lastModifiedBy>
  <cp:revision>165</cp:revision>
  <dcterms:created xsi:type="dcterms:W3CDTF">2018-05-05T03:43:01Z</dcterms:created>
  <dcterms:modified xsi:type="dcterms:W3CDTF">2022-12-07T06:50:36Z</dcterms:modified>
  <cp:version/>
</cp:coreProperties>
</file>