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303" r:id="rId14"/>
    <p:sldId id="285" r:id="rId15"/>
    <p:sldId id="304" r:id="rId16"/>
    <p:sldId id="287" r:id="rId17"/>
    <p:sldId id="289" r:id="rId18"/>
    <p:sldId id="282" r:id="rId19"/>
    <p:sldId id="305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298" r:id="rId28"/>
    <p:sldId id="299" r:id="rId29"/>
    <p:sldId id="300" r:id="rId30"/>
    <p:sldId id="301" r:id="rId31"/>
    <p:sldId id="302" r:id="rId32"/>
    <p:sldId id="262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243"/>
      </p:cViewPr>
      <p:guideLst>
        <p:guide orient="horz" pos="2154"/>
        <p:guide pos="3834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3AF422E-D74D-46B9-AB01-15178AF3AA17}" type="datetime1">
              <a:rPr lang="en-US"/>
              <a:pPr lvl="0"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932A856-5844-46C3-8DB5-778B7F0BCBD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B27DB0-F6FF-4338-AD0C-60E32880752F}" type="datetime1">
              <a:rPr lang="en-US"/>
              <a:pPr lvl="0">
                <a:defRPr/>
              </a:pPr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AFFAD16-93C4-4128-912C-A06D0861F20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Relationship Id="rId3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hyperlink" Target="https://pixelify.net/download/free-templates/presentations/business-powerpoint-template/" TargetMode="External" /><Relationship Id="rId3" Type="http://schemas.openxmlformats.org/officeDocument/2006/relationships/hyperlink" Target="https://dimg.donga.com/wps/NEWS/IMAGE/2020/12/31/104716803.1.jpg" TargetMode="External" /><Relationship Id="rId4" Type="http://schemas.openxmlformats.org/officeDocument/2006/relationships/hyperlink" Target="https://blockdmask.tistory.com/348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 rot="900000">
            <a:off x="5631739" y="1586399"/>
            <a:ext cx="928522" cy="928522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947035" y="2875002"/>
            <a:ext cx="6469380" cy="7521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4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Game Programming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37871" y="3934988"/>
            <a:ext cx="3716258" cy="816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>
                <a:solidFill>
                  <a:schemeClr val="accent1"/>
                </a:solidFill>
              </a:rPr>
              <a:t>2018648042 </a:t>
            </a:r>
            <a:r>
              <a:rPr lang="ko-KR" altLang="en-US" sz="2400">
                <a:solidFill>
                  <a:schemeClr val="accent1"/>
                </a:solidFill>
              </a:rPr>
              <a:t>조대훈 </a:t>
            </a:r>
          </a:p>
          <a:p>
            <a:pPr lvl="0" algn="ctr">
              <a:defRPr/>
            </a:pPr>
            <a:r>
              <a:rPr lang="ko-KR" altLang="en-US" sz="2400">
                <a:solidFill>
                  <a:schemeClr val="accent1"/>
                </a:solidFill>
              </a:rPr>
              <a:t>예제 </a:t>
            </a:r>
            <a:r>
              <a:rPr lang="en-US" altLang="ko-KR" sz="2400">
                <a:solidFill>
                  <a:schemeClr val="accent1"/>
                </a:solidFill>
              </a:rPr>
              <a:t>8_9_1</a:t>
            </a: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5710" y="743173"/>
            <a:ext cx="46405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cake_display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2741" y="1592461"/>
            <a:ext cx="10466518" cy="47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4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5710" y="743173"/>
            <a:ext cx="46405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cake_display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Grp="1" noChangeAspect="1"/>
          </p:cNvPicPr>
          <p:nvPr/>
        </p:nvPicPr>
        <p:blipFill rotWithShape="1">
          <a:blip r:embed="rId2"/>
          <a:srcRect t="11510" b="11510"/>
          <a:stretch>
            <a:fillRect/>
          </a:stretch>
        </p:blipFill>
        <p:spPr>
          <a:xfrm>
            <a:off x="0" y="1762918"/>
            <a:ext cx="12192000" cy="333216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</p:spTree>
    <p:extLst>
      <p:ext uri="{BB962C8B-B14F-4D97-AF65-F5344CB8AC3E}">
        <p14:creationId xmlns:p14="http://schemas.microsoft.com/office/powerpoint/2010/main" val="33493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80235" y="2833258"/>
            <a:ext cx="8431530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프로그램을 보고 느낀 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260" y="2320403"/>
            <a:ext cx="382905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8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8656" y="1645047"/>
            <a:ext cx="5754688" cy="35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3110172"/>
            <a:ext cx="9543314" cy="265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컴퓨터가 아닌 사람과 할 수 있으면 좋을 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명 이상도 같이 게임을 해볼수 있으면 좋을 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과자가 양 끝에서가 아니라 한 쪽으로 계속 움직이는게 좋을 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이름이 양쪽이 아니라 차례대로 배치되면 좋을거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난이도 설정이 가능하면 좋을 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과자를 먹는 횟수를 주사위가 아니라 집적 정했으면 좋을 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게임 이후 다시 플레이가 가능하도록 좋을 거 같다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endParaRPr lang="en-US" altLang="ko-KR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4897" y="1058388"/>
            <a:ext cx="2402205" cy="901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느낀 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6372" y="661022"/>
            <a:ext cx="16592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400" spc="300">
                <a:solidFill>
                  <a:schemeClr val="accent1"/>
                </a:solidFill>
              </a:rPr>
              <a:t>있으면 하는 것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71022" y="2843180"/>
            <a:ext cx="3449955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코드 수정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80734" y="2320403"/>
            <a:ext cx="382906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7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1285" y="4291758"/>
            <a:ext cx="6849430" cy="6954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48426" y="2105286"/>
            <a:ext cx="7495147" cy="15093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43000" y="4189655"/>
            <a:ext cx="1477406" cy="44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7422" y="753094"/>
            <a:ext cx="7717155" cy="90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choose_mode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2785" y="4051160"/>
            <a:ext cx="6306430" cy="20100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43000" y="4189655"/>
            <a:ext cx="1477406" cy="44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8711" y="753094"/>
            <a:ext cx="9954577" cy="873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2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2)</a:t>
            </a:r>
            <a:r>
              <a:rPr lang="ko-KR" altLang="en-US" sz="52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 </a:t>
            </a:r>
            <a:r>
              <a:rPr lang="en-US" altLang="ko-KR" sz="52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2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2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game_control_com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5704" y="2337527"/>
            <a:ext cx="944059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4126" y="4535025"/>
            <a:ext cx="6963747" cy="9431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08001" y="4527000"/>
            <a:ext cx="4156312" cy="41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4572" y="753094"/>
            <a:ext cx="7602855" cy="90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3)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count_player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4020" y="2671656"/>
            <a:ext cx="776395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9735" y="743173"/>
            <a:ext cx="8479155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input_particpant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94831"/>
            <a:ext cx="12192000" cy="34683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79850" y="1987869"/>
            <a:ext cx="3105583" cy="10764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16523" y="4213948"/>
            <a:ext cx="4143953" cy="1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5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71022" y="2863023"/>
            <a:ext cx="3449955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게임 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260" y="2320403"/>
            <a:ext cx="382905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360" y="743172"/>
            <a:ext cx="83743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과자 단방향 설정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8598" y="2738341"/>
            <a:ext cx="9154803" cy="13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9477" y="1066504"/>
            <a:ext cx="6233045" cy="175834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6179" y="4025398"/>
            <a:ext cx="6239641" cy="17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94004"/>
            <a:ext cx="12192000" cy="30699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1983" y="4120202"/>
            <a:ext cx="4156312" cy="41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값 변경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최대값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1210" y="743172"/>
            <a:ext cx="766953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이름 위치 변경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9477" y="1066504"/>
            <a:ext cx="6233045" cy="175834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7272" y="3661075"/>
            <a:ext cx="6257455" cy="17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2535" y="743172"/>
            <a:ext cx="930783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추가 및 수정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난이도 선택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6601" y="1892146"/>
            <a:ext cx="6258798" cy="22005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2258" y="4398838"/>
            <a:ext cx="668748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8409" y="743172"/>
            <a:ext cx="6726556" cy="9027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숫자 정하기</a:t>
            </a:r>
            <a:endParaRPr lang="ko-KR" alt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66682"/>
            <a:ext cx="5698493" cy="312463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9308" y="2862183"/>
            <a:ext cx="549669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235" y="743172"/>
            <a:ext cx="382905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ko-KR" altLang="en-US" sz="5400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9154" y="3980949"/>
            <a:ext cx="4953691" cy="149563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4391" y="981789"/>
            <a:ext cx="4963217" cy="11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435" y="743172"/>
            <a:ext cx="10022205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9)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및 생성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main_game()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421" y="2092977"/>
            <a:ext cx="11537156" cy="40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835" y="743172"/>
            <a:ext cx="8098155" cy="9027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생성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game_menu()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7442" y="2081024"/>
            <a:ext cx="709711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3735" y="743172"/>
            <a:ext cx="5002530" cy="9027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11)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수정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main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7785" y="2295367"/>
            <a:ext cx="449642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1785" y="3742490"/>
            <a:ext cx="1915220" cy="570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게임 규칙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887" y="4403159"/>
            <a:ext cx="4121118" cy="173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게임 규칙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게임은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명으로 한다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선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는 주사위를 굴린다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주사위의 눈 숫자대로 과자를 먹는다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과자를 먹으면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Turn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이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넘어가고 후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2~3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과정을 반복하며 게임을 진행한다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4996" y="3742490"/>
            <a:ext cx="1905694" cy="570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승리 조건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857" y="4442847"/>
            <a:ext cx="4121118" cy="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과자를 먹는 사람이 게임을 이긴다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 rot="900000">
            <a:off x="5734297" y="3919395"/>
            <a:ext cx="723409" cy="7234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1510" b="11510"/>
          <a:stretch>
            <a:fillRect/>
          </a:stretch>
        </p:blipFill>
        <p:spPr>
          <a:xfrm>
            <a:off x="0" y="0"/>
            <a:ext cx="12192000" cy="33321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920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2147750"/>
            <a:ext cx="9543314" cy="227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ppt template :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https://pixelify.net/download/free-templates/presentations/business-powerpoint-template/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(Business Powerpoint Template)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헤더파일 설명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https://uiandwe.tistory.com/99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베스킨라빈스 이미지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https://dimg.donga.com/wps/NEWS/IMAGE/2020/12/31/104716803.1.jpg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strncpy 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사용법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https://blockdmask.tistory.com/348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깃허브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https://github.com/MaloneDH/GameProgramming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7710" y="1058388"/>
            <a:ext cx="3068955" cy="901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참고 자료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61360" y="2753802"/>
            <a:ext cx="5669280" cy="1730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이상으로 발표를</a:t>
            </a:r>
          </a:p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마치겠습니다</a:t>
            </a:r>
          </a:p>
        </p:txBody>
      </p:sp>
      <p:sp>
        <p:nvSpPr>
          <p:cNvPr id="33" name="Rectangle 32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28072" y="2843180"/>
            <a:ext cx="4935855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코드 살펴보기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260" y="2320403"/>
            <a:ext cx="382905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9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75760" y="733251"/>
            <a:ext cx="38404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header file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018" y="2771683"/>
            <a:ext cx="1138396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42510" y="743173"/>
            <a:ext cx="25069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main 1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75" y="1636022"/>
            <a:ext cx="1199364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2510" y="743173"/>
            <a:ext cx="25069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main 2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-10"/>
          <a:stretch>
            <a:fillRect/>
          </a:stretch>
        </p:blipFill>
        <p:spPr>
          <a:xfrm>
            <a:off x="0" y="1651313"/>
            <a:ext cx="12192104" cy="4706673"/>
          </a:xfrm>
          <a:custGeom>
            <a:avLst/>
            <a:gdLst>
              <a:gd name="connsiteX0" fmla="*/ 0 w 12192104"/>
              <a:gd name="connsiteY0" fmla="*/ 0 h 4706673"/>
              <a:gd name="connsiteX1" fmla="*/ 12192000 w 12192104"/>
              <a:gd name="connsiteY1" fmla="*/ 0 h 4706673"/>
              <a:gd name="connsiteX2" fmla="*/ 12108656 w 12192104"/>
              <a:gd name="connsiteY2" fmla="*/ 3807725 h 4706673"/>
              <a:gd name="connsiteX3" fmla="*/ 0 w 12192104"/>
              <a:gd name="connsiteY3" fmla="*/ 4706307 h 4706673"/>
              <a:gd name="connsiteX4" fmla="*/ 0 w 12192104"/>
              <a:gd name="connsiteY4" fmla="*/ 0 h 470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104" h="4706673">
                <a:moveTo>
                  <a:pt x="0" y="0"/>
                </a:moveTo>
                <a:lnTo>
                  <a:pt x="12192000" y="0"/>
                </a:lnTo>
                <a:lnTo>
                  <a:pt x="12108656" y="3807725"/>
                </a:lnTo>
                <a:lnTo>
                  <a:pt x="0" y="470630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98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2091" y="3088328"/>
            <a:ext cx="4156312" cy="41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760" y="733251"/>
            <a:ext cx="38404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 game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046" y="2090551"/>
            <a:ext cx="9735908" cy="2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-10"/>
          <a:stretch>
            <a:fillRect/>
          </a:stretch>
        </p:blipFill>
        <p:spPr>
          <a:xfrm>
            <a:off x="-1364" y="1655841"/>
            <a:ext cx="12193364" cy="4693341"/>
          </a:xfrm>
          <a:custGeom>
            <a:avLst/>
            <a:gdLst>
              <a:gd name="connsiteX0" fmla="*/ 0 w 12193364"/>
              <a:gd name="connsiteY0" fmla="*/ 0 h 4693343"/>
              <a:gd name="connsiteX1" fmla="*/ 12192000 w 12193364"/>
              <a:gd name="connsiteY1" fmla="*/ 0 h 4693343"/>
              <a:gd name="connsiteX2" fmla="*/ 11176001 w 12193364"/>
              <a:gd name="connsiteY2" fmla="*/ 3989751 h 4693343"/>
              <a:gd name="connsiteX3" fmla="*/ 8179593 w 12193364"/>
              <a:gd name="connsiteY3" fmla="*/ 4664441 h 4693343"/>
              <a:gd name="connsiteX4" fmla="*/ 0 w 12193364"/>
              <a:gd name="connsiteY4" fmla="*/ 4693326 h 4693343"/>
              <a:gd name="connsiteX5" fmla="*/ 0 w 12193364"/>
              <a:gd name="connsiteY5" fmla="*/ 0 h 469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364" h="4693343">
                <a:moveTo>
                  <a:pt x="0" y="0"/>
                </a:moveTo>
                <a:lnTo>
                  <a:pt x="12192000" y="0"/>
                </a:lnTo>
                <a:lnTo>
                  <a:pt x="11176001" y="3989751"/>
                </a:lnTo>
                <a:lnTo>
                  <a:pt x="8179593" y="4664441"/>
                </a:lnTo>
                <a:lnTo>
                  <a:pt x="0" y="469332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236879" y="3542657"/>
            <a:ext cx="4702016" cy="36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0460" y="753094"/>
            <a:ext cx="4831080" cy="902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game_control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사업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와이드스크린</ep:PresentationFormat>
  <ep:Paragraphs>108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2018-05-05T03:43:01.000</dcterms:created>
  <dc:creator>ilhamsyahvutra@outlook.com</dc:creator>
  <cp:lastModifiedBy>629-3</cp:lastModifiedBy>
  <dcterms:modified xsi:type="dcterms:W3CDTF">2022-10-12T08:01:09.307</dcterms:modified>
  <cp:revision>134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