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5026f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5026f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5026f6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5026f6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b5026f6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b5026f6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5026f6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5026f6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9ce02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b9ce02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</a:t>
            </a:r>
            <a:r>
              <a:rPr lang="en"/>
              <a:t> of 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will be used to create final dashboard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pie chart shows the types of crimes from our data broken down into colors and percentages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where we will determine the top 3 crimes to use in our remaining visuals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the United States with multiple layers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map will show a circle for each crime using three different colors. Sizing of the circles will allow viewers to tell without further information which </a:t>
            </a:r>
            <a:r>
              <a:rPr lang="en"/>
              <a:t>states</a:t>
            </a:r>
            <a:r>
              <a:rPr lang="en"/>
              <a:t> </a:t>
            </a:r>
            <a:r>
              <a:rPr lang="en"/>
              <a:t>experience</a:t>
            </a:r>
            <a:r>
              <a:rPr lang="en"/>
              <a:t> each crime the most.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second layer of the map will add a pop up when you </a:t>
            </a:r>
            <a:r>
              <a:rPr lang="en"/>
              <a:t>click</a:t>
            </a:r>
            <a:r>
              <a:rPr lang="en"/>
              <a:t> each state to show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third layer of the map will add the number of police agencies to the pop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Assault offenses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Homicide offenses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Vehicle</a:t>
            </a:r>
            <a:r>
              <a:rPr lang="en"/>
              <a:t> Theft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the United States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map will show which regions of the United States are most likely to </a:t>
            </a:r>
            <a:r>
              <a:rPr lang="en"/>
              <a:t>experience</a:t>
            </a:r>
            <a:r>
              <a:rPr lang="en"/>
              <a:t> specific crimes. The darker the state the more crime it has.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pie chart shows offenders broken into gender (male, female, and unknown)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Another pie chart will show victims broken into gender (male, female, and unknown)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