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b5026f60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b5026f60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b5026f60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b5026f60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b5026f60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b5026f60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b5026f60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b5026f60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Blueprint</a:t>
            </a:r>
            <a:r>
              <a:rPr lang="en"/>
              <a:t> of Dashboard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that will be used to create final dashboard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Flask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Tableau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HTML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 Chart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pie chart shows all the crimes from our data broken down into colors and percentages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is where we will determine the top 3 crimes to use in our remaining visuals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Map of the United States with multiple layers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map will show a circle for each crime using three different colors. Sizing of the circles will allow viewers to tell without further information which </a:t>
            </a:r>
            <a:r>
              <a:rPr lang="en"/>
              <a:t>states</a:t>
            </a:r>
            <a:r>
              <a:rPr lang="en"/>
              <a:t> </a:t>
            </a:r>
            <a:r>
              <a:rPr lang="en"/>
              <a:t>experience</a:t>
            </a:r>
            <a:r>
              <a:rPr lang="en"/>
              <a:t> each crime the most.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second layer of the map will add a pop up when you </a:t>
            </a:r>
            <a:r>
              <a:rPr lang="en"/>
              <a:t>click</a:t>
            </a:r>
            <a:r>
              <a:rPr lang="en"/>
              <a:t> each state to show population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third layer of the map will add the number of police agencies to the pop 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Crimes: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Assault offenses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Homicide offenses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Motor Vehicle</a:t>
            </a:r>
            <a:r>
              <a:rPr lang="en"/>
              <a:t> Theft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 Map of the United States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map will show which regions of the United States are most likely to </a:t>
            </a:r>
            <a:r>
              <a:rPr lang="en"/>
              <a:t>experience</a:t>
            </a:r>
            <a:r>
              <a:rPr lang="en"/>
              <a:t> specific crimes. The darker the state the more crime it has.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