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C4BD-F86F-4285-8EE9-2DCE89EE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DBF6D-5E9A-4BE8-B57F-62C8F96C5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5CF0-D719-48BC-93E3-F688B9E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D3CC-C180-4147-ADB8-C314AF0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D397-C892-4711-AFB6-02FEE9F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E70-4374-4DC1-8327-3F5AC42C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6C29D-30ED-4BE2-9FC8-94CAA00D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94F3-E577-4262-974E-764B1BF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1078-0FD4-4CE4-9BB3-DB2F424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B2AB-1365-425A-B1AF-669746C5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446F9-438B-465E-8C2D-0532FBCC7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A3A13-EE3E-43E2-BF86-AB35030F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F687-EBBD-40BC-B8B9-4C650FA1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46F7-EA87-4722-A4EE-A48E4FD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0DE7-EF04-4ABE-B43F-AB66F77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06C-30A6-4222-8259-CE957B61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C248-2846-4D16-BBA8-627CAACC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3567-546D-4547-968A-B11BC62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8F90-CDD0-41A1-9731-B4FDD1C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BFA3-DDFB-4E3A-BBB3-2679039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5C0D-0BA1-4876-BE67-38D722A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663D-5D31-4B0D-93B6-87BB88B4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75B7-62B1-446D-A482-245CDCB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9096-CC95-4449-9636-292FC5BF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A36C-73EF-41F7-9C4E-440F40CD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495-3FD7-4837-80E9-5D1BF830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D125-DBA7-445D-8FAD-0EAF1C67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9C03-A176-49FC-846C-4679F80E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B0A9-A53C-4B6F-8705-E7B48D16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B09F-D501-4F57-81E5-271EE588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13ED-4442-47F7-95EC-512DC45F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B27-C27D-492D-84F5-F8791C09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2F2F-7DAB-42C7-BAFF-9F4EB34A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21467-90BD-47B8-B108-9985DF60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1B8E7-2ED2-4918-BA8F-BE10E70CC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100B1-AD68-49A4-B5AE-26ECF6E0D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191C-DC2F-46D8-B9DB-EB2F2029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36E0D-40F0-4007-9859-9D47FE29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C698-2156-4168-AF3B-91641B38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07C6-C155-4158-BFB0-E20FE7D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22BC0-E4E2-470E-B3D2-907944E0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3B2BB-D373-4CD3-995A-8903227C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9B85B-C6BD-4C55-B087-8BE00BD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C779-01BF-432D-BEEC-8943D137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3609A-2EBB-4550-BCC6-21BF1D42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C97D9-8C61-4E4C-BDAB-641C71A3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F498-1C73-4DDF-AA1C-0485C359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9126-F315-4D30-89BC-5E2F48B7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22F0-7AC4-4B58-B2A7-5824E8E0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8298-E7F2-4AE1-BA3D-5642F168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07A1-B93C-44BC-A2AA-362D6FDE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E52A-7E70-4256-9901-37EC4480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650B-319F-4EA8-B451-A2EC71F6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E08B5-9438-4E43-9AC1-716F3013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8C20A-270F-438F-9242-4FA315AF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E75E-A028-4743-B784-8EE1CF95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56F2-A1E5-49C2-8E5F-B360E356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D9EA-0697-4C0D-85B5-9A74BB3E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B71EE-5BD2-432E-A563-F688434A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150E-C854-4519-9352-BAF2BA47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F45D-521E-479A-B4A8-C8E16A638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A3FE-CA9C-469A-B885-793F5F296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9DC7-8611-433B-BB27-3CACA9168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F64-58EE-494F-81AF-98578261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9" y="1211104"/>
            <a:ext cx="3679031" cy="13230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UNEMPLOYMENT  </a:t>
            </a:r>
            <a:b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 EUROPE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Workers lined up for unemployment during the COVID-19 pandemic">
            <a:extLst>
              <a:ext uri="{FF2B5EF4-FFF2-40B4-BE49-F238E27FC236}">
                <a16:creationId xmlns:a16="http://schemas.microsoft.com/office/drawing/2014/main" id="{F553BD60-3731-4DA4-BB31-C52655370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337"/>
          <a:stretch/>
        </p:blipFill>
        <p:spPr bwMode="auto">
          <a:xfrm>
            <a:off x="686142" y="1237200"/>
            <a:ext cx="6956607" cy="4788710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246560-C95D-4ADC-8F7E-68EEB6C2097F}"/>
              </a:ext>
            </a:extLst>
          </p:cNvPr>
          <p:cNvSpPr/>
          <p:nvPr/>
        </p:nvSpPr>
        <p:spPr>
          <a:xfrm>
            <a:off x="7943831" y="4985385"/>
            <a:ext cx="4248169" cy="1040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Akinbuwa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Oluwadare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Sunday </a:t>
            </a:r>
          </a:p>
          <a:p>
            <a:pPr>
              <a:spcAft>
                <a:spcPts val="600"/>
              </a:spcAft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Julia Zimpel</a:t>
            </a:r>
          </a:p>
          <a:p>
            <a:pPr>
              <a:spcAft>
                <a:spcPts val="600"/>
              </a:spcAft>
            </a:pP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Malon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Kraaijvanger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Rinze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Douma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44EC3-DD7A-447D-BFCD-8A1DF008C9FA}"/>
              </a:ext>
            </a:extLst>
          </p:cNvPr>
          <p:cNvSpPr/>
          <p:nvPr/>
        </p:nvSpPr>
        <p:spPr>
          <a:xfrm>
            <a:off x="83057" y="449198"/>
            <a:ext cx="8600777" cy="382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11200" b="1" dirty="0" err="1">
                <a:solidFill>
                  <a:schemeClr val="accent1">
                    <a:lumMod val="75000"/>
                  </a:schemeClr>
                </a:solidFill>
              </a:rPr>
              <a:t>Ironhack</a:t>
            </a:r>
            <a:r>
              <a:rPr lang="en-US" sz="11200" b="1" dirty="0">
                <a:solidFill>
                  <a:schemeClr val="accent1">
                    <a:lumMod val="75000"/>
                  </a:schemeClr>
                </a:solidFill>
              </a:rPr>
              <a:t>, Data Analytics, 18 Sept 2020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5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 DECREASING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B01D1-97D3-4ED0-AD3F-83DD1E43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97" y="1301576"/>
            <a:ext cx="8962607" cy="45957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3EC707-2EF6-46F8-928E-82DB928E0D36}"/>
              </a:ext>
            </a:extLst>
          </p:cNvPr>
          <p:cNvSpPr/>
          <p:nvPr/>
        </p:nvSpPr>
        <p:spPr>
          <a:xfrm>
            <a:off x="4881414" y="1818526"/>
            <a:ext cx="1735138" cy="53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</a:t>
            </a:r>
            <a:r>
              <a:rPr lang="de-DE" dirty="0" err="1">
                <a:solidFill>
                  <a:schemeClr val="tx1"/>
                </a:solidFill>
              </a:rPr>
              <a:t>Financial</a:t>
            </a:r>
            <a:r>
              <a:rPr lang="de-DE" dirty="0">
                <a:solidFill>
                  <a:schemeClr val="tx1"/>
                </a:solidFill>
              </a:rPr>
              <a:t> Crisis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831AE7B-984D-4C4F-9F7F-490882B2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14" y="1855083"/>
            <a:ext cx="5312647" cy="4548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WITH HIGH UNEMPLOYMENT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FCDD3-2A59-41FD-AD2C-7978B37742B1}"/>
              </a:ext>
            </a:extLst>
          </p:cNvPr>
          <p:cNvSpPr/>
          <p:nvPr/>
        </p:nvSpPr>
        <p:spPr>
          <a:xfrm>
            <a:off x="514510" y="1253395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Top 10 Countries  %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432C5-43CC-4D53-9E76-49325A723C99}"/>
              </a:ext>
            </a:extLst>
          </p:cNvPr>
          <p:cNvSpPr/>
          <p:nvPr/>
        </p:nvSpPr>
        <p:spPr>
          <a:xfrm>
            <a:off x="5955587" y="1254821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Country </a:t>
            </a:r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C24BBA-348A-477A-92CF-6CECAD0C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37" y="1855083"/>
            <a:ext cx="4593650" cy="45488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516012-FE0A-405A-B901-690AD625BDDA}"/>
              </a:ext>
            </a:extLst>
          </p:cNvPr>
          <p:cNvSpPr txBox="1"/>
          <p:nvPr/>
        </p:nvSpPr>
        <p:spPr>
          <a:xfrm>
            <a:off x="7849807" y="4039866"/>
            <a:ext cx="1063681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GERMANY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7AE6DE-DE39-4487-BA1C-D379430EA89B}"/>
              </a:ext>
            </a:extLst>
          </p:cNvPr>
          <p:cNvCxnSpPr>
            <a:cxnSpLocks/>
          </p:cNvCxnSpPr>
          <p:nvPr/>
        </p:nvCxnSpPr>
        <p:spPr>
          <a:xfrm>
            <a:off x="8381647" y="4347643"/>
            <a:ext cx="238371" cy="335992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BBDDB-673B-4796-B48E-0BD4146DE801}"/>
              </a:ext>
            </a:extLst>
          </p:cNvPr>
          <p:cNvCxnSpPr>
            <a:cxnSpLocks/>
          </p:cNvCxnSpPr>
          <p:nvPr/>
        </p:nvCxnSpPr>
        <p:spPr>
          <a:xfrm flipH="1">
            <a:off x="9760232" y="5357445"/>
            <a:ext cx="462554" cy="373633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5E0EEC-1BDF-4E35-8A84-488814B3B2EF}"/>
              </a:ext>
            </a:extLst>
          </p:cNvPr>
          <p:cNvSpPr txBox="1"/>
          <p:nvPr/>
        </p:nvSpPr>
        <p:spPr>
          <a:xfrm>
            <a:off x="9991509" y="5124046"/>
            <a:ext cx="1063681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GREECE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77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UNEMPLOYMENT IN COUNTRIES WITH A HIGH GDP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B8B19-F924-437E-B13C-E34F200BF6FA}"/>
              </a:ext>
            </a:extLst>
          </p:cNvPr>
          <p:cNvSpPr/>
          <p:nvPr/>
        </p:nvSpPr>
        <p:spPr>
          <a:xfrm>
            <a:off x="2018640" y="1370756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013A7-A3AD-4E4B-9B00-5E0E508FBB98}"/>
              </a:ext>
            </a:extLst>
          </p:cNvPr>
          <p:cNvSpPr/>
          <p:nvPr/>
        </p:nvSpPr>
        <p:spPr>
          <a:xfrm>
            <a:off x="7521343" y="1370756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Greece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2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EDUCATION ENSURES JOB SECURITY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324A1E-FB88-48A8-B515-1B1F35A2A223}"/>
              </a:ext>
            </a:extLst>
          </p:cNvPr>
          <p:cNvSpPr/>
          <p:nvPr/>
        </p:nvSpPr>
        <p:spPr>
          <a:xfrm>
            <a:off x="2018640" y="1370756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8ADD8-8A51-4DCD-BA91-519A06DCF125}"/>
              </a:ext>
            </a:extLst>
          </p:cNvPr>
          <p:cNvSpPr/>
          <p:nvPr/>
        </p:nvSpPr>
        <p:spPr>
          <a:xfrm>
            <a:off x="7521343" y="1370756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Greece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UNEMPLOYMENT AMONG FEMALES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AD1D1E-538B-4A4A-972F-E19AE6889AF6}"/>
              </a:ext>
            </a:extLst>
          </p:cNvPr>
          <p:cNvSpPr/>
          <p:nvPr/>
        </p:nvSpPr>
        <p:spPr>
          <a:xfrm>
            <a:off x="2018640" y="1370756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3AE87-4636-4BE3-9398-EE0697F424B4}"/>
              </a:ext>
            </a:extLst>
          </p:cNvPr>
          <p:cNvSpPr/>
          <p:nvPr/>
        </p:nvSpPr>
        <p:spPr>
          <a:xfrm>
            <a:off x="7521343" y="1370756"/>
            <a:ext cx="3592993" cy="531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Greece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Sources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Eurostat_en - Eurostat">
            <a:extLst>
              <a:ext uri="{FF2B5EF4-FFF2-40B4-BE49-F238E27FC236}">
                <a16:creationId xmlns:a16="http://schemas.microsoft.com/office/drawing/2014/main" id="{B7C72B92-5E9D-45C9-97B1-16811066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83" y="2047469"/>
            <a:ext cx="4417434" cy="6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FBA0B-025F-4DE4-9594-423853FC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0" y="3777639"/>
            <a:ext cx="5684520" cy="14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62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UNEMPLOYMENT   IN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  IN EUROPE</dc:title>
  <dc:creator>Julia Zimpel</dc:creator>
  <cp:lastModifiedBy>Julia Zimpel</cp:lastModifiedBy>
  <cp:revision>2</cp:revision>
  <dcterms:created xsi:type="dcterms:W3CDTF">2020-09-15T17:26:22Z</dcterms:created>
  <dcterms:modified xsi:type="dcterms:W3CDTF">2020-09-15T17:33:06Z</dcterms:modified>
</cp:coreProperties>
</file>