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5496"/>
            <a:ext cx="7886700" cy="54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7A00-CFDA-A645-997E-8F0839ADB89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homologs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Tanoak</a:t>
            </a:r>
          </a:p>
          <a:p>
            <a:r>
              <a:rPr lang="en-US" dirty="0"/>
              <a:t>Maloof</a:t>
            </a:r>
          </a:p>
          <a:p>
            <a:r>
              <a:rPr lang="en-US" dirty="0"/>
              <a:t>07/18/2022</a:t>
            </a:r>
          </a:p>
        </p:txBody>
      </p:sp>
    </p:spTree>
    <p:extLst>
      <p:ext uri="{BB962C8B-B14F-4D97-AF65-F5344CB8AC3E}">
        <p14:creationId xmlns:p14="http://schemas.microsoft.com/office/powerpoint/2010/main" val="15430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2FA-C5D8-CC10-194C-5AAB691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EBDC-B003-1133-23F7-CB4CB23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oak (</a:t>
            </a:r>
            <a:r>
              <a:rPr lang="en-US" dirty="0" err="1"/>
              <a:t>Qrob</a:t>
            </a:r>
            <a:r>
              <a:rPr lang="en-US" dirty="0"/>
              <a:t>) homologs of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are actual orthologs</a:t>
            </a:r>
          </a:p>
          <a:p>
            <a:endParaRPr lang="en-US" dirty="0"/>
          </a:p>
          <a:p>
            <a:r>
              <a:rPr lang="en-US" dirty="0"/>
              <a:t>Figure out if changes are in </a:t>
            </a:r>
            <a:r>
              <a:rPr lang="en-US" dirty="0" err="1"/>
              <a:t>Qrob</a:t>
            </a:r>
            <a:r>
              <a:rPr lang="en-US" dirty="0"/>
              <a:t> or tanoak lineage</a:t>
            </a:r>
          </a:p>
        </p:txBody>
      </p:sp>
    </p:spTree>
    <p:extLst>
      <p:ext uri="{BB962C8B-B14F-4D97-AF65-F5344CB8AC3E}">
        <p14:creationId xmlns:p14="http://schemas.microsoft.com/office/powerpoint/2010/main" val="33641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7BF8-0F5D-956E-08A9-7AB56922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/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014-AA2F-8E02-F284-403D9876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</a:t>
            </a:r>
            <a:r>
              <a:rPr lang="en-US" dirty="0"/>
              <a:t>with two of the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“804” and “585”</a:t>
            </a:r>
          </a:p>
          <a:p>
            <a:r>
              <a:rPr lang="en-US" dirty="0" err="1"/>
              <a:t>BLASTp</a:t>
            </a:r>
            <a:r>
              <a:rPr lang="en-US" dirty="0"/>
              <a:t>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against:</a:t>
            </a:r>
          </a:p>
          <a:p>
            <a:pPr lvl="1"/>
            <a:r>
              <a:rPr lang="en-US" dirty="0"/>
              <a:t>Oak (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Phytozome</a:t>
            </a:r>
            <a:endParaRPr lang="en-US" dirty="0"/>
          </a:p>
          <a:p>
            <a:pPr lvl="2"/>
            <a:r>
              <a:rPr lang="en-US" dirty="0"/>
              <a:t>Red oak (</a:t>
            </a:r>
            <a:r>
              <a:rPr lang="en-US" i="1" dirty="0"/>
              <a:t>Q. </a:t>
            </a:r>
            <a:r>
              <a:rPr lang="en-US" i="1" dirty="0" err="1"/>
              <a:t>rubrus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American chestnut (</a:t>
            </a:r>
            <a:r>
              <a:rPr lang="en-US" i="1" dirty="0"/>
              <a:t>C. dentata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Poplar (</a:t>
            </a:r>
            <a:r>
              <a:rPr lang="en-US" i="1" dirty="0"/>
              <a:t>P. </a:t>
            </a:r>
            <a:r>
              <a:rPr lang="en-US" i="1" dirty="0" err="1"/>
              <a:t>trichocarpa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Soy (</a:t>
            </a:r>
            <a:r>
              <a:rPr lang="en-US" i="1" dirty="0"/>
              <a:t>G. max)</a:t>
            </a:r>
          </a:p>
          <a:p>
            <a:pPr lvl="2"/>
            <a:r>
              <a:rPr lang="en-US" dirty="0"/>
              <a:t>Arabidopsis</a:t>
            </a:r>
          </a:p>
          <a:p>
            <a:r>
              <a:rPr lang="en-US" dirty="0"/>
              <a:t>Align (MAFFT)</a:t>
            </a:r>
          </a:p>
          <a:p>
            <a:r>
              <a:rPr lang="en-US" dirty="0"/>
              <a:t>Reconstruct phylogenetic tree (</a:t>
            </a:r>
            <a:r>
              <a:rPr lang="en-US" dirty="0" err="1"/>
              <a:t>FastTree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198-93A3-A678-7127-D432569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260B-78B5-6D38-43C0-87F423D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interactive tree</a:t>
            </a:r>
          </a:p>
          <a:p>
            <a:r>
              <a:rPr lang="en-US" dirty="0"/>
              <a:t>Conclusions from tree:</a:t>
            </a:r>
          </a:p>
          <a:p>
            <a:pPr lvl="1"/>
            <a:r>
              <a:rPr lang="en-US" i="1" dirty="0"/>
              <a:t>Q. </a:t>
            </a:r>
            <a:r>
              <a:rPr lang="en-US" i="1" dirty="0" err="1"/>
              <a:t>robus</a:t>
            </a:r>
            <a:r>
              <a:rPr lang="en-US" dirty="0"/>
              <a:t> homologs are correct orthologs</a:t>
            </a:r>
          </a:p>
          <a:p>
            <a:pPr lvl="1"/>
            <a:r>
              <a:rPr lang="en-US" dirty="0"/>
              <a:t>Lots of expansion of this family within each lineage</a:t>
            </a:r>
          </a:p>
          <a:p>
            <a:r>
              <a:rPr lang="en-US" dirty="0"/>
              <a:t>Show pruned tree</a:t>
            </a:r>
          </a:p>
          <a:p>
            <a:pPr lvl="1"/>
            <a:r>
              <a:rPr lang="en-US" dirty="0"/>
              <a:t>Changes on both branches, more in 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6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2578062-AF69-DA49-9C13-DB50C11F3770}" vid="{5E5BA3BC-22DE-3B4C-A2F7-7F4DAD632B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143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Exploring homologs</vt:lpstr>
      <vt:lpstr>Goals</vt:lpstr>
      <vt:lpstr>Methods / Progress</vt:lpstr>
      <vt:lpstr>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homologs</dc:title>
  <dc:creator>Julin Maloof</dc:creator>
  <cp:lastModifiedBy>Julin Maloof</cp:lastModifiedBy>
  <cp:revision>4</cp:revision>
  <dcterms:created xsi:type="dcterms:W3CDTF">2022-07-18T03:10:52Z</dcterms:created>
  <dcterms:modified xsi:type="dcterms:W3CDTF">2022-07-18T04:35:56Z</dcterms:modified>
</cp:coreProperties>
</file>