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42"/>
    <p:restoredTop sz="96327"/>
  </p:normalViewPr>
  <p:slideViewPr>
    <p:cSldViewPr snapToGrid="0" snapToObjects="1">
      <p:cViewPr varScale="1">
        <p:scale>
          <a:sx n="68" d="100"/>
          <a:sy n="68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85678"/>
            <a:ext cx="3886200" cy="5391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5678"/>
            <a:ext cx="3886200" cy="5391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6590"/>
            <a:ext cx="7886700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35496"/>
            <a:ext cx="7886700" cy="5441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7A00-CFDA-A645-997E-8F0839ADB89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8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Complete Genomics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6, 2021</a:t>
            </a:r>
          </a:p>
        </p:txBody>
      </p:sp>
    </p:spTree>
    <p:extLst>
      <p:ext uri="{BB962C8B-B14F-4D97-AF65-F5344CB8AC3E}">
        <p14:creationId xmlns:p14="http://schemas.microsoft.com/office/powerpoint/2010/main" val="154303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F271-76A6-0447-864C-B14177E4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6590"/>
            <a:ext cx="7886700" cy="787810"/>
          </a:xfrm>
        </p:spPr>
        <p:txBody>
          <a:bodyPr/>
          <a:lstStyle/>
          <a:p>
            <a:r>
              <a:rPr lang="en-US" dirty="0"/>
              <a:t>PCAs calculated by subsampling 200 contigs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DA3A7A-649B-C74D-94E3-43E6CCA62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967" y="554447"/>
            <a:ext cx="6176963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36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F271-76A6-0447-864C-B14177E4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6590"/>
            <a:ext cx="7886700" cy="787810"/>
          </a:xfrm>
        </p:spPr>
        <p:txBody>
          <a:bodyPr/>
          <a:lstStyle/>
          <a:p>
            <a:r>
              <a:rPr lang="en-US" dirty="0"/>
              <a:t>PCAs calculated by subsampling 100M bases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253B64-4457-284D-9B27-10919A588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51113" y="499407"/>
            <a:ext cx="6361044" cy="636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0C5EDCC6-F809-244C-A7E6-70CE62B030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1997765"/>
            <a:ext cx="1583635" cy="15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DA9DE10-FC76-BA47-99EB-B5BB44FD0E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7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D8C2-5126-FB48-9279-EDF22C9D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D88E-EB26-E649-9546-E4A28BD6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”XL” samples in PCA: currently running</a:t>
            </a:r>
          </a:p>
          <a:p>
            <a:r>
              <a:rPr lang="en-US" dirty="0"/>
              <a:t>Use quantitative resistance data: will run today</a:t>
            </a:r>
          </a:p>
          <a:p>
            <a:r>
              <a:rPr lang="en-US" dirty="0" err="1"/>
              <a:t>Fst</a:t>
            </a:r>
            <a:r>
              <a:rPr lang="en-US" dirty="0"/>
              <a:t> or other tests for selection:</a:t>
            </a:r>
          </a:p>
          <a:p>
            <a:pPr lvl="1"/>
            <a:r>
              <a:rPr lang="en-US" dirty="0"/>
              <a:t>We do not have appropriate sampling for this</a:t>
            </a:r>
          </a:p>
          <a:p>
            <a:pPr lvl="1"/>
            <a:r>
              <a:rPr lang="en-US" dirty="0"/>
              <a:t>Population based tests but we have (very few) half sibs</a:t>
            </a:r>
          </a:p>
          <a:p>
            <a:pPr lvl="1"/>
            <a:r>
              <a:rPr lang="en-US" dirty="0"/>
              <a:t>Could do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tests between </a:t>
            </a:r>
            <a:r>
              <a:rPr lang="en-US" dirty="0" err="1"/>
              <a:t>TanOak</a:t>
            </a:r>
            <a:r>
              <a:rPr lang="en-US" dirty="0"/>
              <a:t> and closest relative (does not address disease susceptibility)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0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2578062-AF69-DA49-9C13-DB50C11F3770}" vid="{5E5BA3BC-22DE-3B4C-A2F7-7F4DAD632B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83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Complete Genomics</vt:lpstr>
      <vt:lpstr>PCAs calculated by subsampling 200 contigs</vt:lpstr>
      <vt:lpstr>PCAs calculated by subsampling 100M bases</vt:lpstr>
      <vt:lpstr>Other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Genomics</dc:title>
  <dc:creator>Julin Maloof</dc:creator>
  <cp:lastModifiedBy>Julin Maloof</cp:lastModifiedBy>
  <cp:revision>4</cp:revision>
  <dcterms:created xsi:type="dcterms:W3CDTF">2021-07-06T13:15:43Z</dcterms:created>
  <dcterms:modified xsi:type="dcterms:W3CDTF">2021-07-06T22:48:39Z</dcterms:modified>
</cp:coreProperties>
</file>