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09700"/>
            <a:ext cx="508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409700"/>
            <a:ext cx="508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09700"/>
            <a:ext cx="508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9700"/>
            <a:ext cx="508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699"/>
            <a:ext cx="10871200" cy="74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" charset="0"/>
              </a:defRPr>
            </a:lvl1pPr>
          </a:lstStyle>
          <a:p>
            <a:fld id="{08136F94-114C-A945-99B2-A0C45B3F9A0D}" type="datetimeFigureOut">
              <a:rPr lang="en-US" smtClean="0"/>
              <a:t>6/2/22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" charset="0"/>
              </a:defRPr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9AB8B-3E73-0157-A5ED-C0701DA4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829"/>
            <a:ext cx="10871200" cy="748106"/>
          </a:xfrm>
        </p:spPr>
        <p:txBody>
          <a:bodyPr/>
          <a:lstStyle/>
          <a:p>
            <a:r>
              <a:rPr lang="en-US" dirty="0"/>
              <a:t>GO terms “polysaccharide binding” and “electron transfer activity” </a:t>
            </a:r>
            <a:br>
              <a:rPr lang="en-US" dirty="0"/>
            </a:br>
            <a:r>
              <a:rPr lang="en-US" dirty="0"/>
              <a:t>are enriched in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</a:t>
            </a:r>
          </a:p>
        </p:txBody>
      </p:sp>
      <p:pic>
        <p:nvPicPr>
          <p:cNvPr id="7" name="Picture 6" descr="&#10;">
            <a:extLst>
              <a:ext uri="{FF2B5EF4-FFF2-40B4-BE49-F238E27FC236}">
                <a16:creationId xmlns:a16="http://schemas.microsoft.com/office/drawing/2014/main" id="{1F30EC19-E7AD-F8CC-5B70-57606D22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71417"/>
            <a:ext cx="8813800" cy="5449754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8585BE2-A937-1AD7-2C4E-5CC4F645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0" y="6250825"/>
            <a:ext cx="2176529" cy="556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5232D-CF8A-747F-E383-BF318EC12771}"/>
              </a:ext>
            </a:extLst>
          </p:cNvPr>
          <p:cNvSpPr txBox="1"/>
          <p:nvPr/>
        </p:nvSpPr>
        <p:spPr>
          <a:xfrm>
            <a:off x="9917090" y="6530654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Paulo </a:t>
            </a:r>
            <a:r>
              <a:rPr lang="en-US" sz="1200" dirty="0" err="1"/>
              <a:t>Magalang</a:t>
            </a:r>
            <a:r>
              <a:rPr lang="en-US" sz="1200" dirty="0"/>
              <a:t>, </a:t>
            </a:r>
            <a:r>
              <a:rPr lang="en-US" sz="1200" dirty="0" err="1"/>
              <a:t>Julin</a:t>
            </a:r>
            <a:r>
              <a:rPr lang="en-US" sz="1200" dirty="0"/>
              <a:t> Maloof</a:t>
            </a:r>
          </a:p>
        </p:txBody>
      </p:sp>
    </p:spTree>
    <p:extLst>
      <p:ext uri="{BB962C8B-B14F-4D97-AF65-F5344CB8AC3E}">
        <p14:creationId xmlns:p14="http://schemas.microsoft.com/office/powerpoint/2010/main" val="23144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B3BD-F306-41C6-27BE-18B9570B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761"/>
            <a:ext cx="10871200" cy="748106"/>
          </a:xfrm>
        </p:spPr>
        <p:txBody>
          <a:bodyPr/>
          <a:lstStyle/>
          <a:p>
            <a:r>
              <a:rPr lang="en-US" dirty="0"/>
              <a:t>Many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polysaccharide binding genes </a:t>
            </a:r>
            <a:br>
              <a:rPr lang="en-US" dirty="0"/>
            </a:br>
            <a:r>
              <a:rPr lang="en-US" dirty="0"/>
              <a:t>have homology to defense response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85E-20F0-EE57-3C43-AB5983BF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10 genes in the “polysaccharide binding” category with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&gt; 1.2:</a:t>
            </a:r>
          </a:p>
          <a:p>
            <a:pPr lvl="1"/>
            <a:r>
              <a:rPr lang="en-US" dirty="0"/>
              <a:t>6 Have homology to </a:t>
            </a:r>
            <a:r>
              <a:rPr lang="en-US" i="1" dirty="0"/>
              <a:t>LEAF RUST RESISTANCE 10 RECEPTOR KINASE-LIKE</a:t>
            </a:r>
            <a:r>
              <a:rPr lang="en-US" dirty="0"/>
              <a:t> genes</a:t>
            </a:r>
          </a:p>
          <a:p>
            <a:pPr lvl="1"/>
            <a:r>
              <a:rPr lang="en-US" dirty="0"/>
              <a:t>2 Have homology to other cell wall associated kinases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AE1EFEF-4FB2-CE0F-6244-66475894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6250825"/>
            <a:ext cx="2176529" cy="556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B368D-B67D-1C57-DEE4-E4AB52EA2E11}"/>
              </a:ext>
            </a:extLst>
          </p:cNvPr>
          <p:cNvSpPr txBox="1"/>
          <p:nvPr/>
        </p:nvSpPr>
        <p:spPr>
          <a:xfrm>
            <a:off x="9917090" y="6530654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Paulo </a:t>
            </a:r>
            <a:r>
              <a:rPr lang="en-US" sz="1200" dirty="0" err="1"/>
              <a:t>Magalang</a:t>
            </a:r>
            <a:r>
              <a:rPr lang="en-US" sz="1200" dirty="0"/>
              <a:t>, </a:t>
            </a:r>
            <a:r>
              <a:rPr lang="en-US" sz="1200" dirty="0" err="1"/>
              <a:t>Julin</a:t>
            </a:r>
            <a:r>
              <a:rPr lang="en-US" sz="1200" dirty="0"/>
              <a:t> Maloof</a:t>
            </a:r>
          </a:p>
        </p:txBody>
      </p:sp>
    </p:spTree>
    <p:extLst>
      <p:ext uri="{BB962C8B-B14F-4D97-AF65-F5344CB8AC3E}">
        <p14:creationId xmlns:p14="http://schemas.microsoft.com/office/powerpoint/2010/main" val="188814470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BackgroundSmallFonts">
  <a:themeElements>
    <a:clrScheme name="新しいプレゼンテーション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新しいプレゼンテーション">
      <a:majorFont>
        <a:latin typeface="Helvetica"/>
        <a:ea typeface="Osaka"/>
        <a:cs typeface="Osaka"/>
      </a:majorFont>
      <a:minorFont>
        <a:latin typeface="Helvetic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WhiteBackgroundSmallFonts</Template>
  <TotalTime>67</TotalTime>
  <Words>84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</vt:lpstr>
      <vt:lpstr>Times</vt:lpstr>
      <vt:lpstr>WhiteBackgroundSmallFonts</vt:lpstr>
      <vt:lpstr>GO terms “polysaccharide binding” and “electron transfer activity”  are enriched in high dN/dS genes</vt:lpstr>
      <vt:lpstr>Many high dN/dS polysaccharide binding genes  have homology to defense response 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terms “polysaccharide binding” and “electron transfer activity”  are enriched in high dN/dS genes</dc:title>
  <dc:creator>Julin Maloof</dc:creator>
  <cp:lastModifiedBy>Julin Maloof</cp:lastModifiedBy>
  <cp:revision>2</cp:revision>
  <dcterms:created xsi:type="dcterms:W3CDTF">2022-06-02T21:03:32Z</dcterms:created>
  <dcterms:modified xsi:type="dcterms:W3CDTF">2022-06-02T22:11:15Z</dcterms:modified>
</cp:coreProperties>
</file>