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4"/>
    <p:restoredTop sz="96197"/>
  </p:normalViewPr>
  <p:slideViewPr>
    <p:cSldViewPr snapToGrid="0" snapToObjects="1">
      <p:cViewPr varScale="1">
        <p:scale>
          <a:sx n="128" d="100"/>
          <a:sy n="128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85678"/>
            <a:ext cx="3886200" cy="5391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5678"/>
            <a:ext cx="3886200" cy="5391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6590"/>
            <a:ext cx="7886700" cy="479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35496"/>
            <a:ext cx="7886700" cy="5441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7A00-CFDA-A645-997E-8F0839ADB899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1AE59-0992-C344-BA7C-CD9495ADC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8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homologs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Tanoak</a:t>
            </a:r>
          </a:p>
          <a:p>
            <a:r>
              <a:rPr lang="en-US" dirty="0"/>
              <a:t>Maloof</a:t>
            </a:r>
          </a:p>
          <a:p>
            <a:r>
              <a:rPr lang="en-US" dirty="0"/>
              <a:t>07/18/2022</a:t>
            </a:r>
          </a:p>
        </p:txBody>
      </p:sp>
    </p:spTree>
    <p:extLst>
      <p:ext uri="{BB962C8B-B14F-4D97-AF65-F5344CB8AC3E}">
        <p14:creationId xmlns:p14="http://schemas.microsoft.com/office/powerpoint/2010/main" val="154303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4C60-F0F4-2EAF-82CC-64297FB6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6589"/>
            <a:ext cx="7886700" cy="847445"/>
          </a:xfrm>
        </p:spPr>
        <p:txBody>
          <a:bodyPr/>
          <a:lstStyle/>
          <a:p>
            <a:r>
              <a:rPr lang="en-US" dirty="0"/>
              <a:t>The second ORF is the C-term of LRK10L2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031F-2359-AC80-9CBF-7CC69B850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391"/>
            <a:ext cx="7886700" cy="49345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30D333-1EC0-C567-C343-8BB929D7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12" y="977935"/>
            <a:ext cx="8302775" cy="546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8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82FA-C5D8-CC10-194C-5AAB6918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EBDC-B003-1133-23F7-CB4CB237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 that oak (</a:t>
            </a:r>
            <a:r>
              <a:rPr lang="en-US" dirty="0" err="1"/>
              <a:t>Qrob</a:t>
            </a:r>
            <a:r>
              <a:rPr lang="en-US" dirty="0"/>
              <a:t>) homologs of tanoak high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genes are actual orthologs</a:t>
            </a:r>
          </a:p>
          <a:p>
            <a:endParaRPr lang="en-US" dirty="0"/>
          </a:p>
          <a:p>
            <a:r>
              <a:rPr lang="en-US" dirty="0"/>
              <a:t>Figure out if changes are in </a:t>
            </a:r>
            <a:r>
              <a:rPr lang="en-US" dirty="0" err="1"/>
              <a:t>Qrob</a:t>
            </a:r>
            <a:r>
              <a:rPr lang="en-US" dirty="0"/>
              <a:t> or tanoak lineage</a:t>
            </a:r>
          </a:p>
        </p:txBody>
      </p:sp>
    </p:spTree>
    <p:extLst>
      <p:ext uri="{BB962C8B-B14F-4D97-AF65-F5344CB8AC3E}">
        <p14:creationId xmlns:p14="http://schemas.microsoft.com/office/powerpoint/2010/main" val="336410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7BF8-0F5D-956E-08A9-7AB56922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/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7014-AA2F-8E02-F284-403D9876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 </a:t>
            </a:r>
            <a:r>
              <a:rPr lang="en-US" dirty="0"/>
              <a:t>with two of the high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genes “804” and “585”</a:t>
            </a:r>
          </a:p>
          <a:p>
            <a:r>
              <a:rPr lang="en-US" dirty="0" err="1"/>
              <a:t>BLASTp</a:t>
            </a:r>
            <a:r>
              <a:rPr lang="en-US" dirty="0"/>
              <a:t> tanoak high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genes against:</a:t>
            </a:r>
          </a:p>
          <a:p>
            <a:pPr lvl="1"/>
            <a:r>
              <a:rPr lang="en-US" dirty="0"/>
              <a:t>Oak (</a:t>
            </a:r>
            <a:r>
              <a:rPr lang="en-US" i="1" dirty="0"/>
              <a:t>Q. </a:t>
            </a:r>
            <a:r>
              <a:rPr lang="en-US" i="1" dirty="0" err="1"/>
              <a:t>robur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Phytozome</a:t>
            </a:r>
            <a:endParaRPr lang="en-US" dirty="0"/>
          </a:p>
          <a:p>
            <a:pPr lvl="2"/>
            <a:r>
              <a:rPr lang="en-US" dirty="0"/>
              <a:t>Red oak (</a:t>
            </a:r>
            <a:r>
              <a:rPr lang="en-US" i="1" dirty="0"/>
              <a:t>Q. </a:t>
            </a:r>
            <a:r>
              <a:rPr lang="en-US" i="1" dirty="0" err="1"/>
              <a:t>rubrus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American chestnut (</a:t>
            </a:r>
            <a:r>
              <a:rPr lang="en-US" i="1" dirty="0"/>
              <a:t>C. dentata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Poplar (</a:t>
            </a:r>
            <a:r>
              <a:rPr lang="en-US" i="1" dirty="0"/>
              <a:t>P. </a:t>
            </a:r>
            <a:r>
              <a:rPr lang="en-US" i="1" dirty="0" err="1"/>
              <a:t>trichocarpa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Soy (</a:t>
            </a:r>
            <a:r>
              <a:rPr lang="en-US" i="1" dirty="0"/>
              <a:t>G. max)</a:t>
            </a:r>
          </a:p>
          <a:p>
            <a:pPr lvl="2"/>
            <a:r>
              <a:rPr lang="en-US" dirty="0"/>
              <a:t>Arabidopsis</a:t>
            </a:r>
          </a:p>
          <a:p>
            <a:r>
              <a:rPr lang="en-US" dirty="0"/>
              <a:t>Align (MAFFT)</a:t>
            </a:r>
          </a:p>
          <a:p>
            <a:r>
              <a:rPr lang="en-US" dirty="0"/>
              <a:t>Reconstruct phylogenetic tree (</a:t>
            </a:r>
            <a:r>
              <a:rPr lang="en-US" dirty="0" err="1"/>
              <a:t>FastTree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5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3198-93A3-A678-7127-D432569F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260B-78B5-6D38-43C0-87F423D0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interactive tree</a:t>
            </a:r>
          </a:p>
          <a:p>
            <a:r>
              <a:rPr lang="en-US" dirty="0"/>
              <a:t>Conclusions from tree:</a:t>
            </a:r>
          </a:p>
          <a:p>
            <a:pPr lvl="1"/>
            <a:r>
              <a:rPr lang="en-US" i="1" dirty="0"/>
              <a:t>Q. </a:t>
            </a:r>
            <a:r>
              <a:rPr lang="en-US" i="1" dirty="0" err="1"/>
              <a:t>robus</a:t>
            </a:r>
            <a:r>
              <a:rPr lang="en-US" dirty="0"/>
              <a:t> homologs are correct orthologs</a:t>
            </a:r>
          </a:p>
          <a:p>
            <a:pPr lvl="1"/>
            <a:r>
              <a:rPr lang="en-US" dirty="0"/>
              <a:t>Lots of expansion of this family within each lineage</a:t>
            </a:r>
          </a:p>
          <a:p>
            <a:r>
              <a:rPr lang="en-US" dirty="0"/>
              <a:t>Show pruned tree</a:t>
            </a:r>
          </a:p>
          <a:p>
            <a:pPr lvl="1"/>
            <a:r>
              <a:rPr lang="en-US" dirty="0"/>
              <a:t>Changes on both branches, more in </a:t>
            </a:r>
            <a:r>
              <a:rPr lang="en-US" i="1" dirty="0"/>
              <a:t>Q. </a:t>
            </a:r>
            <a:r>
              <a:rPr lang="en-US" i="1" dirty="0" err="1"/>
              <a:t>robur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6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6FB6-E4F9-3CED-9CA0-EAB848AE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August 15,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E9ACA-E92E-97BE-647C-90997BD7D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more closely at alignments.</a:t>
            </a:r>
          </a:p>
          <a:p>
            <a:r>
              <a:rPr lang="en-US" dirty="0"/>
              <a:t>I think annotation needs to be improved</a:t>
            </a:r>
          </a:p>
        </p:txBody>
      </p:sp>
    </p:spTree>
    <p:extLst>
      <p:ext uri="{BB962C8B-B14F-4D97-AF65-F5344CB8AC3E}">
        <p14:creationId xmlns:p14="http://schemas.microsoft.com/office/powerpoint/2010/main" val="174042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811D-3941-BD38-6F66-667A258F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gene model for LRK10L2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FF674-A28E-6CB2-6A8F-725BAFA1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N-terminal is good: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then no alignment.  True truncation or missing annotation?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E29F2-6CC8-BDA1-3D88-7207F6D4F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429"/>
            <a:ext cx="9144000" cy="883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0329E3-FFD6-BF50-D1E9-3B292936D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5226"/>
            <a:ext cx="11311102" cy="113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5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39DA-4C9C-78A0-4D84-81253F04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Gff3 has a single exon for this gene: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7A7637-B8F5-3E8E-094B-E3FFA2AB4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36290"/>
            <a:ext cx="9417216" cy="115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0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907A-738C-0A80-DDAE-F1AF0D1C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NCBI </a:t>
            </a:r>
            <a:r>
              <a:rPr lang="en-US" dirty="0" err="1"/>
              <a:t>ORFfinder</a:t>
            </a:r>
            <a:r>
              <a:rPr lang="en-US" dirty="0"/>
              <a:t> shows downstream ORFs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2671-BDD5-9AE0-BD35-3115844A4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10KB starting from ATG of 585_pilon_mRNA_3.11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ORF is the one annotated in the gff3</a:t>
            </a:r>
          </a:p>
          <a:p>
            <a:r>
              <a:rPr lang="en-US" dirty="0"/>
              <a:t>Highlighted ORF (as well as the others) are not in gff3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37993-FEDB-F3F6-CECF-F6E64A296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995"/>
            <a:ext cx="9144000" cy="237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427E-12EC-440E-55BA-434D271A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second ORF?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D3C40-272D-7632-0047-B1E1B08EB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first ORF matches the first ~ 260aa of LRK10L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EB5AC-47BB-0D78-64A3-C001F9E02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41931"/>
            <a:ext cx="7603435" cy="50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3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C2578062-AF69-DA49-9C13-DB50C11F3770}" vid="{5E5BA3BC-22DE-3B4C-A2F7-7F4DAD632B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</TotalTime>
  <Words>255</Words>
  <Application>Microsoft Macintosh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Exploring homologs</vt:lpstr>
      <vt:lpstr>Goals</vt:lpstr>
      <vt:lpstr>Methods / Progress</vt:lpstr>
      <vt:lpstr>Tree</vt:lpstr>
      <vt:lpstr>Update August 15, 2022</vt:lpstr>
      <vt:lpstr>Truncated gene model for LRK10L2</vt:lpstr>
      <vt:lpstr>Gff3 has a single exon for this gene:</vt:lpstr>
      <vt:lpstr>NCBI ORFfinder shows downstream ORFs</vt:lpstr>
      <vt:lpstr>What is the second ORF?</vt:lpstr>
      <vt:lpstr>The second ORF is the C-term of LRK10L2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homologs</dc:title>
  <dc:creator>Julin Maloof</dc:creator>
  <cp:lastModifiedBy>Julin Maloof</cp:lastModifiedBy>
  <cp:revision>7</cp:revision>
  <dcterms:created xsi:type="dcterms:W3CDTF">2022-07-18T03:10:52Z</dcterms:created>
  <dcterms:modified xsi:type="dcterms:W3CDTF">2022-08-15T04:52:47Z</dcterms:modified>
</cp:coreProperties>
</file>