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7EF5D-13DB-4891-9F04-FB534859877A}" v="109" dt="2022-11-07T23:32:2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Lynn Baker" userId="91daea49-f115-4286-846b-03e99e988c97" providerId="ADAL" clId="{2297EF5D-13DB-4891-9F04-FB534859877A}"/>
    <pc:docChg chg="undo custSel addSld delSld modSld">
      <pc:chgData name="Cassandra Lynn Baker" userId="91daea49-f115-4286-846b-03e99e988c97" providerId="ADAL" clId="{2297EF5D-13DB-4891-9F04-FB534859877A}" dt="2022-11-07T23:32:22.859" v="380" actId="1076"/>
      <pc:docMkLst>
        <pc:docMk/>
      </pc:docMkLst>
      <pc:sldChg chg="del">
        <pc:chgData name="Cassandra Lynn Baker" userId="91daea49-f115-4286-846b-03e99e988c97" providerId="ADAL" clId="{2297EF5D-13DB-4891-9F04-FB534859877A}" dt="2022-11-07T19:30:17.217" v="324" actId="47"/>
        <pc:sldMkLst>
          <pc:docMk/>
          <pc:sldMk cId="1126894023" sldId="256"/>
        </pc:sldMkLst>
      </pc:sldChg>
      <pc:sldChg chg="addSp delSp modSp mod">
        <pc:chgData name="Cassandra Lynn Baker" userId="91daea49-f115-4286-846b-03e99e988c97" providerId="ADAL" clId="{2297EF5D-13DB-4891-9F04-FB534859877A}" dt="2022-11-07T19:35:36.884" v="335" actId="166"/>
        <pc:sldMkLst>
          <pc:docMk/>
          <pc:sldMk cId="1669531324" sldId="257"/>
        </pc:sldMkLst>
        <pc:spChg chg="mod">
          <ac:chgData name="Cassandra Lynn Baker" userId="91daea49-f115-4286-846b-03e99e988c97" providerId="ADAL" clId="{2297EF5D-13DB-4891-9F04-FB534859877A}" dt="2022-11-07T19:28:43.792" v="313" actId="20577"/>
          <ac:spMkLst>
            <pc:docMk/>
            <pc:sldMk cId="1669531324" sldId="257"/>
            <ac:spMk id="2" creationId="{0DE91AEF-5523-5E4F-E9E7-539259593D29}"/>
          </ac:spMkLst>
        </pc:spChg>
        <pc:spChg chg="ord">
          <ac:chgData name="Cassandra Lynn Baker" userId="91daea49-f115-4286-846b-03e99e988c97" providerId="ADAL" clId="{2297EF5D-13DB-4891-9F04-FB534859877A}" dt="2022-11-07T19:35:36.884" v="335" actId="166"/>
          <ac:spMkLst>
            <pc:docMk/>
            <pc:sldMk cId="1669531324" sldId="257"/>
            <ac:spMk id="4" creationId="{7A17AFB5-1B2C-2C14-3160-A92967980AED}"/>
          </ac:spMkLst>
        </pc:spChg>
        <pc:spChg chg="add mod">
          <ac:chgData name="Cassandra Lynn Baker" userId="91daea49-f115-4286-846b-03e99e988c97" providerId="ADAL" clId="{2297EF5D-13DB-4891-9F04-FB534859877A}" dt="2022-11-07T19:29:49" v="319" actId="20577"/>
          <ac:spMkLst>
            <pc:docMk/>
            <pc:sldMk cId="1669531324" sldId="257"/>
            <ac:spMk id="5" creationId="{200FECF6-35F5-9C49-FFD2-31D8E495CB28}"/>
          </ac:spMkLst>
        </pc:spChg>
        <pc:picChg chg="del">
          <ac:chgData name="Cassandra Lynn Baker" userId="91daea49-f115-4286-846b-03e99e988c97" providerId="ADAL" clId="{2297EF5D-13DB-4891-9F04-FB534859877A}" dt="2022-11-07T19:35:03.625" v="326" actId="478"/>
          <ac:picMkLst>
            <pc:docMk/>
            <pc:sldMk cId="1669531324" sldId="257"/>
            <ac:picMk id="1028" creationId="{70141927-5316-0234-C431-DE15EFC3E965}"/>
          </ac:picMkLst>
        </pc:picChg>
        <pc:picChg chg="del">
          <ac:chgData name="Cassandra Lynn Baker" userId="91daea49-f115-4286-846b-03e99e988c97" providerId="ADAL" clId="{2297EF5D-13DB-4891-9F04-FB534859877A}" dt="2022-11-07T19:35:21.572" v="331" actId="478"/>
          <ac:picMkLst>
            <pc:docMk/>
            <pc:sldMk cId="1669531324" sldId="257"/>
            <ac:picMk id="1030" creationId="{2C5FB5F8-9C41-A5EE-695F-BD9AE1B59D1D}"/>
          </ac:picMkLst>
        </pc:picChg>
        <pc:picChg chg="add mod">
          <ac:chgData name="Cassandra Lynn Baker" userId="91daea49-f115-4286-846b-03e99e988c97" providerId="ADAL" clId="{2297EF5D-13DB-4891-9F04-FB534859877A}" dt="2022-11-07T19:35:18.380" v="330" actId="167"/>
          <ac:picMkLst>
            <pc:docMk/>
            <pc:sldMk cId="1669531324" sldId="257"/>
            <ac:picMk id="1032" creationId="{351D974D-1CAB-0894-C1C7-AA6F2F3324F9}"/>
          </ac:picMkLst>
        </pc:picChg>
        <pc:picChg chg="add mod">
          <ac:chgData name="Cassandra Lynn Baker" userId="91daea49-f115-4286-846b-03e99e988c97" providerId="ADAL" clId="{2297EF5D-13DB-4891-9F04-FB534859877A}" dt="2022-11-07T19:35:33.630" v="334" actId="1076"/>
          <ac:picMkLst>
            <pc:docMk/>
            <pc:sldMk cId="1669531324" sldId="257"/>
            <ac:picMk id="1034" creationId="{8EDBBF46-71FD-B034-2322-53C4DD78F54A}"/>
          </ac:picMkLst>
        </pc:picChg>
      </pc:sldChg>
      <pc:sldChg chg="new del">
        <pc:chgData name="Cassandra Lynn Baker" userId="91daea49-f115-4286-846b-03e99e988c97" providerId="ADAL" clId="{2297EF5D-13DB-4891-9F04-FB534859877A}" dt="2022-11-07T19:09:41.534" v="64" actId="47"/>
        <pc:sldMkLst>
          <pc:docMk/>
          <pc:sldMk cId="157222354" sldId="258"/>
        </pc:sldMkLst>
      </pc:sldChg>
      <pc:sldChg chg="addSp delSp modSp add mod">
        <pc:chgData name="Cassandra Lynn Baker" userId="91daea49-f115-4286-846b-03e99e988c97" providerId="ADAL" clId="{2297EF5D-13DB-4891-9F04-FB534859877A}" dt="2022-11-07T19:36:57.147" v="345" actId="166"/>
        <pc:sldMkLst>
          <pc:docMk/>
          <pc:sldMk cId="789907599" sldId="259"/>
        </pc:sldMkLst>
        <pc:spChg chg="mod">
          <ac:chgData name="Cassandra Lynn Baker" userId="91daea49-f115-4286-846b-03e99e988c97" providerId="ADAL" clId="{2297EF5D-13DB-4891-9F04-FB534859877A}" dt="2022-11-07T19:08:19.537" v="53" actId="14100"/>
          <ac:spMkLst>
            <pc:docMk/>
            <pc:sldMk cId="789907599" sldId="259"/>
            <ac:spMk id="2" creationId="{0DE91AEF-5523-5E4F-E9E7-539259593D29}"/>
          </ac:spMkLst>
        </pc:spChg>
        <pc:spChg chg="ord">
          <ac:chgData name="Cassandra Lynn Baker" userId="91daea49-f115-4286-846b-03e99e988c97" providerId="ADAL" clId="{2297EF5D-13DB-4891-9F04-FB534859877A}" dt="2022-11-07T19:36:57.147" v="345" actId="166"/>
          <ac:spMkLst>
            <pc:docMk/>
            <pc:sldMk cId="789907599" sldId="259"/>
            <ac:spMk id="4" creationId="{7A17AFB5-1B2C-2C14-3160-A92967980AED}"/>
          </ac:spMkLst>
        </pc:spChg>
        <pc:spChg chg="add mod">
          <ac:chgData name="Cassandra Lynn Baker" userId="91daea49-f115-4286-846b-03e99e988c97" providerId="ADAL" clId="{2297EF5D-13DB-4891-9F04-FB534859877A}" dt="2022-11-07T19:29:52.935" v="320"/>
          <ac:spMkLst>
            <pc:docMk/>
            <pc:sldMk cId="789907599" sldId="259"/>
            <ac:spMk id="5" creationId="{70AAE2A9-0A40-E498-BED4-1BB8ED56E2D7}"/>
          </ac:spMkLst>
        </pc:spChg>
        <pc:picChg chg="del">
          <ac:chgData name="Cassandra Lynn Baker" userId="91daea49-f115-4286-846b-03e99e988c97" providerId="ADAL" clId="{2297EF5D-13DB-4891-9F04-FB534859877A}" dt="2022-11-07T19:07:54.837" v="5" actId="478"/>
          <ac:picMkLst>
            <pc:docMk/>
            <pc:sldMk cId="789907599" sldId="259"/>
            <ac:picMk id="1026" creationId="{B48E063F-2F7A-D581-69B2-EF0A7EF8E35B}"/>
          </ac:picMkLst>
        </pc:picChg>
        <pc:picChg chg="del">
          <ac:chgData name="Cassandra Lynn Baker" userId="91daea49-f115-4286-846b-03e99e988c97" providerId="ADAL" clId="{2297EF5D-13DB-4891-9F04-FB534859877A}" dt="2022-11-07T19:08:36.309" v="54" actId="478"/>
          <ac:picMkLst>
            <pc:docMk/>
            <pc:sldMk cId="789907599" sldId="259"/>
            <ac:picMk id="1028" creationId="{70141927-5316-0234-C431-DE15EFC3E965}"/>
          </ac:picMkLst>
        </pc:picChg>
        <pc:picChg chg="del">
          <ac:chgData name="Cassandra Lynn Baker" userId="91daea49-f115-4286-846b-03e99e988c97" providerId="ADAL" clId="{2297EF5D-13DB-4891-9F04-FB534859877A}" dt="2022-11-07T19:09:11.997" v="60" actId="478"/>
          <ac:picMkLst>
            <pc:docMk/>
            <pc:sldMk cId="789907599" sldId="259"/>
            <ac:picMk id="1030" creationId="{2C5FB5F8-9C41-A5EE-695F-BD9AE1B59D1D}"/>
          </ac:picMkLst>
        </pc:picChg>
        <pc:picChg chg="add mod">
          <ac:chgData name="Cassandra Lynn Baker" userId="91daea49-f115-4286-846b-03e99e988c97" providerId="ADAL" clId="{2297EF5D-13DB-4891-9F04-FB534859877A}" dt="2022-11-07T19:07:56.956" v="6" actId="1076"/>
          <ac:picMkLst>
            <pc:docMk/>
            <pc:sldMk cId="789907599" sldId="259"/>
            <ac:picMk id="2050" creationId="{2196355E-9EDD-E1A8-1E91-157187A9A8FB}"/>
          </ac:picMkLst>
        </pc:picChg>
        <pc:picChg chg="add del mod">
          <ac:chgData name="Cassandra Lynn Baker" userId="91daea49-f115-4286-846b-03e99e988c97" providerId="ADAL" clId="{2297EF5D-13DB-4891-9F04-FB534859877A}" dt="2022-11-07T19:35:41.869" v="336" actId="478"/>
          <ac:picMkLst>
            <pc:docMk/>
            <pc:sldMk cId="789907599" sldId="259"/>
            <ac:picMk id="2052" creationId="{D7AEFF3E-B5CF-9139-D0AC-BF63BE1BE4D8}"/>
          </ac:picMkLst>
        </pc:picChg>
        <pc:picChg chg="add del mod">
          <ac:chgData name="Cassandra Lynn Baker" userId="91daea49-f115-4286-846b-03e99e988c97" providerId="ADAL" clId="{2297EF5D-13DB-4891-9F04-FB534859877A}" dt="2022-11-07T19:36:11.514" v="341" actId="478"/>
          <ac:picMkLst>
            <pc:docMk/>
            <pc:sldMk cId="789907599" sldId="259"/>
            <ac:picMk id="2054" creationId="{2325C410-4C8E-86CB-6FEB-ED8B36C487DF}"/>
          </ac:picMkLst>
        </pc:picChg>
        <pc:picChg chg="add mod">
          <ac:chgData name="Cassandra Lynn Baker" userId="91daea49-f115-4286-846b-03e99e988c97" providerId="ADAL" clId="{2297EF5D-13DB-4891-9F04-FB534859877A}" dt="2022-11-07T19:36:04.430" v="340" actId="167"/>
          <ac:picMkLst>
            <pc:docMk/>
            <pc:sldMk cId="789907599" sldId="259"/>
            <ac:picMk id="2056" creationId="{39289726-673C-3269-A73A-276C602E1633}"/>
          </ac:picMkLst>
        </pc:picChg>
        <pc:picChg chg="add mod">
          <ac:chgData name="Cassandra Lynn Baker" userId="91daea49-f115-4286-846b-03e99e988c97" providerId="ADAL" clId="{2297EF5D-13DB-4891-9F04-FB534859877A}" dt="2022-11-07T19:36:52.060" v="344" actId="1076"/>
          <ac:picMkLst>
            <pc:docMk/>
            <pc:sldMk cId="789907599" sldId="259"/>
            <ac:picMk id="2058" creationId="{10F7616F-0E5C-B9A6-A094-8E4423CBF5A1}"/>
          </ac:picMkLst>
        </pc:picChg>
      </pc:sldChg>
      <pc:sldChg chg="addSp delSp modSp add mod">
        <pc:chgData name="Cassandra Lynn Baker" userId="91daea49-f115-4286-846b-03e99e988c97" providerId="ADAL" clId="{2297EF5D-13DB-4891-9F04-FB534859877A}" dt="2022-11-07T19:37:32.748" v="351" actId="167"/>
        <pc:sldMkLst>
          <pc:docMk/>
          <pc:sldMk cId="2039384369" sldId="260"/>
        </pc:sldMkLst>
        <pc:spChg chg="mod">
          <ac:chgData name="Cassandra Lynn Baker" userId="91daea49-f115-4286-846b-03e99e988c97" providerId="ADAL" clId="{2297EF5D-13DB-4891-9F04-FB534859877A}" dt="2022-11-07T19:13:26.088" v="147" actId="20577"/>
          <ac:spMkLst>
            <pc:docMk/>
            <pc:sldMk cId="2039384369" sldId="260"/>
            <ac:spMk id="2" creationId="{0DE91AEF-5523-5E4F-E9E7-539259593D29}"/>
          </ac:spMkLst>
        </pc:spChg>
        <pc:spChg chg="del">
          <ac:chgData name="Cassandra Lynn Baker" userId="91daea49-f115-4286-846b-03e99e988c97" providerId="ADAL" clId="{2297EF5D-13DB-4891-9F04-FB534859877A}" dt="2022-11-07T19:10:34.428" v="107" actId="478"/>
          <ac:spMkLst>
            <pc:docMk/>
            <pc:sldMk cId="2039384369" sldId="260"/>
            <ac:spMk id="3" creationId="{67FB0F99-B549-D73A-B4D8-FA323DD97514}"/>
          </ac:spMkLst>
        </pc:spChg>
        <pc:spChg chg="mod ord">
          <ac:chgData name="Cassandra Lynn Baker" userId="91daea49-f115-4286-846b-03e99e988c97" providerId="ADAL" clId="{2297EF5D-13DB-4891-9F04-FB534859877A}" dt="2022-11-07T19:20:21.093" v="162" actId="1076"/>
          <ac:spMkLst>
            <pc:docMk/>
            <pc:sldMk cId="2039384369" sldId="260"/>
            <ac:spMk id="4" creationId="{7A17AFB5-1B2C-2C14-3160-A92967980AED}"/>
          </ac:spMkLst>
        </pc:spChg>
        <pc:spChg chg="add mod">
          <ac:chgData name="Cassandra Lynn Baker" userId="91daea49-f115-4286-846b-03e99e988c97" providerId="ADAL" clId="{2297EF5D-13DB-4891-9F04-FB534859877A}" dt="2022-11-07T19:29:54.111" v="321"/>
          <ac:spMkLst>
            <pc:docMk/>
            <pc:sldMk cId="2039384369" sldId="260"/>
            <ac:spMk id="7" creationId="{EE64C3C5-73D8-B1F9-47DF-37B59ED3D230}"/>
          </ac:spMkLst>
        </pc:spChg>
        <pc:graphicFrameChg chg="add del mod">
          <ac:chgData name="Cassandra Lynn Baker" userId="91daea49-f115-4286-846b-03e99e988c97" providerId="ADAL" clId="{2297EF5D-13DB-4891-9F04-FB534859877A}" dt="2022-11-07T19:14:35.527" v="154" actId="21"/>
          <ac:graphicFrameMkLst>
            <pc:docMk/>
            <pc:sldMk cId="2039384369" sldId="260"/>
            <ac:graphicFrameMk id="5" creationId="{47F4D82E-B6CB-B472-6460-A00842C81D92}"/>
          </ac:graphicFrameMkLst>
        </pc:graphicFrameChg>
        <pc:graphicFrameChg chg="add del mod">
          <ac:chgData name="Cassandra Lynn Baker" userId="91daea49-f115-4286-846b-03e99e988c97" providerId="ADAL" clId="{2297EF5D-13DB-4891-9F04-FB534859877A}" dt="2022-11-07T19:14:35.527" v="154" actId="21"/>
          <ac:graphicFrameMkLst>
            <pc:docMk/>
            <pc:sldMk cId="2039384369" sldId="260"/>
            <ac:graphicFrameMk id="6" creationId="{2A290D2F-DF7A-C5E9-BEC3-E6E85D029DED}"/>
          </ac:graphicFrameMkLst>
        </pc:graphicFrameChg>
        <pc:picChg chg="del">
          <ac:chgData name="Cassandra Lynn Baker" userId="91daea49-f115-4286-846b-03e99e988c97" providerId="ADAL" clId="{2297EF5D-13DB-4891-9F04-FB534859877A}" dt="2022-11-07T19:10:01.644" v="69" actId="478"/>
          <ac:picMkLst>
            <pc:docMk/>
            <pc:sldMk cId="2039384369" sldId="260"/>
            <ac:picMk id="2050" creationId="{2196355E-9EDD-E1A8-1E91-157187A9A8FB}"/>
          </ac:picMkLst>
        </pc:picChg>
        <pc:picChg chg="del">
          <ac:chgData name="Cassandra Lynn Baker" userId="91daea49-f115-4286-846b-03e99e988c97" providerId="ADAL" clId="{2297EF5D-13DB-4891-9F04-FB534859877A}" dt="2022-11-07T19:10:15.615" v="102" actId="478"/>
          <ac:picMkLst>
            <pc:docMk/>
            <pc:sldMk cId="2039384369" sldId="260"/>
            <ac:picMk id="2052" creationId="{D7AEFF3E-B5CF-9139-D0AC-BF63BE1BE4D8}"/>
          </ac:picMkLst>
        </pc:picChg>
        <pc:picChg chg="del">
          <ac:chgData name="Cassandra Lynn Baker" userId="91daea49-f115-4286-846b-03e99e988c97" providerId="ADAL" clId="{2297EF5D-13DB-4891-9F04-FB534859877A}" dt="2022-11-07T19:10:31.801" v="106" actId="478"/>
          <ac:picMkLst>
            <pc:docMk/>
            <pc:sldMk cId="2039384369" sldId="260"/>
            <ac:picMk id="2054" creationId="{2325C410-4C8E-86CB-6FEB-ED8B36C487DF}"/>
          </ac:picMkLst>
        </pc:picChg>
        <pc:picChg chg="add mod">
          <ac:chgData name="Cassandra Lynn Baker" userId="91daea49-f115-4286-846b-03e99e988c97" providerId="ADAL" clId="{2297EF5D-13DB-4891-9F04-FB534859877A}" dt="2022-11-07T19:10:04.403" v="70" actId="1076"/>
          <ac:picMkLst>
            <pc:docMk/>
            <pc:sldMk cId="2039384369" sldId="260"/>
            <ac:picMk id="3074" creationId="{2FFC95AB-03B8-729D-786F-F6439124E43C}"/>
          </ac:picMkLst>
        </pc:picChg>
        <pc:picChg chg="add del mod">
          <ac:chgData name="Cassandra Lynn Baker" userId="91daea49-f115-4286-846b-03e99e988c97" providerId="ADAL" clId="{2297EF5D-13DB-4891-9F04-FB534859877A}" dt="2022-11-07T19:37:20.557" v="349" actId="478"/>
          <ac:picMkLst>
            <pc:docMk/>
            <pc:sldMk cId="2039384369" sldId="260"/>
            <ac:picMk id="3076" creationId="{A0E2B663-8BA5-5DE3-5622-14AB74CDEBDE}"/>
          </ac:picMkLst>
        </pc:picChg>
        <pc:picChg chg="add mod">
          <ac:chgData name="Cassandra Lynn Baker" userId="91daea49-f115-4286-846b-03e99e988c97" providerId="ADAL" clId="{2297EF5D-13DB-4891-9F04-FB534859877A}" dt="2022-11-07T19:37:32.748" v="351" actId="167"/>
          <ac:picMkLst>
            <pc:docMk/>
            <pc:sldMk cId="2039384369" sldId="260"/>
            <ac:picMk id="3078" creationId="{955D0A55-31DB-B1E1-127E-C050255B13DF}"/>
          </ac:picMkLst>
        </pc:picChg>
      </pc:sldChg>
      <pc:sldChg chg="addSp delSp modSp new mod">
        <pc:chgData name="Cassandra Lynn Baker" userId="91daea49-f115-4286-846b-03e99e988c97" providerId="ADAL" clId="{2297EF5D-13DB-4891-9F04-FB534859877A}" dt="2022-11-07T19:38:39.128" v="368" actId="1076"/>
        <pc:sldMkLst>
          <pc:docMk/>
          <pc:sldMk cId="3841205731" sldId="261"/>
        </pc:sldMkLst>
        <pc:spChg chg="add mod">
          <ac:chgData name="Cassandra Lynn Baker" userId="91daea49-f115-4286-846b-03e99e988c97" providerId="ADAL" clId="{2297EF5D-13DB-4891-9F04-FB534859877A}" dt="2022-11-07T19:29:59.551" v="323" actId="1076"/>
          <ac:spMkLst>
            <pc:docMk/>
            <pc:sldMk cId="3841205731" sldId="261"/>
            <ac:spMk id="4" creationId="{3E25D6B9-36E2-D582-4DBD-87DECC6186B1}"/>
          </ac:spMkLst>
        </pc:spChg>
        <pc:spChg chg="add mod">
          <ac:chgData name="Cassandra Lynn Baker" userId="91daea49-f115-4286-846b-03e99e988c97" providerId="ADAL" clId="{2297EF5D-13DB-4891-9F04-FB534859877A}" dt="2022-11-07T19:29:55.576" v="322"/>
          <ac:spMkLst>
            <pc:docMk/>
            <pc:sldMk cId="3841205731" sldId="261"/>
            <ac:spMk id="5" creationId="{FE0DE2D1-70AA-23BA-0A68-49345C02BF49}"/>
          </ac:spMkLst>
        </pc:spChg>
        <pc:graphicFrameChg chg="add mod">
          <ac:chgData name="Cassandra Lynn Baker" userId="91daea49-f115-4286-846b-03e99e988c97" providerId="ADAL" clId="{2297EF5D-13DB-4891-9F04-FB534859877A}" dt="2022-11-07T19:20:54.327" v="166" actId="1076"/>
          <ac:graphicFrameMkLst>
            <pc:docMk/>
            <pc:sldMk cId="3841205731" sldId="261"/>
            <ac:graphicFrameMk id="2" creationId="{000DFCE3-AC8C-2F57-A0EA-9BFE28EE1D39}"/>
          </ac:graphicFrameMkLst>
        </pc:graphicFrameChg>
        <pc:graphicFrameChg chg="add mod">
          <ac:chgData name="Cassandra Lynn Baker" userId="91daea49-f115-4286-846b-03e99e988c97" providerId="ADAL" clId="{2297EF5D-13DB-4891-9F04-FB534859877A}" dt="2022-11-07T19:16:05.383" v="161" actId="1076"/>
          <ac:graphicFrameMkLst>
            <pc:docMk/>
            <pc:sldMk cId="3841205731" sldId="261"/>
            <ac:graphicFrameMk id="3" creationId="{D3081EAC-6EF1-CF3B-BBFE-0D9173DF6E65}"/>
          </ac:graphicFrameMkLst>
        </pc:graphicFrameChg>
        <pc:picChg chg="add del mod">
          <ac:chgData name="Cassandra Lynn Baker" userId="91daea49-f115-4286-846b-03e99e988c97" providerId="ADAL" clId="{2297EF5D-13DB-4891-9F04-FB534859877A}" dt="2022-11-07T19:38:00.008" v="361" actId="478"/>
          <ac:picMkLst>
            <pc:docMk/>
            <pc:sldMk cId="3841205731" sldId="261"/>
            <ac:picMk id="4098" creationId="{722DD874-E5E3-C2B2-788E-07DADC9493F9}"/>
          </ac:picMkLst>
        </pc:picChg>
        <pc:picChg chg="add del mod">
          <ac:chgData name="Cassandra Lynn Baker" userId="91daea49-f115-4286-846b-03e99e988c97" providerId="ADAL" clId="{2297EF5D-13DB-4891-9F04-FB534859877A}" dt="2022-11-07T19:37:43.122" v="352" actId="478"/>
          <ac:picMkLst>
            <pc:docMk/>
            <pc:sldMk cId="3841205731" sldId="261"/>
            <ac:picMk id="4100" creationId="{57D7A5C7-DB65-FB7D-4D6E-B1680F8318C0}"/>
          </ac:picMkLst>
        </pc:picChg>
        <pc:picChg chg="add mod">
          <ac:chgData name="Cassandra Lynn Baker" userId="91daea49-f115-4286-846b-03e99e988c97" providerId="ADAL" clId="{2297EF5D-13DB-4891-9F04-FB534859877A}" dt="2022-11-07T19:38:39.128" v="368" actId="1076"/>
          <ac:picMkLst>
            <pc:docMk/>
            <pc:sldMk cId="3841205731" sldId="261"/>
            <ac:picMk id="4102" creationId="{2870541D-7819-497E-975F-0CD4F53487CD}"/>
          </ac:picMkLst>
        </pc:picChg>
        <pc:picChg chg="add mod">
          <ac:chgData name="Cassandra Lynn Baker" userId="91daea49-f115-4286-846b-03e99e988c97" providerId="ADAL" clId="{2297EF5D-13DB-4891-9F04-FB534859877A}" dt="2022-11-07T19:38:39.128" v="368" actId="1076"/>
          <ac:picMkLst>
            <pc:docMk/>
            <pc:sldMk cId="3841205731" sldId="261"/>
            <ac:picMk id="4104" creationId="{5674EEB0-23A9-560D-8A40-BC14BCC7FAA6}"/>
          </ac:picMkLst>
        </pc:picChg>
      </pc:sldChg>
      <pc:sldChg chg="addSp modSp new">
        <pc:chgData name="Cassandra Lynn Baker" userId="91daea49-f115-4286-846b-03e99e988c97" providerId="ADAL" clId="{2297EF5D-13DB-4891-9F04-FB534859877A}" dt="2022-11-07T23:32:22.859" v="380" actId="1076"/>
        <pc:sldMkLst>
          <pc:docMk/>
          <pc:sldMk cId="1119375148" sldId="262"/>
        </pc:sldMkLst>
        <pc:picChg chg="add mod">
          <ac:chgData name="Cassandra Lynn Baker" userId="91daea49-f115-4286-846b-03e99e988c97" providerId="ADAL" clId="{2297EF5D-13DB-4891-9F04-FB534859877A}" dt="2022-11-07T23:32:20.880" v="379" actId="1076"/>
          <ac:picMkLst>
            <pc:docMk/>
            <pc:sldMk cId="1119375148" sldId="262"/>
            <ac:picMk id="5122" creationId="{930D33EC-C377-3256-8E1A-A8C056B45AFF}"/>
          </ac:picMkLst>
        </pc:picChg>
        <pc:picChg chg="add mod">
          <ac:chgData name="Cassandra Lynn Baker" userId="91daea49-f115-4286-846b-03e99e988c97" providerId="ADAL" clId="{2297EF5D-13DB-4891-9F04-FB534859877A}" dt="2022-11-07T23:32:22.859" v="380" actId="1076"/>
          <ac:picMkLst>
            <pc:docMk/>
            <pc:sldMk cId="1119375148" sldId="262"/>
            <ac:picMk id="5124" creationId="{1E29FC41-4C7C-92AE-B1AE-DA59027712E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ixi_000\Documents\visting%20at%20UC%20Davis\Western%20Blot\CHX%20experiment\RVE4%20CHX\quantific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ixi_000\Documents\visting%20at%20UC%20Davis\Western%20Blot\CHX%20experiment\RVE4%20CHX\quantific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'Normalization by common sample'!$C$27</c:f>
              <c:strCache>
                <c:ptCount val="1"/>
                <c:pt idx="0">
                  <c:v>R ZT5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'Normalization by common sample'!$B$28:$B$31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sample'!$C$28:$C$31</c:f>
              <c:numCache>
                <c:formatCode>General</c:formatCode>
                <c:ptCount val="4"/>
                <c:pt idx="0">
                  <c:v>1.259623313652398</c:v>
                </c:pt>
                <c:pt idx="1">
                  <c:v>1.15529631275723</c:v>
                </c:pt>
                <c:pt idx="2">
                  <c:v>1.4891822183700321</c:v>
                </c:pt>
                <c:pt idx="3">
                  <c:v>0.91092639644398699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05-4EB2-9022-8FBF53E76BF2}"/>
            </c:ext>
          </c:extLst>
        </c:ser>
        <c:ser>
          <c:idx val="1"/>
          <c:order val="1"/>
          <c:tx>
            <c:strRef>
              <c:f>'Normalization by common sample'!$D$27</c:f>
              <c:strCache>
                <c:ptCount val="1"/>
                <c:pt idx="0">
                  <c:v>R ZT17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noFill/>
              <a:ln>
                <a:solidFill>
                  <a:srgbClr val="FF0000"/>
                </a:solidFill>
              </a:ln>
            </c:spPr>
          </c:marker>
          <c:cat>
            <c:numRef>
              <c:f>'Normalization by common sample'!$B$28:$B$31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sample'!$D$28:$D$31</c:f>
              <c:numCache>
                <c:formatCode>General</c:formatCode>
                <c:ptCount val="4"/>
                <c:pt idx="0">
                  <c:v>0.51534959293636895</c:v>
                </c:pt>
                <c:pt idx="1">
                  <c:v>0.62089060445057997</c:v>
                </c:pt>
                <c:pt idx="2">
                  <c:v>0.725116939028149</c:v>
                </c:pt>
                <c:pt idx="3">
                  <c:v>0.600719472675321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05-4EB2-9022-8FBF53E76BF2}"/>
            </c:ext>
          </c:extLst>
        </c:ser>
        <c:ser>
          <c:idx val="2"/>
          <c:order val="2"/>
          <c:tx>
            <c:strRef>
              <c:f>'Normalization by common sample'!$E$27</c:f>
              <c:strCache>
                <c:ptCount val="1"/>
                <c:pt idx="0">
                  <c:v>B ZT5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'Normalization by common sample'!$B$28:$B$31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sample'!$E$28:$E$31</c:f>
              <c:numCache>
                <c:formatCode>General</c:formatCode>
                <c:ptCount val="4"/>
                <c:pt idx="0">
                  <c:v>1.3715747290685001</c:v>
                </c:pt>
                <c:pt idx="1">
                  <c:v>1.33228473077146</c:v>
                </c:pt>
                <c:pt idx="2">
                  <c:v>1.0591976149589539</c:v>
                </c:pt>
                <c:pt idx="3">
                  <c:v>0.97058758398038902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05-4EB2-9022-8FBF53E76BF2}"/>
            </c:ext>
          </c:extLst>
        </c:ser>
        <c:ser>
          <c:idx val="3"/>
          <c:order val="3"/>
          <c:tx>
            <c:strRef>
              <c:f>'Normalization by common sample'!$F$27</c:f>
              <c:strCache>
                <c:ptCount val="1"/>
                <c:pt idx="0">
                  <c:v>B ZT17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triangle"/>
            <c:size val="7"/>
            <c:spPr>
              <a:noFill/>
              <a:ln>
                <a:solidFill>
                  <a:srgbClr val="0070C0"/>
                </a:solidFill>
              </a:ln>
            </c:spPr>
          </c:marker>
          <c:cat>
            <c:numRef>
              <c:f>'Normalization by common sample'!$B$28:$B$31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sample'!$F$28:$F$31</c:f>
              <c:numCache>
                <c:formatCode>General</c:formatCode>
                <c:ptCount val="4"/>
                <c:pt idx="0">
                  <c:v>0.76106083936279001</c:v>
                </c:pt>
                <c:pt idx="1">
                  <c:v>0.84578826678605901</c:v>
                </c:pt>
                <c:pt idx="2">
                  <c:v>1.1113309523307899</c:v>
                </c:pt>
                <c:pt idx="3">
                  <c:v>0.91714735210322795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05-4EB2-9022-8FBF53E76BF2}"/>
            </c:ext>
          </c:extLst>
        </c:ser>
        <c:ser>
          <c:idx val="4"/>
          <c:order val="4"/>
          <c:tx>
            <c:strRef>
              <c:f>'Normalization by common sample'!$G$27</c:f>
              <c:strCache>
                <c:ptCount val="1"/>
                <c:pt idx="0">
                  <c:v>D ZT5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diamond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'Normalization by common sample'!$B$28:$B$31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sample'!$G$28:$G$31</c:f>
              <c:numCache>
                <c:formatCode>General</c:formatCode>
                <c:ptCount val="4"/>
                <c:pt idx="0">
                  <c:v>0.32510683841689603</c:v>
                </c:pt>
                <c:pt idx="1">
                  <c:v>0.357588090728861</c:v>
                </c:pt>
                <c:pt idx="2">
                  <c:v>0.19927857343788299</c:v>
                </c:pt>
                <c:pt idx="3">
                  <c:v>0.107961729517504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B05-4EB2-9022-8FBF53E76BF2}"/>
            </c:ext>
          </c:extLst>
        </c:ser>
        <c:ser>
          <c:idx val="5"/>
          <c:order val="5"/>
          <c:tx>
            <c:strRef>
              <c:f>'Normalization by common sample'!$H$27</c:f>
              <c:strCache>
                <c:ptCount val="1"/>
                <c:pt idx="0">
                  <c:v>D ZT17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diamond"/>
            <c:size val="7"/>
            <c:spPr>
              <a:noFill/>
              <a:ln>
                <a:solidFill>
                  <a:sysClr val="windowText" lastClr="000000"/>
                </a:solidFill>
              </a:ln>
            </c:spPr>
          </c:marker>
          <c:cat>
            <c:numRef>
              <c:f>'Normalization by common sample'!$B$28:$B$31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sample'!$H$28:$H$31</c:f>
              <c:numCache>
                <c:formatCode>General</c:formatCode>
                <c:ptCount val="4"/>
                <c:pt idx="0">
                  <c:v>9.4321755598898105E-2</c:v>
                </c:pt>
                <c:pt idx="1">
                  <c:v>0.147106497595382</c:v>
                </c:pt>
                <c:pt idx="2">
                  <c:v>8.4770969242679503E-2</c:v>
                </c:pt>
                <c:pt idx="3">
                  <c:v>8.8794497322753296E-2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B05-4EB2-9022-8FBF53E76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588888"/>
        <c:axId val="2134571176"/>
      </c:lineChart>
      <c:catAx>
        <c:axId val="2134588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4571176"/>
        <c:crosses val="autoZero"/>
        <c:auto val="1"/>
        <c:lblAlgn val="ctr"/>
        <c:lblOffset val="100"/>
        <c:noMultiLvlLbl val="0"/>
      </c:catAx>
      <c:valAx>
        <c:axId val="2134571176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RVE4 relative abundance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4.9382370415993998E-2"/>
              <c:y val="0.227990021049349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4588888"/>
        <c:crossesAt val="1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'Normalization by common sample'!$K$27</c:f>
              <c:strCache>
                <c:ptCount val="1"/>
                <c:pt idx="0">
                  <c:v>R ZT5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'Normalization by common sample'!$J$28:$J$31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sample'!$K$28:$K$31</c:f>
              <c:numCache>
                <c:formatCode>General</c:formatCode>
                <c:ptCount val="4"/>
                <c:pt idx="0">
                  <c:v>0.71451260447408205</c:v>
                </c:pt>
                <c:pt idx="1">
                  <c:v>0.95150910499274499</c:v>
                </c:pt>
                <c:pt idx="2">
                  <c:v>0.63706129565918101</c:v>
                </c:pt>
                <c:pt idx="3">
                  <c:v>0.63462317117735001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7F-456C-B9D4-D6930CD87C4F}"/>
            </c:ext>
          </c:extLst>
        </c:ser>
        <c:ser>
          <c:idx val="1"/>
          <c:order val="1"/>
          <c:tx>
            <c:strRef>
              <c:f>'Normalization by common sample'!$L$27</c:f>
              <c:strCache>
                <c:ptCount val="1"/>
                <c:pt idx="0">
                  <c:v>R ZT17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noFill/>
              <a:ln>
                <a:solidFill>
                  <a:srgbClr val="FF0000"/>
                </a:solidFill>
              </a:ln>
            </c:spPr>
          </c:marker>
          <c:cat>
            <c:numRef>
              <c:f>'Normalization by common sample'!$J$28:$J$31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sample'!$L$28:$L$31</c:f>
              <c:numCache>
                <c:formatCode>General</c:formatCode>
                <c:ptCount val="4"/>
                <c:pt idx="0">
                  <c:v>0.30882956412968499</c:v>
                </c:pt>
                <c:pt idx="1">
                  <c:v>0.39825546789028898</c:v>
                </c:pt>
                <c:pt idx="2">
                  <c:v>0.42821954952862701</c:v>
                </c:pt>
                <c:pt idx="3">
                  <c:v>0.45311059480695098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7F-456C-B9D4-D6930CD87C4F}"/>
            </c:ext>
          </c:extLst>
        </c:ser>
        <c:ser>
          <c:idx val="2"/>
          <c:order val="2"/>
          <c:tx>
            <c:strRef>
              <c:f>'Normalization by common sample'!$M$27</c:f>
              <c:strCache>
                <c:ptCount val="1"/>
                <c:pt idx="0">
                  <c:v>B ZT5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'Normalization by common sample'!$J$28:$J$31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sample'!$M$28:$M$31</c:f>
              <c:numCache>
                <c:formatCode>General</c:formatCode>
                <c:ptCount val="4"/>
                <c:pt idx="0">
                  <c:v>1.3687512895529019</c:v>
                </c:pt>
                <c:pt idx="1">
                  <c:v>1.1763397773730679</c:v>
                </c:pt>
                <c:pt idx="2">
                  <c:v>1.0927864517572581</c:v>
                </c:pt>
                <c:pt idx="3">
                  <c:v>0.606285655297923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7F-456C-B9D4-D6930CD87C4F}"/>
            </c:ext>
          </c:extLst>
        </c:ser>
        <c:ser>
          <c:idx val="3"/>
          <c:order val="3"/>
          <c:tx>
            <c:strRef>
              <c:f>'Normalization by common sample'!$N$27</c:f>
              <c:strCache>
                <c:ptCount val="1"/>
                <c:pt idx="0">
                  <c:v>B ZT17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triangle"/>
            <c:size val="7"/>
            <c:spPr>
              <a:noFill/>
              <a:ln>
                <a:solidFill>
                  <a:srgbClr val="0070C0"/>
                </a:solidFill>
              </a:ln>
            </c:spPr>
          </c:marker>
          <c:cat>
            <c:numRef>
              <c:f>'Normalization by common sample'!$J$28:$J$31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sample'!$N$28:$N$31</c:f>
              <c:numCache>
                <c:formatCode>General</c:formatCode>
                <c:ptCount val="4"/>
                <c:pt idx="0">
                  <c:v>0.86566765077555297</c:v>
                </c:pt>
                <c:pt idx="1">
                  <c:v>0.91598393061946004</c:v>
                </c:pt>
                <c:pt idx="2">
                  <c:v>0.84329721921285095</c:v>
                </c:pt>
                <c:pt idx="3">
                  <c:v>0.97067131993267797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7F-456C-B9D4-D6930CD87C4F}"/>
            </c:ext>
          </c:extLst>
        </c:ser>
        <c:ser>
          <c:idx val="4"/>
          <c:order val="4"/>
          <c:tx>
            <c:strRef>
              <c:f>'Normalization by common sample'!$O$27</c:f>
              <c:strCache>
                <c:ptCount val="1"/>
                <c:pt idx="0">
                  <c:v>D ZT5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diamond"/>
            <c:size val="7"/>
            <c:spPr>
              <a:solidFill>
                <a:sysClr val="windowText" lastClr="000000"/>
              </a:solidFill>
              <a:ln>
                <a:solidFill>
                  <a:sysClr val="windowText" lastClr="000000"/>
                </a:solidFill>
              </a:ln>
            </c:spPr>
          </c:marker>
          <c:cat>
            <c:numRef>
              <c:f>'Normalization by common sample'!$J$28:$J$31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sample'!$O$28:$O$31</c:f>
              <c:numCache>
                <c:formatCode>General</c:formatCode>
                <c:ptCount val="4"/>
                <c:pt idx="0">
                  <c:v>0.389179338436625</c:v>
                </c:pt>
                <c:pt idx="1">
                  <c:v>0.30049829868175898</c:v>
                </c:pt>
                <c:pt idx="2">
                  <c:v>0.29573616696905702</c:v>
                </c:pt>
                <c:pt idx="3">
                  <c:v>0.181564841299834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7F-456C-B9D4-D6930CD87C4F}"/>
            </c:ext>
          </c:extLst>
        </c:ser>
        <c:ser>
          <c:idx val="5"/>
          <c:order val="5"/>
          <c:tx>
            <c:strRef>
              <c:f>'Normalization by common sample'!$P$27</c:f>
              <c:strCache>
                <c:ptCount val="1"/>
                <c:pt idx="0">
                  <c:v>D ZT17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diamond"/>
            <c:size val="7"/>
            <c:spPr>
              <a:noFill/>
              <a:ln>
                <a:solidFill>
                  <a:sysClr val="windowText" lastClr="000000"/>
                </a:solidFill>
              </a:ln>
            </c:spPr>
          </c:marker>
          <c:cat>
            <c:numRef>
              <c:f>'Normalization by common sample'!$J$28:$J$31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cat>
          <c:val>
            <c:numRef>
              <c:f>'Normalization by common sample'!$P$28:$P$31</c:f>
              <c:numCache>
                <c:formatCode>General</c:formatCode>
                <c:ptCount val="4"/>
                <c:pt idx="0">
                  <c:v>7.30807016343685E-2</c:v>
                </c:pt>
                <c:pt idx="1">
                  <c:v>0.12306297274844</c:v>
                </c:pt>
                <c:pt idx="2">
                  <c:v>8.9065247066288697E-2</c:v>
                </c:pt>
                <c:pt idx="3">
                  <c:v>9.0237902490936606E-2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87F-456C-B9D4-D6930CD87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7536664"/>
        <c:axId val="2137541864"/>
      </c:lineChart>
      <c:catAx>
        <c:axId val="2137536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7541864"/>
        <c:crosses val="autoZero"/>
        <c:auto val="1"/>
        <c:lblAlgn val="ctr"/>
        <c:lblOffset val="100"/>
        <c:noMultiLvlLbl val="0"/>
      </c:catAx>
      <c:valAx>
        <c:axId val="213754186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RVE4 relative abundance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4.9382370415993998E-2"/>
              <c:y val="0.227990021049349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75366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46F-2DD2-DD9B-822D-D1CDCB955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D99A-9A86-A34D-4ED4-45F69C9D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1446-C8D5-BBC9-9A72-34331D8A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2B71-ECAA-00D8-872D-D7309F47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83D5-695C-D0A7-1290-DE7B8F51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64DC-3BA3-A9A0-B7BC-714DC79D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A2203-8C12-6639-2394-C7D536727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D5AF-33A5-6F61-CF4D-EADBF1C1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098D-1F0A-4908-79A3-843D9FBE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488D-00D8-1C06-6D81-59674DF8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04001-1762-2243-D648-80B5D6FE3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29E2B-04A8-FD90-7C4B-8A6AC926F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0216-3F4B-339B-773C-C7687C7A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A139-DEFA-ECD3-3D9F-D8EFDE06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7587-7ADB-6798-0B13-519C1D71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DB1D-1952-3008-FB83-FC802CC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333F-469C-CFB9-2AF9-0F49F04C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3395-C97C-D36B-4F2F-50180A27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C644-DFCC-37A6-FC09-A6E0C607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A918-485A-A654-6258-7A93626C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3995-6E8B-63D3-A155-C6A6B3A9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A05B-434E-170F-AE97-A409D521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93D8-D9B5-5B77-0B44-D185CDF5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18CE-2BDA-B9B3-FB43-A37E688E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19E0-1304-E660-E3AB-9AC2F609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E9BE-FE59-2220-CC7D-0A068F16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E0C6-659F-C63B-DC81-2099661D9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54742-08F0-9E12-EBB2-2D4EDBAA1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F723-5CF0-1B3C-2AE2-CFE165B6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6CD1A-30E1-ED7C-E161-898E2786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C9F3-0E44-5FC5-13AB-0A914716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10D5-1A04-4112-C125-6F42DF60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38EA-7196-E745-4FBF-11631D75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95393-C318-DCF1-9CF8-ACA6EAFA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897FE-ECFE-FD59-4B1C-AEE40222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2B887-3952-ABA1-070B-B8C9788E1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61680-1947-40CC-7D60-FA8DD441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4D845-E7E4-6423-2E93-EBE20CC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AEE-125A-9EC5-6B0F-A9850B0A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6310-1070-51CB-F158-11BFE71E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F8A97-7749-75C6-A653-2C00F6E5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6B2F0-1377-9900-F9CE-090FA67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76034-78C7-4294-8C13-6F4C8C35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1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D716F-4C75-B5E6-E5C5-FD638238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39BB6-82F5-F3B1-D7EE-B6E4B71C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5D1E3-61E7-4C3B-26BA-0186B29F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2042-C77C-1122-8132-3653C5DD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3412-A9C4-BD28-070A-7552A842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FD909-7073-55E6-3472-04A75DA5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DA0EF-E019-5C0F-2848-27BC364B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62E7E-F007-4567-4E3E-7959841E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6631C-8AF1-B1FE-E0AC-B780535C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78E-851E-2EA3-17CD-1D677291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87BB7-6AC9-550E-BC1C-D615645F4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2C7AD-44EA-6C6A-0882-090D5286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AC5E-3E8C-AB67-F89A-12CC4354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393C8-5F7C-6F01-FA30-647C0DAC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4E920-2FC3-9EC2-5EC6-A526ECD4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B52E2-797C-BB44-B2AF-6466222D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8E3F-C91B-9949-DD90-B51D41FE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F51D-7335-EA60-5DF2-01E4193C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74C2-3AE5-4C04-9F26-74E0119EE8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F969-2F53-04C1-FFDC-5A092EB52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6D76-4A9D-169D-7C06-D72DC9406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2DE63-59D8-469B-B276-A9B8BE4A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51D974D-1CAB-0894-C1C7-AA6F2F332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37" y="0"/>
            <a:ext cx="5003563" cy="35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8E063F-2F7A-D581-69B2-EF0A7EF8E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414"/>
            <a:ext cx="5210370" cy="372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91AEF-5523-5E4F-E9E7-539259593D29}"/>
              </a:ext>
            </a:extLst>
          </p:cNvPr>
          <p:cNvSpPr txBox="1"/>
          <p:nvPr/>
        </p:nvSpPr>
        <p:spPr>
          <a:xfrm>
            <a:off x="273465" y="640935"/>
            <a:ext cx="4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Scaled for each ZT</a:t>
            </a:r>
          </a:p>
          <a:p>
            <a:r>
              <a:rPr lang="en-US" dirty="0"/>
              <a:t>This is how I graphed RVE8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B0F99-B549-D73A-B4D8-FA323DD97514}"/>
              </a:ext>
            </a:extLst>
          </p:cNvPr>
          <p:cNvSpPr txBox="1"/>
          <p:nvPr/>
        </p:nvSpPr>
        <p:spPr>
          <a:xfrm>
            <a:off x="10536964" y="205099"/>
            <a:ext cx="80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3 reps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FECF6-35F5-9C49-FFD2-31D8E495CB28}"/>
              </a:ext>
            </a:extLst>
          </p:cNvPr>
          <p:cNvSpPr txBox="1"/>
          <p:nvPr/>
        </p:nvSpPr>
        <p:spPr>
          <a:xfrm>
            <a:off x="147782" y="138545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RVE4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EDBBF46-71FD-B034-2322-53C4DD78F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37" y="3225120"/>
            <a:ext cx="5003564" cy="35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7AFB5-1B2C-2C14-3160-A92967980AED}"/>
              </a:ext>
            </a:extLst>
          </p:cNvPr>
          <p:cNvSpPr txBox="1"/>
          <p:nvPr/>
        </p:nvSpPr>
        <p:spPr>
          <a:xfrm>
            <a:off x="10536964" y="3225374"/>
            <a:ext cx="80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 1 and 2</a:t>
            </a:r>
          </a:p>
        </p:txBody>
      </p:sp>
    </p:spTree>
    <p:extLst>
      <p:ext uri="{BB962C8B-B14F-4D97-AF65-F5344CB8AC3E}">
        <p14:creationId xmlns:p14="http://schemas.microsoft.com/office/powerpoint/2010/main" val="16695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39289726-673C-3269-A73A-276C602E1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24" y="0"/>
            <a:ext cx="5003564" cy="35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91AEF-5523-5E4F-E9E7-539259593D29}"/>
              </a:ext>
            </a:extLst>
          </p:cNvPr>
          <p:cNvSpPr txBox="1"/>
          <p:nvPr/>
        </p:nvSpPr>
        <p:spPr>
          <a:xfrm>
            <a:off x="435836" y="666764"/>
            <a:ext cx="408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relative abundance from </a:t>
            </a:r>
            <a:r>
              <a:rPr lang="en-US" dirty="0" err="1"/>
              <a:t>ImageLab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B0F99-B549-D73A-B4D8-FA323DD97514}"/>
              </a:ext>
            </a:extLst>
          </p:cNvPr>
          <p:cNvSpPr txBox="1"/>
          <p:nvPr/>
        </p:nvSpPr>
        <p:spPr>
          <a:xfrm>
            <a:off x="10536964" y="205099"/>
            <a:ext cx="80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3 reps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96355E-9EDD-E1A8-1E91-157187A9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413"/>
            <a:ext cx="5210370" cy="372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E2A9-0A40-E498-BED4-1BB8ED56E2D7}"/>
              </a:ext>
            </a:extLst>
          </p:cNvPr>
          <p:cNvSpPr txBox="1"/>
          <p:nvPr/>
        </p:nvSpPr>
        <p:spPr>
          <a:xfrm>
            <a:off x="147782" y="138545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RVE4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0F7616F-0E5C-B9A6-A094-8E4423CB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12" y="3224864"/>
            <a:ext cx="5004276" cy="35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7AFB5-1B2C-2C14-3160-A92967980AED}"/>
              </a:ext>
            </a:extLst>
          </p:cNvPr>
          <p:cNvSpPr txBox="1"/>
          <p:nvPr/>
        </p:nvSpPr>
        <p:spPr>
          <a:xfrm>
            <a:off x="10536964" y="3225374"/>
            <a:ext cx="80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 1 and 2</a:t>
            </a:r>
          </a:p>
        </p:txBody>
      </p:sp>
    </p:spTree>
    <p:extLst>
      <p:ext uri="{BB962C8B-B14F-4D97-AF65-F5344CB8AC3E}">
        <p14:creationId xmlns:p14="http://schemas.microsoft.com/office/powerpoint/2010/main" val="78990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955D0A55-31DB-B1E1-127E-C050255B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3" y="1290667"/>
            <a:ext cx="5210370" cy="372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91AEF-5523-5E4F-E9E7-539259593D29}"/>
              </a:ext>
            </a:extLst>
          </p:cNvPr>
          <p:cNvSpPr txBox="1"/>
          <p:nvPr/>
        </p:nvSpPr>
        <p:spPr>
          <a:xfrm>
            <a:off x="435836" y="666764"/>
            <a:ext cx="408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using control sample</a:t>
            </a:r>
          </a:p>
          <a:p>
            <a:r>
              <a:rPr lang="en-US" dirty="0"/>
              <a:t>This is what </a:t>
            </a:r>
            <a:r>
              <a:rPr lang="en-US" dirty="0" err="1"/>
              <a:t>Yuyan</a:t>
            </a:r>
            <a:r>
              <a:rPr lang="en-US" dirty="0"/>
              <a:t> graphed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FC95AB-03B8-729D-786F-F6439124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68"/>
            <a:ext cx="5210370" cy="372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7AFB5-1B2C-2C14-3160-A92967980AED}"/>
              </a:ext>
            </a:extLst>
          </p:cNvPr>
          <p:cNvSpPr txBox="1"/>
          <p:nvPr/>
        </p:nvSpPr>
        <p:spPr>
          <a:xfrm>
            <a:off x="10340411" y="1290668"/>
            <a:ext cx="80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 1 and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4C3C5-73D8-B1F9-47DF-37B59ED3D230}"/>
              </a:ext>
            </a:extLst>
          </p:cNvPr>
          <p:cNvSpPr txBox="1"/>
          <p:nvPr/>
        </p:nvSpPr>
        <p:spPr>
          <a:xfrm>
            <a:off x="147782" y="138545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RVE4</a:t>
            </a:r>
          </a:p>
        </p:txBody>
      </p:sp>
    </p:spTree>
    <p:extLst>
      <p:ext uri="{BB962C8B-B14F-4D97-AF65-F5344CB8AC3E}">
        <p14:creationId xmlns:p14="http://schemas.microsoft.com/office/powerpoint/2010/main" val="203938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5">
            <a:extLst>
              <a:ext uri="{FF2B5EF4-FFF2-40B4-BE49-F238E27FC236}">
                <a16:creationId xmlns:a16="http://schemas.microsoft.com/office/drawing/2014/main" id="{000DFCE3-AC8C-2F57-A0EA-9BFE28EE1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314339"/>
              </p:ext>
            </p:extLst>
          </p:nvPr>
        </p:nvGraphicFramePr>
        <p:xfrm>
          <a:off x="369634" y="904550"/>
          <a:ext cx="4490678" cy="2799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6">
            <a:extLst>
              <a:ext uri="{FF2B5EF4-FFF2-40B4-BE49-F238E27FC236}">
                <a16:creationId xmlns:a16="http://schemas.microsoft.com/office/drawing/2014/main" id="{D3081EAC-6EF1-CF3B-BBFE-0D9173DF6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623676"/>
              </p:ext>
            </p:extLst>
          </p:nvPr>
        </p:nvGraphicFramePr>
        <p:xfrm>
          <a:off x="369634" y="3704274"/>
          <a:ext cx="4490678" cy="2799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25D6B9-36E2-D582-4DBD-87DECC6186B1}"/>
              </a:ext>
            </a:extLst>
          </p:cNvPr>
          <p:cNvSpPr txBox="1"/>
          <p:nvPr/>
        </p:nvSpPr>
        <p:spPr>
          <a:xfrm>
            <a:off x="1174745" y="532376"/>
            <a:ext cx="55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to </a:t>
            </a:r>
            <a:r>
              <a:rPr lang="en-US" dirty="0" err="1"/>
              <a:t>Yuyan’s</a:t>
            </a:r>
            <a:r>
              <a:rPr lang="en-US" dirty="0"/>
              <a:t> 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DE2D1-70AA-23BA-0A68-49345C02BF49}"/>
              </a:ext>
            </a:extLst>
          </p:cNvPr>
          <p:cNvSpPr txBox="1"/>
          <p:nvPr/>
        </p:nvSpPr>
        <p:spPr>
          <a:xfrm>
            <a:off x="147782" y="138545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RVE4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870541D-7819-497E-975F-0CD4F534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13" y="3824611"/>
            <a:ext cx="4246744" cy="303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674EEB0-23A9-560D-8A40-BC14BCC7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12" y="786297"/>
            <a:ext cx="4246745" cy="303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0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30D33EC-C377-3256-8E1A-A8C056B4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0606"/>
            <a:ext cx="5356788" cy="535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E29FC41-4C7C-92AE-B1AE-DA590277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88" y="1720197"/>
            <a:ext cx="6835212" cy="341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7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H</dc:creator>
  <cp:lastModifiedBy>Cassandra H</cp:lastModifiedBy>
  <cp:revision>1</cp:revision>
  <dcterms:created xsi:type="dcterms:W3CDTF">2022-11-07T19:00:56Z</dcterms:created>
  <dcterms:modified xsi:type="dcterms:W3CDTF">2022-11-07T23:32:24Z</dcterms:modified>
</cp:coreProperties>
</file>