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2F24-26DD-4FBC-B272-0FE57B023212}" v="49" dt="2022-11-21T21:08:4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Lynn Baker" userId="91daea49-f115-4286-846b-03e99e988c97" providerId="ADAL" clId="{9FDF2F24-26DD-4FBC-B272-0FE57B023212}"/>
    <pc:docChg chg="custSel addSld delSld modSld sldOrd">
      <pc:chgData name="Cassandra Lynn Baker" userId="91daea49-f115-4286-846b-03e99e988c97" providerId="ADAL" clId="{9FDF2F24-26DD-4FBC-B272-0FE57B023212}" dt="2022-11-22T16:44:22.193" v="1282" actId="20577"/>
      <pc:docMkLst>
        <pc:docMk/>
      </pc:docMkLst>
      <pc:sldChg chg="del">
        <pc:chgData name="Cassandra Lynn Baker" userId="91daea49-f115-4286-846b-03e99e988c97" providerId="ADAL" clId="{9FDF2F24-26DD-4FBC-B272-0FE57B023212}" dt="2022-11-17T21:22:12.561" v="17" actId="47"/>
        <pc:sldMkLst>
          <pc:docMk/>
          <pc:sldMk cId="389576828" sldId="256"/>
        </pc:sldMkLst>
      </pc:sldChg>
      <pc:sldChg chg="addSp modSp mod">
        <pc:chgData name="Cassandra Lynn Baker" userId="91daea49-f115-4286-846b-03e99e988c97" providerId="ADAL" clId="{9FDF2F24-26DD-4FBC-B272-0FE57B023212}" dt="2022-11-21T22:36:39.876" v="1133" actId="20577"/>
        <pc:sldMkLst>
          <pc:docMk/>
          <pc:sldMk cId="436631362" sldId="257"/>
        </pc:sldMkLst>
        <pc:spChg chg="mod">
          <ac:chgData name="Cassandra Lynn Baker" userId="91daea49-f115-4286-846b-03e99e988c97" providerId="ADAL" clId="{9FDF2F24-26DD-4FBC-B272-0FE57B023212}" dt="2022-11-17T21:22:07.374" v="16" actId="14100"/>
          <ac:spMkLst>
            <pc:docMk/>
            <pc:sldMk cId="436631362" sldId="257"/>
            <ac:spMk id="2" creationId="{31162C83-8E39-E060-9781-3D92D7EB4CF2}"/>
          </ac:spMkLst>
        </pc:spChg>
        <pc:spChg chg="mod">
          <ac:chgData name="Cassandra Lynn Baker" userId="91daea49-f115-4286-846b-03e99e988c97" providerId="ADAL" clId="{9FDF2F24-26DD-4FBC-B272-0FE57B023212}" dt="2022-11-21T22:36:26.663" v="1101" actId="1076"/>
          <ac:spMkLst>
            <pc:docMk/>
            <pc:sldMk cId="436631362" sldId="257"/>
            <ac:spMk id="3" creationId="{D45B2326-7CD7-9871-9846-8D5CE101073A}"/>
          </ac:spMkLst>
        </pc:spChg>
        <pc:spChg chg="add mod">
          <ac:chgData name="Cassandra Lynn Baker" userId="91daea49-f115-4286-846b-03e99e988c97" providerId="ADAL" clId="{9FDF2F24-26DD-4FBC-B272-0FE57B023212}" dt="2022-11-21T22:36:39.876" v="1133" actId="20577"/>
          <ac:spMkLst>
            <pc:docMk/>
            <pc:sldMk cId="436631362" sldId="257"/>
            <ac:spMk id="4" creationId="{C90AAA63-7B74-20A7-9CB7-264E394F09F5}"/>
          </ac:spMkLst>
        </pc:spChg>
        <pc:picChg chg="mod">
          <ac:chgData name="Cassandra Lynn Baker" userId="91daea49-f115-4286-846b-03e99e988c97" providerId="ADAL" clId="{9FDF2F24-26DD-4FBC-B272-0FE57B023212}" dt="2022-11-17T21:29:16.401" v="43" actId="1076"/>
          <ac:picMkLst>
            <pc:docMk/>
            <pc:sldMk cId="436631362" sldId="257"/>
            <ac:picMk id="1026" creationId="{C9DBE392-C3FD-6338-7256-FE4D7CD1DE0E}"/>
          </ac:picMkLst>
        </pc:picChg>
      </pc:sldChg>
      <pc:sldChg chg="addSp delSp modSp mod">
        <pc:chgData name="Cassandra Lynn Baker" userId="91daea49-f115-4286-846b-03e99e988c97" providerId="ADAL" clId="{9FDF2F24-26DD-4FBC-B272-0FE57B023212}" dt="2022-11-21T22:38:04.659" v="1235" actId="1076"/>
        <pc:sldMkLst>
          <pc:docMk/>
          <pc:sldMk cId="1375825924" sldId="258"/>
        </pc:sldMkLst>
        <pc:spChg chg="del mod">
          <ac:chgData name="Cassandra Lynn Baker" userId="91daea49-f115-4286-846b-03e99e988c97" providerId="ADAL" clId="{9FDF2F24-26DD-4FBC-B272-0FE57B023212}" dt="2022-11-17T21:31:49.336" v="255" actId="478"/>
          <ac:spMkLst>
            <pc:docMk/>
            <pc:sldMk cId="1375825924" sldId="258"/>
            <ac:spMk id="2" creationId="{4ADA0C97-AA50-3E92-2F8C-5BC48E6E8376}"/>
          </ac:spMkLst>
        </pc:spChg>
        <pc:spChg chg="add mod">
          <ac:chgData name="Cassandra Lynn Baker" userId="91daea49-f115-4286-846b-03e99e988c97" providerId="ADAL" clId="{9FDF2F24-26DD-4FBC-B272-0FE57B023212}" dt="2022-11-21T22:37:17.894" v="1143" actId="20577"/>
          <ac:spMkLst>
            <pc:docMk/>
            <pc:sldMk cId="1375825924" sldId="258"/>
            <ac:spMk id="2" creationId="{E4CED044-0B44-7846-BB3A-ACD140A82BCD}"/>
          </ac:spMkLst>
        </pc:spChg>
        <pc:spChg chg="add del mod">
          <ac:chgData name="Cassandra Lynn Baker" userId="91daea49-f115-4286-846b-03e99e988c97" providerId="ADAL" clId="{9FDF2F24-26DD-4FBC-B272-0FE57B023212}" dt="2022-11-17T21:31:32.793" v="252" actId="478"/>
          <ac:spMkLst>
            <pc:docMk/>
            <pc:sldMk cId="1375825924" sldId="258"/>
            <ac:spMk id="3" creationId="{F3328E8D-6AC6-C6B5-3DBB-95198A72D384}"/>
          </ac:spMkLst>
        </pc:spChg>
        <pc:spChg chg="add del mod">
          <ac:chgData name="Cassandra Lynn Baker" userId="91daea49-f115-4286-846b-03e99e988c97" providerId="ADAL" clId="{9FDF2F24-26DD-4FBC-B272-0FE57B023212}" dt="2022-11-17T21:53:12.433" v="364" actId="478"/>
          <ac:spMkLst>
            <pc:docMk/>
            <pc:sldMk cId="1375825924" sldId="258"/>
            <ac:spMk id="4" creationId="{9BE3B681-2AC6-5322-2F74-A42DD81E955B}"/>
          </ac:spMkLst>
        </pc:spChg>
        <pc:spChg chg="add mod">
          <ac:chgData name="Cassandra Lynn Baker" userId="91daea49-f115-4286-846b-03e99e988c97" providerId="ADAL" clId="{9FDF2F24-26DD-4FBC-B272-0FE57B023212}" dt="2022-11-17T21:31:55.021" v="259" actId="20577"/>
          <ac:spMkLst>
            <pc:docMk/>
            <pc:sldMk cId="1375825924" sldId="258"/>
            <ac:spMk id="6" creationId="{383B1C29-4CA6-3340-0D16-14CDA6770A32}"/>
          </ac:spMkLst>
        </pc:spChg>
        <pc:spChg chg="add del mod">
          <ac:chgData name="Cassandra Lynn Baker" userId="91daea49-f115-4286-846b-03e99e988c97" providerId="ADAL" clId="{9FDF2F24-26DD-4FBC-B272-0FE57B023212}" dt="2022-11-17T21:31:52.070" v="256" actId="478"/>
          <ac:spMkLst>
            <pc:docMk/>
            <pc:sldMk cId="1375825924" sldId="258"/>
            <ac:spMk id="8" creationId="{CE87710B-A771-C8A0-AB1D-6A4EC82A6C86}"/>
          </ac:spMkLst>
        </pc:spChg>
        <pc:spChg chg="add mod">
          <ac:chgData name="Cassandra Lynn Baker" userId="91daea49-f115-4286-846b-03e99e988c97" providerId="ADAL" clId="{9FDF2F24-26DD-4FBC-B272-0FE57B023212}" dt="2022-11-21T22:38:04.659" v="1235" actId="1076"/>
          <ac:spMkLst>
            <pc:docMk/>
            <pc:sldMk cId="1375825924" sldId="258"/>
            <ac:spMk id="9" creationId="{87BAD692-D39C-7005-37F6-927DA26E8C59}"/>
          </ac:spMkLst>
        </pc:spChg>
        <pc:picChg chg="add del mod">
          <ac:chgData name="Cassandra Lynn Baker" userId="91daea49-f115-4286-846b-03e99e988c97" providerId="ADAL" clId="{9FDF2F24-26DD-4FBC-B272-0FE57B023212}" dt="2022-11-17T21:32:37.600" v="268" actId="478"/>
          <ac:picMkLst>
            <pc:docMk/>
            <pc:sldMk cId="1375825924" sldId="258"/>
            <ac:picMk id="5" creationId="{D7AC043F-388E-6BAE-2474-7B45507859AE}"/>
          </ac:picMkLst>
        </pc:picChg>
        <pc:picChg chg="add del mod">
          <ac:chgData name="Cassandra Lynn Baker" userId="91daea49-f115-4286-846b-03e99e988c97" providerId="ADAL" clId="{9FDF2F24-26DD-4FBC-B272-0FE57B023212}" dt="2022-11-21T21:08:13.301" v="711" actId="21"/>
          <ac:picMkLst>
            <pc:docMk/>
            <pc:sldMk cId="1375825924" sldId="258"/>
            <ac:picMk id="1026" creationId="{073B7C23-C0D7-1F8B-446D-59FE7B47D36B}"/>
          </ac:picMkLst>
        </pc:picChg>
        <pc:picChg chg="add mod">
          <ac:chgData name="Cassandra Lynn Baker" userId="91daea49-f115-4286-846b-03e99e988c97" providerId="ADAL" clId="{9FDF2F24-26DD-4FBC-B272-0FE57B023212}" dt="2022-11-17T21:50:12.461" v="335" actId="1076"/>
          <ac:picMkLst>
            <pc:docMk/>
            <pc:sldMk cId="1375825924" sldId="258"/>
            <ac:picMk id="2050" creationId="{7FCC4F8F-DAEF-9C28-DF0D-DF3539082756}"/>
          </ac:picMkLst>
        </pc:picChg>
        <pc:picChg chg="add del mod">
          <ac:chgData name="Cassandra Lynn Baker" userId="91daea49-f115-4286-846b-03e99e988c97" providerId="ADAL" clId="{9FDF2F24-26DD-4FBC-B272-0FE57B023212}" dt="2022-11-17T21:50:16.132" v="336" actId="21"/>
          <ac:picMkLst>
            <pc:docMk/>
            <pc:sldMk cId="1375825924" sldId="258"/>
            <ac:picMk id="2052" creationId="{15973FFE-0638-9F8C-2BAA-82891C94B382}"/>
          </ac:picMkLst>
        </pc:picChg>
      </pc:sldChg>
      <pc:sldChg chg="addSp delSp modSp add mod">
        <pc:chgData name="Cassandra Lynn Baker" userId="91daea49-f115-4286-846b-03e99e988c97" providerId="ADAL" clId="{9FDF2F24-26DD-4FBC-B272-0FE57B023212}" dt="2022-11-21T22:37:45.356" v="1206" actId="20577"/>
        <pc:sldMkLst>
          <pc:docMk/>
          <pc:sldMk cId="965832375" sldId="259"/>
        </pc:sldMkLst>
        <pc:spChg chg="add mod">
          <ac:chgData name="Cassandra Lynn Baker" userId="91daea49-f115-4286-846b-03e99e988c97" providerId="ADAL" clId="{9FDF2F24-26DD-4FBC-B272-0FE57B023212}" dt="2022-11-21T22:37:45.356" v="1206" actId="20577"/>
          <ac:spMkLst>
            <pc:docMk/>
            <pc:sldMk cId="965832375" sldId="259"/>
            <ac:spMk id="3" creationId="{702636CE-681D-585B-5EED-B16184E5EDB0}"/>
          </ac:spMkLst>
        </pc:spChg>
        <pc:spChg chg="del mod">
          <ac:chgData name="Cassandra Lynn Baker" userId="91daea49-f115-4286-846b-03e99e988c97" providerId="ADAL" clId="{9FDF2F24-26DD-4FBC-B272-0FE57B023212}" dt="2022-11-17T21:54:30.077" v="378" actId="478"/>
          <ac:spMkLst>
            <pc:docMk/>
            <pc:sldMk cId="965832375" sldId="259"/>
            <ac:spMk id="4" creationId="{9BE3B681-2AC6-5322-2F74-A42DD81E955B}"/>
          </ac:spMkLst>
        </pc:spChg>
        <pc:spChg chg="add mod">
          <ac:chgData name="Cassandra Lynn Baker" userId="91daea49-f115-4286-846b-03e99e988c97" providerId="ADAL" clId="{9FDF2F24-26DD-4FBC-B272-0FE57B023212}" dt="2022-11-21T22:37:14.602" v="1142" actId="20577"/>
          <ac:spMkLst>
            <pc:docMk/>
            <pc:sldMk cId="965832375" sldId="259"/>
            <ac:spMk id="4" creationId="{D7D37985-DCA6-2EA4-F133-5792CD41825D}"/>
          </ac:spMkLst>
        </pc:spChg>
        <pc:spChg chg="mod">
          <ac:chgData name="Cassandra Lynn Baker" userId="91daea49-f115-4286-846b-03e99e988c97" providerId="ADAL" clId="{9FDF2F24-26DD-4FBC-B272-0FE57B023212}" dt="2022-11-17T21:45:16.058" v="325" actId="14100"/>
          <ac:spMkLst>
            <pc:docMk/>
            <pc:sldMk cId="965832375" sldId="259"/>
            <ac:spMk id="6" creationId="{383B1C29-4CA6-3340-0D16-14CDA6770A32}"/>
          </ac:spMkLst>
        </pc:spChg>
        <pc:picChg chg="add mod">
          <ac:chgData name="Cassandra Lynn Baker" userId="91daea49-f115-4286-846b-03e99e988c97" providerId="ADAL" clId="{9FDF2F24-26DD-4FBC-B272-0FE57B023212}" dt="2022-11-17T21:50:22.333" v="339" actId="167"/>
          <ac:picMkLst>
            <pc:docMk/>
            <pc:sldMk cId="965832375" sldId="259"/>
            <ac:picMk id="2" creationId="{09BC3B5B-1311-3B7D-FAB5-5A2B493B7E5E}"/>
          </ac:picMkLst>
        </pc:picChg>
        <pc:picChg chg="del">
          <ac:chgData name="Cassandra Lynn Baker" userId="91daea49-f115-4286-846b-03e99e988c97" providerId="ADAL" clId="{9FDF2F24-26DD-4FBC-B272-0FE57B023212}" dt="2022-11-17T21:45:32.348" v="329" actId="478"/>
          <ac:picMkLst>
            <pc:docMk/>
            <pc:sldMk cId="965832375" sldId="259"/>
            <ac:picMk id="2050" creationId="{7FCC4F8F-DAEF-9C28-DF0D-DF3539082756}"/>
          </ac:picMkLst>
        </pc:picChg>
        <pc:picChg chg="add del mod">
          <ac:chgData name="Cassandra Lynn Baker" userId="91daea49-f115-4286-846b-03e99e988c97" providerId="ADAL" clId="{9FDF2F24-26DD-4FBC-B272-0FE57B023212}" dt="2022-11-17T21:50:24.565" v="340" actId="478"/>
          <ac:picMkLst>
            <pc:docMk/>
            <pc:sldMk cId="965832375" sldId="259"/>
            <ac:picMk id="3074" creationId="{73184A0D-75AA-D4CD-928E-61FECD3547C5}"/>
          </ac:picMkLst>
        </pc:picChg>
      </pc:sldChg>
      <pc:sldChg chg="addSp modSp new mod ord">
        <pc:chgData name="Cassandra Lynn Baker" userId="91daea49-f115-4286-846b-03e99e988c97" providerId="ADAL" clId="{9FDF2F24-26DD-4FBC-B272-0FE57B023212}" dt="2022-11-22T16:44:22.193" v="1282" actId="20577"/>
        <pc:sldMkLst>
          <pc:docMk/>
          <pc:sldMk cId="427545657" sldId="260"/>
        </pc:sldMkLst>
        <pc:spChg chg="add mod">
          <ac:chgData name="Cassandra Lynn Baker" userId="91daea49-f115-4286-846b-03e99e988c97" providerId="ADAL" clId="{9FDF2F24-26DD-4FBC-B272-0FE57B023212}" dt="2022-11-21T20:57:53.282" v="707" actId="14100"/>
          <ac:spMkLst>
            <pc:docMk/>
            <pc:sldMk cId="427545657" sldId="260"/>
            <ac:spMk id="2" creationId="{D5D5A3BF-1F66-957E-2979-A2DEAA7AC4D0}"/>
          </ac:spMkLst>
        </pc:spChg>
        <pc:spChg chg="add mod">
          <ac:chgData name="Cassandra Lynn Baker" userId="91daea49-f115-4286-846b-03e99e988c97" providerId="ADAL" clId="{9FDF2F24-26DD-4FBC-B272-0FE57B023212}" dt="2022-11-22T16:44:22.193" v="1282" actId="20577"/>
          <ac:spMkLst>
            <pc:docMk/>
            <pc:sldMk cId="427545657" sldId="260"/>
            <ac:spMk id="4" creationId="{FD5F8D92-38EB-C2B6-9DCE-A836CB4E9FDB}"/>
          </ac:spMkLst>
        </pc:spChg>
        <pc:picChg chg="add mod">
          <ac:chgData name="Cassandra Lynn Baker" userId="91daea49-f115-4286-846b-03e99e988c97" providerId="ADAL" clId="{9FDF2F24-26DD-4FBC-B272-0FE57B023212}" dt="2022-11-21T21:08:14.805" v="712"/>
          <ac:picMkLst>
            <pc:docMk/>
            <pc:sldMk cId="427545657" sldId="260"/>
            <ac:picMk id="3" creationId="{5D9E05A6-BF37-3AD6-71B7-6596FD61C0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6C15-004F-0F6A-F715-770AAD77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53E3-6C93-4BED-67BC-754C04B1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872E-FB98-7377-B5B0-26039CB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2780-90BA-DE74-7D4A-37FE5CCA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9C4DA-90C7-CC7F-A6A3-84FD89AA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2E18-AB06-6C44-8DEC-74BCC10E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2CA1-EF87-0151-0337-A2424DAF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A0F7-EB86-3AB3-DA8D-F592F2CE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8C8C-893F-0B79-1564-5A42E103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34B0-EFC3-C69E-3967-5D136FF0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0273E-8A3A-DE3F-557B-91B001E6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7347-49B7-896E-F21B-1F3B21CE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D289-5C6E-B681-ACC3-8CF6ADE7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3473-5C4F-F59D-91D9-7BB4B42C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8711-5023-E020-682B-E5283FB3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AB69-BA3E-2257-EFA4-72C0A713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B2EE-AC7D-D4CD-8C77-5C6DE7B5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34B7-8571-A984-8BDF-D5A946DD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BD57-D865-0EC9-2363-36A77170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9620-8846-068F-B59E-6F435AC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5D7E-C3D8-E152-9234-E9DB9D3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0B10F-A3F4-0065-FE51-9976C031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BE14-50B8-001B-71C1-E637E69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A4FA-86A9-17EC-2DE7-8EC8E70B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C015-F17B-16B9-B5D1-D25DA1EA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BF14-A375-6843-43C1-14FD558F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537E-97B4-20D0-11E6-33C9A60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9F74E-C92D-469B-21BD-225B2147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F4C7-D3CC-A918-BE06-FFBAAD85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96EF-B8F8-2786-4F2F-729FF5F1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F4B3-BA88-27BB-C33A-5F466E20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409-58D7-8351-6CCC-19AA3F08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5D1A-3DE0-77C4-101A-8750AA57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5DB1-625B-5923-43D9-E400D9E9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2A068-F777-B52E-9AB0-84E3DF6E1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25DB4-4158-ED75-41E7-182D2DF6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54454-03FF-E7CF-0AC8-3192B478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E357B-0BBA-C2BF-782A-07B3B4D0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3DC62-5C8F-2692-68AA-0EBAEB3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5601-2CC5-7465-C2B4-CBCE6A5D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3DBB5-EFDA-A3FD-4CDB-1331E17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6B72-CF3C-65AC-7A9B-65B14FE9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0138-7365-BDD0-80BA-D435707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531C-77CC-99EE-3E62-A8A93E74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19164-BEC4-BCF7-4B9D-A75ABBB0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B3CE2-7E33-184A-D87D-312348D9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3FAF-5121-E13B-2901-C67932DF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A016-B1A5-8944-9120-886800E0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5AB68-FFBD-3F7E-B20E-D18E4E403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D7EC-86DF-0874-0A7D-10A2AB04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884B-8787-7FF2-0374-49FB78D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884F-1217-17C6-FB5A-2F46C0A0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1DEE-1CBB-EDC5-9B19-1755BD52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85D2-6359-BFA4-8486-513146364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5727-B8DA-3C3A-B8B1-86278059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5DE2-58E0-1BD0-1387-1AF4B87D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5F743-A70D-7752-6605-38948777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DDE8-065F-B516-409E-1B86244F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C73EE-DC21-D797-496E-BF4BCEAD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92B2-98A3-2F53-30D2-12D23EEA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2453-CD73-C4DA-1B1C-F4814110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E37E-2F99-47DE-AE15-4433C54C444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142B-B777-1EE3-E0F6-9D1DFB09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553E-F724-1FB3-9C58-23BAB6C8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5E41-A5F0-4468-8319-D357B32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DBE392-C3FD-6338-7256-FE4D7CD1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3" y="1367327"/>
            <a:ext cx="5724828" cy="40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62C83-8E39-E060-9781-3D92D7EB4CF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588237" cy="728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RVE8 (WT background)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2326-7CD7-9871-9846-8D5CE101073A}"/>
              </a:ext>
            </a:extLst>
          </p:cNvPr>
          <p:cNvSpPr txBox="1"/>
          <p:nvPr/>
        </p:nvSpPr>
        <p:spPr>
          <a:xfrm>
            <a:off x="7434839" y="1093862"/>
            <a:ext cx="37088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Blue</a:t>
            </a:r>
          </a:p>
          <a:p>
            <a:r>
              <a:rPr lang="en-US" dirty="0"/>
              <a:t>ZT7 half-life: 4.21</a:t>
            </a:r>
          </a:p>
          <a:p>
            <a:r>
              <a:rPr lang="en-US" dirty="0"/>
              <a:t>ZT19 half-life: 1.1</a:t>
            </a:r>
          </a:p>
          <a:p>
            <a:endParaRPr lang="en-US" dirty="0"/>
          </a:p>
          <a:p>
            <a:r>
              <a:rPr lang="en-US" dirty="0"/>
              <a:t>Significant difference in deg rate and half-life between ZT7 and ZT19</a:t>
            </a:r>
          </a:p>
          <a:p>
            <a:endParaRPr lang="en-US" dirty="0"/>
          </a:p>
          <a:p>
            <a:r>
              <a:rPr lang="en-US" u="sng" dirty="0"/>
              <a:t>Red</a:t>
            </a:r>
          </a:p>
          <a:p>
            <a:r>
              <a:rPr lang="en-US" dirty="0"/>
              <a:t>ZT7 half-life: 2.7</a:t>
            </a:r>
          </a:p>
          <a:p>
            <a:r>
              <a:rPr lang="en-US" dirty="0"/>
              <a:t>ZT19 half-life: 1.7</a:t>
            </a:r>
          </a:p>
          <a:p>
            <a:r>
              <a:rPr lang="en-US" dirty="0"/>
              <a:t>No significant difference in deg rate or half-life between ZT7 and ZT19</a:t>
            </a:r>
          </a:p>
          <a:p>
            <a:endParaRPr lang="en-US" dirty="0"/>
          </a:p>
          <a:p>
            <a:r>
              <a:rPr lang="en-US" u="sng" dirty="0"/>
              <a:t>Dark</a:t>
            </a:r>
          </a:p>
          <a:p>
            <a:r>
              <a:rPr lang="en-US" dirty="0"/>
              <a:t>ZT7 half-life: 3.53</a:t>
            </a:r>
          </a:p>
          <a:p>
            <a:r>
              <a:rPr lang="en-US" dirty="0"/>
              <a:t>ZT19 half-life: 2.57</a:t>
            </a:r>
          </a:p>
          <a:p>
            <a:r>
              <a:rPr lang="en-US" dirty="0"/>
              <a:t>No significant difference in deg rate or half-life between ZT7 and ZT19</a:t>
            </a:r>
          </a:p>
          <a:p>
            <a:endParaRPr lang="en-US" dirty="0"/>
          </a:p>
          <a:p>
            <a:r>
              <a:rPr lang="en-US" dirty="0"/>
              <a:t>File: RVE8_half-life_analysis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AAA63-7B74-20A7-9CB7-264E394F09F5}"/>
              </a:ext>
            </a:extLst>
          </p:cNvPr>
          <p:cNvSpPr txBox="1"/>
          <p:nvPr/>
        </p:nvSpPr>
        <p:spPr>
          <a:xfrm>
            <a:off x="1048286" y="5545289"/>
            <a:ext cx="449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difference in deg rate or half-life between blue and red (at ZT7 or ZT19)</a:t>
            </a:r>
          </a:p>
          <a:p>
            <a:endParaRPr lang="en-US" dirty="0"/>
          </a:p>
          <a:p>
            <a:r>
              <a:rPr lang="en-US" dirty="0"/>
              <a:t>File: </a:t>
            </a:r>
            <a:r>
              <a:rPr lang="en-US" dirty="0" err="1"/>
              <a:t>RvB_half-life_analysis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FCC4F8F-DAEF-9C28-DF0D-DF353908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3" y="1401510"/>
            <a:ext cx="5724828" cy="40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3B1C29-4CA6-3340-0D16-14CDA6770A3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588237" cy="728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RVE8 (</a:t>
            </a:r>
            <a:r>
              <a:rPr lang="en-US" dirty="0" err="1"/>
              <a:t>ztl</a:t>
            </a:r>
            <a:r>
              <a:rPr lang="en-US" dirty="0"/>
              <a:t> background)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AD692-D39C-7005-37F6-927DA26E8C59}"/>
              </a:ext>
            </a:extLst>
          </p:cNvPr>
          <p:cNvSpPr txBox="1"/>
          <p:nvPr/>
        </p:nvSpPr>
        <p:spPr>
          <a:xfrm>
            <a:off x="7434839" y="1093862"/>
            <a:ext cx="37088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Blue</a:t>
            </a:r>
          </a:p>
          <a:p>
            <a:r>
              <a:rPr lang="en-US" dirty="0"/>
              <a:t>ZT7 half-life: 12.24</a:t>
            </a:r>
          </a:p>
          <a:p>
            <a:r>
              <a:rPr lang="en-US" dirty="0"/>
              <a:t>ZT19 half-life: 1.22</a:t>
            </a:r>
          </a:p>
          <a:p>
            <a:endParaRPr lang="en-US" dirty="0"/>
          </a:p>
          <a:p>
            <a:r>
              <a:rPr lang="en-US" dirty="0"/>
              <a:t>Significant difference in deg rate (but not half-life?) between ZT7 and ZT19</a:t>
            </a:r>
          </a:p>
          <a:p>
            <a:endParaRPr lang="en-US" dirty="0"/>
          </a:p>
          <a:p>
            <a:r>
              <a:rPr lang="en-US" u="sng" dirty="0"/>
              <a:t>Red</a:t>
            </a:r>
          </a:p>
          <a:p>
            <a:r>
              <a:rPr lang="en-US" dirty="0"/>
              <a:t>ZT7 half-life: 2.6</a:t>
            </a:r>
          </a:p>
          <a:p>
            <a:r>
              <a:rPr lang="en-US" dirty="0"/>
              <a:t>ZT19 half-life: 1.39</a:t>
            </a:r>
          </a:p>
          <a:p>
            <a:r>
              <a:rPr lang="en-US" dirty="0"/>
              <a:t>No significant difference in deg rate or half-life between ZT7 and ZT19</a:t>
            </a:r>
          </a:p>
          <a:p>
            <a:endParaRPr lang="en-US" dirty="0"/>
          </a:p>
          <a:p>
            <a:r>
              <a:rPr lang="en-US" u="sng" dirty="0"/>
              <a:t>Dark</a:t>
            </a:r>
          </a:p>
          <a:p>
            <a:r>
              <a:rPr lang="en-US" dirty="0"/>
              <a:t>ZT7 half-life: 2.86</a:t>
            </a:r>
          </a:p>
          <a:p>
            <a:r>
              <a:rPr lang="en-US" dirty="0"/>
              <a:t>ZT19 half-life: 1.84</a:t>
            </a:r>
          </a:p>
          <a:p>
            <a:r>
              <a:rPr lang="en-US" dirty="0"/>
              <a:t>No significant difference in deg rate or half-life between ZT7 and ZT19</a:t>
            </a:r>
          </a:p>
          <a:p>
            <a:endParaRPr lang="en-US" dirty="0"/>
          </a:p>
          <a:p>
            <a:r>
              <a:rPr lang="en-US" dirty="0"/>
              <a:t>File: RVE8_ztl_half-life_analysis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ED044-0B44-7846-BB3A-ACD140A82BCD}"/>
              </a:ext>
            </a:extLst>
          </p:cNvPr>
          <p:cNvSpPr txBox="1"/>
          <p:nvPr/>
        </p:nvSpPr>
        <p:spPr>
          <a:xfrm>
            <a:off x="1048286" y="5349612"/>
            <a:ext cx="429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difference in deg rate (but not half-life) between blue and red at ZT7</a:t>
            </a:r>
          </a:p>
          <a:p>
            <a:r>
              <a:rPr lang="en-US" dirty="0"/>
              <a:t>No significant difference at ZT19</a:t>
            </a:r>
          </a:p>
          <a:p>
            <a:endParaRPr lang="en-US" dirty="0"/>
          </a:p>
          <a:p>
            <a:r>
              <a:rPr lang="en-US" dirty="0"/>
              <a:t>File: </a:t>
            </a:r>
            <a:r>
              <a:rPr lang="en-US" dirty="0" err="1"/>
              <a:t>RvB_half-life_analysis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3BF-1F66-957E-2979-A2DEAA7AC4D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738258" cy="728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RVE8 (WT vs </a:t>
            </a:r>
            <a:r>
              <a:rPr lang="en-US" dirty="0" err="1"/>
              <a:t>ztl</a:t>
            </a:r>
            <a:r>
              <a:rPr lang="en-US" dirty="0"/>
              <a:t> background)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E05A6-BF37-3AD6-71B7-6596FD61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3" y="1384418"/>
            <a:ext cx="5724828" cy="40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F8D92-38EB-C2B6-9DCE-A836CB4E9FDB}"/>
              </a:ext>
            </a:extLst>
          </p:cNvPr>
          <p:cNvSpPr txBox="1"/>
          <p:nvPr/>
        </p:nvSpPr>
        <p:spPr>
          <a:xfrm>
            <a:off x="7113319" y="1367327"/>
            <a:ext cx="4308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Blue</a:t>
            </a:r>
          </a:p>
          <a:p>
            <a:r>
              <a:rPr lang="en-US" dirty="0"/>
              <a:t>Significant difference in deg rate (but not half-life) between WT and </a:t>
            </a:r>
            <a:r>
              <a:rPr lang="en-US" dirty="0" err="1"/>
              <a:t>ztl</a:t>
            </a:r>
            <a:r>
              <a:rPr lang="en-US" dirty="0"/>
              <a:t> at ZT7</a:t>
            </a:r>
          </a:p>
          <a:p>
            <a:r>
              <a:rPr lang="en-US" dirty="0"/>
              <a:t>No significant difference at ZT19</a:t>
            </a:r>
          </a:p>
          <a:p>
            <a:endParaRPr lang="en-US" dirty="0"/>
          </a:p>
          <a:p>
            <a:r>
              <a:rPr lang="en-US" u="sng" dirty="0"/>
              <a:t>Red</a:t>
            </a:r>
          </a:p>
          <a:p>
            <a:r>
              <a:rPr lang="en-US" dirty="0"/>
              <a:t>No significant difference in deg rate (or half-life) between WT and </a:t>
            </a:r>
            <a:r>
              <a:rPr lang="en-US" dirty="0" err="1"/>
              <a:t>ztl</a:t>
            </a:r>
            <a:r>
              <a:rPr lang="en-US" dirty="0"/>
              <a:t> at ZT7 or ZT19</a:t>
            </a:r>
          </a:p>
          <a:p>
            <a:endParaRPr lang="en-US" dirty="0"/>
          </a:p>
          <a:p>
            <a:r>
              <a:rPr lang="en-US" u="sng" dirty="0"/>
              <a:t>Dark </a:t>
            </a:r>
          </a:p>
          <a:p>
            <a:r>
              <a:rPr lang="en-US" dirty="0"/>
              <a:t>No significant difference in deg rate (or half-life) between WT and </a:t>
            </a:r>
            <a:r>
              <a:rPr lang="en-US" dirty="0" err="1"/>
              <a:t>ztl</a:t>
            </a:r>
            <a:r>
              <a:rPr lang="en-US" dirty="0"/>
              <a:t> </a:t>
            </a:r>
            <a:r>
              <a:rPr lang="en-US"/>
              <a:t>at ZT7 or ZT19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File: </a:t>
            </a:r>
            <a:r>
              <a:rPr lang="en-US" dirty="0" err="1"/>
              <a:t>WTvztl_half-life_analysis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9BC3B5B-1311-3B7D-FAB5-5A2B493B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1401510"/>
            <a:ext cx="5724828" cy="40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3B1C29-4CA6-3340-0D16-14CDA6770A3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588237" cy="728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RVE4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636CE-681D-585B-5EED-B16184E5EDB0}"/>
              </a:ext>
            </a:extLst>
          </p:cNvPr>
          <p:cNvSpPr txBox="1"/>
          <p:nvPr/>
        </p:nvSpPr>
        <p:spPr>
          <a:xfrm>
            <a:off x="7434839" y="1367327"/>
            <a:ext cx="3708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Blue</a:t>
            </a:r>
          </a:p>
          <a:p>
            <a:r>
              <a:rPr lang="en-US" dirty="0"/>
              <a:t>ZT5 half-life: 4.09</a:t>
            </a:r>
          </a:p>
          <a:p>
            <a:r>
              <a:rPr lang="en-US" dirty="0"/>
              <a:t>ZT17 half-life: </a:t>
            </a:r>
          </a:p>
          <a:p>
            <a:endParaRPr lang="en-US" dirty="0"/>
          </a:p>
          <a:p>
            <a:r>
              <a:rPr lang="en-US" u="sng" dirty="0"/>
              <a:t>Red</a:t>
            </a:r>
          </a:p>
          <a:p>
            <a:r>
              <a:rPr lang="en-US" dirty="0"/>
              <a:t>ZT5 half-life: 10.13</a:t>
            </a:r>
          </a:p>
          <a:p>
            <a:r>
              <a:rPr lang="en-US" dirty="0"/>
              <a:t>ZT17 half-life: </a:t>
            </a:r>
          </a:p>
          <a:p>
            <a:endParaRPr lang="en-US" dirty="0"/>
          </a:p>
          <a:p>
            <a:r>
              <a:rPr lang="en-US" u="sng" dirty="0"/>
              <a:t>Dark</a:t>
            </a:r>
          </a:p>
          <a:p>
            <a:r>
              <a:rPr lang="en-US" dirty="0"/>
              <a:t>ZT5 half-life: 2.43</a:t>
            </a:r>
          </a:p>
          <a:p>
            <a:r>
              <a:rPr lang="en-US" dirty="0"/>
              <a:t>ZT17 half-life: </a:t>
            </a:r>
          </a:p>
          <a:p>
            <a:endParaRPr lang="en-US" dirty="0"/>
          </a:p>
          <a:p>
            <a:r>
              <a:rPr lang="en-US" dirty="0"/>
              <a:t>File: RVE4_half-life_analysis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37985-DCA6-2EA4-F133-5792CD41825D}"/>
              </a:ext>
            </a:extLst>
          </p:cNvPr>
          <p:cNvSpPr txBox="1"/>
          <p:nvPr/>
        </p:nvSpPr>
        <p:spPr>
          <a:xfrm>
            <a:off x="1048286" y="5545289"/>
            <a:ext cx="3820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difference in deg rate or half-life between blue and red at ZT5</a:t>
            </a:r>
          </a:p>
          <a:p>
            <a:endParaRPr lang="en-US" dirty="0"/>
          </a:p>
          <a:p>
            <a:r>
              <a:rPr lang="en-US" dirty="0"/>
              <a:t>File: </a:t>
            </a:r>
            <a:r>
              <a:rPr lang="en-US" dirty="0" err="1"/>
              <a:t>RvB_half-life_analysis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3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333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H</dc:creator>
  <cp:lastModifiedBy>Cassandra H</cp:lastModifiedBy>
  <cp:revision>1</cp:revision>
  <dcterms:created xsi:type="dcterms:W3CDTF">2022-11-17T21:18:59Z</dcterms:created>
  <dcterms:modified xsi:type="dcterms:W3CDTF">2022-11-22T16:44:22Z</dcterms:modified>
</cp:coreProperties>
</file>