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9F64-85EE-C8B6-F2DE-A0386B43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B18E9-3228-D477-9971-8DC84B75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CD8F-734B-5BC6-5907-74652A1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1DE-083D-C64B-6B3E-D4ADD4BD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E6F0-E24C-59EC-1867-E0FDE77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CB9-082F-2538-4368-63A4E01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7FB2D-066A-814D-ACCA-CC7EF8A3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B6F0-4258-7501-3B7F-844A6823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6523-6FD9-5D3B-B0A8-F353B29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171E-D11C-F84C-BF1D-2BC96BC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6E557-99E6-3D20-81D1-FA4BBE9D9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A024-208B-0CDA-F766-CC6DF2C8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4F65-F3B9-0635-1A6E-3A8DD1A3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0CF6-B364-8334-5030-04C310C1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C315-ADCF-4AF1-E3C2-64B29C5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57A7-AD20-4B5C-111D-7013CED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5572-8451-80E6-85A2-65BDC7CD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9ED6-5FF9-412E-0667-838B635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E04A-384C-5637-0F45-961DA9EC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65A5-2795-A5E3-EC30-0303EE5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EE7-740B-6155-6345-10357B1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E4F5-4071-B3EB-468F-E355BF58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BB26-0567-C940-E915-F871810B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25A-780F-6DD6-844D-BABF16DF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891B-443D-9A86-C0A2-7A73EBC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ABBB-3FB4-E72D-A150-FA5D431F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6956-B156-F990-820A-BC670B467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187E8-A174-C09D-C5A2-43702F67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AB2B-879C-3128-9FD0-73D38386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6254-44D2-47E8-B20E-842B7228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69C9-A600-4E33-0486-AD52BC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4CE0-6A77-C0E9-3436-DAB7203E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4505-0C78-435F-6D8F-315CA3B3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EE32-C22C-9EB7-BAFA-1E9ECEB7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0560-25CB-E9F6-C519-B3B391758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B5EF-CCEA-810A-416B-809015B17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B1C5E-D97D-75A0-D20E-92C82ACD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3978-9921-50AA-F31D-EB1F244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BF06A-FB6F-F02B-1FFD-774F1044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3B0D-5530-0EB2-159D-598E8BA6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E5101-774A-44EC-2E64-0A104107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635CA-1C3D-0818-D21C-A39E299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E68BC-A7AE-49DF-0057-2F4F72F8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41FA-E480-FD09-7CC4-15583D43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4A48-6CD9-4CB7-A3BB-FB7251F8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F7749-69A8-6B26-A001-F44B104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8694-1090-7435-CDC4-892DC8D4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7508-5E85-480A-457C-A9053FBB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8FC8-8620-49AF-A87B-017E9E27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68D1-8B80-8D14-9168-B8AAF05F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2CC4-AAC1-184C-54DA-3BDFD267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9C90-4B9A-4D33-F4D0-C9BE2E4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E66C-C92B-F42C-75A8-207B0B98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0551D-B9F6-81A4-C75A-97519854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DB9AE-780A-591E-AB43-71CBAF0B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06AE-606A-0E88-DC92-08426AF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FEB8-BCA2-2AB0-D641-4328F1CE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3F6C-FE74-EB58-E7A6-6463FB69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073ED-B347-1DB4-C79C-DA3AA45D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CC2A-69B9-B38C-8EBF-8E3BC09D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EEBF-ED58-85DE-1523-41E742B4B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CC99-2ECD-8577-F50F-C3DF3E26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B787-F7F1-77D4-A815-D1EEA1FD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604C-2B1B-D485-1E6B-C5890E195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Ceratopteris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LFY </a:t>
            </a:r>
            <a:r>
              <a:rPr lang="en-US" dirty="0" err="1"/>
              <a:t>RNAseq</a:t>
            </a:r>
            <a:br>
              <a:rPr lang="en-US" dirty="0"/>
            </a:br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A1921-808A-3522-C7BA-27CE93AE7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18, 2025</a:t>
            </a:r>
          </a:p>
        </p:txBody>
      </p:sp>
    </p:spTree>
    <p:extLst>
      <p:ext uri="{BB962C8B-B14F-4D97-AF65-F5344CB8AC3E}">
        <p14:creationId xmlns:p14="http://schemas.microsoft.com/office/powerpoint/2010/main" val="357957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912B-A684-06AB-36B9-F42137EC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7296-4E7C-2714-A966-DDBCBA9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sporophyte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BAA65A9-1A31-DBC0-BCC4-96B8F6D8C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07B7639-70EA-FA50-3762-2A91C060E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E78DDD8-0660-8C6C-0D5E-C7BBCA0FF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3636A0B-F713-5020-C036-8993E704B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750A-74B0-B889-847F-FD3304E4F975}"/>
              </a:ext>
            </a:extLst>
          </p:cNvPr>
          <p:cNvSpPr txBox="1"/>
          <p:nvPr/>
        </p:nvSpPr>
        <p:spPr>
          <a:xfrm>
            <a:off x="10132541" y="506627"/>
            <a:ext cx="1915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BROWN</a:t>
            </a:r>
          </a:p>
          <a:p>
            <a:endParaRPr lang="en-US" dirty="0"/>
          </a:p>
          <a:p>
            <a:r>
              <a:rPr lang="en-US" dirty="0"/>
              <a:t>LFY2 is in BLUE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CCCA83-095E-5704-FEA3-06E05472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720811"/>
            <a:ext cx="9874230" cy="592453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1D4FC4-62C5-E203-18C9-E87BE6294DFC}"/>
              </a:ext>
            </a:extLst>
          </p:cNvPr>
          <p:cNvSpPr/>
          <p:nvPr/>
        </p:nvSpPr>
        <p:spPr>
          <a:xfrm>
            <a:off x="2456121" y="729048"/>
            <a:ext cx="1733107" cy="8126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02E1AC-2C6B-BCA4-A261-77091D256E7F}"/>
              </a:ext>
            </a:extLst>
          </p:cNvPr>
          <p:cNvSpPr/>
          <p:nvPr/>
        </p:nvSpPr>
        <p:spPr>
          <a:xfrm>
            <a:off x="4189228" y="715776"/>
            <a:ext cx="1658679" cy="83658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17DC0-03DA-E9E4-EC77-BC3C72A1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3A95-1E34-3AC5-C98F-09CE2AFE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sporophyte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3AC5588-9364-EF23-1F17-6EC4FC9AD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DF5AE60-48ED-BFAB-B1F7-7561EAA98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6B03028-483F-D754-EDB3-1F234EB45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1E4D984-CB4A-6FE3-4437-E694864E9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69337-94A7-C26E-1290-A632CE970367}"/>
              </a:ext>
            </a:extLst>
          </p:cNvPr>
          <p:cNvSpPr txBox="1"/>
          <p:nvPr/>
        </p:nvSpPr>
        <p:spPr>
          <a:xfrm>
            <a:off x="10132541" y="506627"/>
            <a:ext cx="1915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heatmap is first PC of expression of that module</a:t>
            </a:r>
          </a:p>
          <a:p>
            <a:endParaRPr lang="en-US" dirty="0"/>
          </a:p>
          <a:p>
            <a:r>
              <a:rPr lang="en-US" dirty="0"/>
              <a:t>LFY1 is in BROWN</a:t>
            </a:r>
          </a:p>
          <a:p>
            <a:endParaRPr lang="en-US" dirty="0"/>
          </a:p>
          <a:p>
            <a:r>
              <a:rPr lang="en-US" dirty="0"/>
              <a:t>LFY2 is in BLUE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1A106-CC8D-B34B-E4A1-281C72D9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4" y="729047"/>
            <a:ext cx="9578349" cy="5926934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472981-EC95-F1D6-405C-A2712D455A05}"/>
              </a:ext>
            </a:extLst>
          </p:cNvPr>
          <p:cNvSpPr/>
          <p:nvPr/>
        </p:nvSpPr>
        <p:spPr>
          <a:xfrm>
            <a:off x="3185391" y="2303585"/>
            <a:ext cx="218303" cy="4461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8B3D9A-B1C7-B02D-E497-F8FBF089F71F}"/>
              </a:ext>
            </a:extLst>
          </p:cNvPr>
          <p:cNvSpPr/>
          <p:nvPr/>
        </p:nvSpPr>
        <p:spPr>
          <a:xfrm>
            <a:off x="6570636" y="2315990"/>
            <a:ext cx="218303" cy="446109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7484-C118-B77F-9F25-0CBCDB30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6897-1FD8-CD66-9938-CE0A046D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gametophyte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AA1BE6-61EC-1C01-5D81-78B6C7BC6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05C7EE7-7E62-62F8-6D97-5EC31786B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BFE5D49-48EF-1362-1210-CC80C6427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0D3FA03-F9C4-53A8-FC92-7D5EAA2CF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17800-456D-04D5-33F8-8297903740C8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TURQUOISE</a:t>
            </a:r>
          </a:p>
          <a:p>
            <a:endParaRPr lang="en-US" dirty="0"/>
          </a:p>
          <a:p>
            <a:r>
              <a:rPr lang="en-US" dirty="0"/>
              <a:t>LFY2 is in BROWN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351EAF-E49E-6F7B-5811-29CC0B8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" y="729046"/>
            <a:ext cx="9765057" cy="604803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7D2C17-A9C9-B010-BE20-B8227C6EE2DD}"/>
              </a:ext>
            </a:extLst>
          </p:cNvPr>
          <p:cNvSpPr/>
          <p:nvPr/>
        </p:nvSpPr>
        <p:spPr>
          <a:xfrm>
            <a:off x="4618817" y="729044"/>
            <a:ext cx="1915297" cy="1216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BA3490-CFC3-A466-9360-0E22E8E51CAB}"/>
              </a:ext>
            </a:extLst>
          </p:cNvPr>
          <p:cNvSpPr/>
          <p:nvPr/>
        </p:nvSpPr>
        <p:spPr>
          <a:xfrm>
            <a:off x="656417" y="4315761"/>
            <a:ext cx="1915297" cy="121671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19AA3-7D8F-83EC-A28B-9471F7C7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6B9-FB6D-6254-E2FA-0CD06FC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gametophyte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168545-EDDE-43ED-A065-9EB23EEE7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FC66EBA-B8B0-46DA-C30B-E82F19FF9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CAD6344-E3DA-B0C4-BAC8-6CA8F8BC9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D906F29-63CE-4A22-32F2-16D9799B4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C8F56-8D77-EEEF-14A9-03DDDBD80B7F}"/>
              </a:ext>
            </a:extLst>
          </p:cNvPr>
          <p:cNvSpPr txBox="1"/>
          <p:nvPr/>
        </p:nvSpPr>
        <p:spPr>
          <a:xfrm>
            <a:off x="10132541" y="506627"/>
            <a:ext cx="1915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LFY1 is in TURQUOISE</a:t>
            </a:r>
          </a:p>
          <a:p>
            <a:endParaRPr lang="en-US" dirty="0"/>
          </a:p>
          <a:p>
            <a:r>
              <a:rPr lang="en-US" dirty="0"/>
              <a:t>LFY2 is in BROWN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F9F8B-2529-29D3-9DF9-33ADB595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" y="614916"/>
            <a:ext cx="9711245" cy="600916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E31ACD0-7143-CFE5-A895-8A075A437C3F}"/>
              </a:ext>
            </a:extLst>
          </p:cNvPr>
          <p:cNvSpPr/>
          <p:nvPr/>
        </p:nvSpPr>
        <p:spPr>
          <a:xfrm>
            <a:off x="6215449" y="2158409"/>
            <a:ext cx="490151" cy="47049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D1E5FF-0EEC-148D-50D9-98D31951D40D}"/>
              </a:ext>
            </a:extLst>
          </p:cNvPr>
          <p:cNvSpPr/>
          <p:nvPr/>
        </p:nvSpPr>
        <p:spPr>
          <a:xfrm>
            <a:off x="3271476" y="2153093"/>
            <a:ext cx="490151" cy="470490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1B4-8E5E-D62B-7684-76ED53A2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C10F-99C3-BC9E-BF36-7C8F6667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09"/>
            <a:ext cx="10515600" cy="4932954"/>
          </a:xfrm>
        </p:spPr>
        <p:txBody>
          <a:bodyPr/>
          <a:lstStyle/>
          <a:p>
            <a:r>
              <a:rPr lang="en-US" dirty="0"/>
              <a:t>Gene Ontology (GO) categories for each module</a:t>
            </a:r>
          </a:p>
          <a:p>
            <a:r>
              <a:rPr lang="en-US" dirty="0"/>
              <a:t>Enriched promoter motifs for each modules</a:t>
            </a:r>
          </a:p>
          <a:p>
            <a:r>
              <a:rPr lang="en-US" dirty="0"/>
              <a:t>Build a mutual rank (MR) network</a:t>
            </a:r>
          </a:p>
          <a:p>
            <a:pPr lvl="1"/>
            <a:r>
              <a:rPr lang="en-US" dirty="0"/>
              <a:t>Rationale:</a:t>
            </a:r>
          </a:p>
          <a:p>
            <a:pPr lvl="2"/>
            <a:r>
              <a:rPr lang="en-US" dirty="0"/>
              <a:t>Current LFY modules are very large many hundreds to thousands of genes</a:t>
            </a:r>
          </a:p>
          <a:p>
            <a:pPr lvl="2"/>
            <a:r>
              <a:rPr lang="en-US" dirty="0"/>
              <a:t>A MR network will allow me to more easily identify LFYs’ closest connections</a:t>
            </a:r>
          </a:p>
        </p:txBody>
      </p:sp>
    </p:spTree>
    <p:extLst>
      <p:ext uri="{BB962C8B-B14F-4D97-AF65-F5344CB8AC3E}">
        <p14:creationId xmlns:p14="http://schemas.microsoft.com/office/powerpoint/2010/main" val="317633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9C9B-B94B-D35A-1FF8-49B23F99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annotation for LFY1 OK? Yes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268ADC-D871-9E64-EFCE-990F967B6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7" y="1506262"/>
            <a:ext cx="11944834" cy="4986613"/>
          </a:xfrm>
        </p:spPr>
      </p:pic>
    </p:spTree>
    <p:extLst>
      <p:ext uri="{BB962C8B-B14F-4D97-AF65-F5344CB8AC3E}">
        <p14:creationId xmlns:p14="http://schemas.microsoft.com/office/powerpoint/2010/main" val="72414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2477-E905-354E-6CE9-D14E126F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69E-70BF-692A-064F-7207480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annotation for LFY2 OK? Yes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8E6647-DDBE-26B0-3292-6673CC47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6" y="1336360"/>
            <a:ext cx="8696392" cy="5521640"/>
          </a:xfrm>
        </p:spPr>
      </p:pic>
    </p:spTree>
    <p:extLst>
      <p:ext uri="{BB962C8B-B14F-4D97-AF65-F5344CB8AC3E}">
        <p14:creationId xmlns:p14="http://schemas.microsoft.com/office/powerpoint/2010/main" val="345192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7314-2286-5433-2B1C-CBD93B35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en-US" dirty="0"/>
              <a:t>Was I counting reads correctly?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5BB2-1040-1121-02B8-44DC8449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684"/>
            <a:ext cx="10515600" cy="5039279"/>
          </a:xfrm>
        </p:spPr>
        <p:txBody>
          <a:bodyPr/>
          <a:lstStyle/>
          <a:p>
            <a:r>
              <a:rPr lang="en-US" dirty="0"/>
              <a:t>The annotation file has multiple isoforms and did not account for the correctly in my original analysis.  Now fixed.</a:t>
            </a:r>
          </a:p>
        </p:txBody>
      </p:sp>
    </p:spTree>
    <p:extLst>
      <p:ext uri="{BB962C8B-B14F-4D97-AF65-F5344CB8AC3E}">
        <p14:creationId xmlns:p14="http://schemas.microsoft.com/office/powerpoint/2010/main" val="18430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87E0-34FC-04B2-40D9-6DAC836F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12"/>
            <a:ext cx="10515600" cy="1303758"/>
          </a:xfrm>
        </p:spPr>
        <p:txBody>
          <a:bodyPr>
            <a:normAutofit/>
          </a:bodyPr>
          <a:lstStyle/>
          <a:p>
            <a:r>
              <a:rPr lang="en-US" dirty="0"/>
              <a:t>LFY1: old on left, new on right.  Pattern is similar but counts are more reasonable.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691C-9DAA-E146-8FB3-807D60CA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929"/>
            <a:ext cx="6600393" cy="4071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AEEEF-F60D-4861-C409-CC3AD01F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06" y="2248929"/>
            <a:ext cx="6600393" cy="40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7F76-0459-3073-9A5A-FA8993DF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5FEF-F9AE-E526-97A5-CA19D14C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12"/>
            <a:ext cx="10515600" cy="1303758"/>
          </a:xfrm>
        </p:spPr>
        <p:txBody>
          <a:bodyPr>
            <a:normAutofit/>
          </a:bodyPr>
          <a:lstStyle/>
          <a:p>
            <a:r>
              <a:rPr lang="en-US" dirty="0"/>
              <a:t>LFY2: old on left, new on right.  Pattern is similar but counts are more reasonable.</a:t>
            </a: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9F32E91-8A19-AB92-94DA-13E2AA9A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473"/>
            <a:ext cx="6314303" cy="38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4285F-66C1-DC9D-B2BF-28FE133D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4" y="2425612"/>
            <a:ext cx="6879075" cy="42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918B-5122-5729-4754-C7E76D44E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D5FE8-8E2C-1867-1704-22D87B25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929"/>
            <a:ext cx="6600393" cy="4071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47447-4907-B1A6-1EE9-CF4DBF59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12"/>
            <a:ext cx="10515600" cy="1303758"/>
          </a:xfrm>
        </p:spPr>
        <p:txBody>
          <a:bodyPr>
            <a:normAutofit/>
          </a:bodyPr>
          <a:lstStyle/>
          <a:p>
            <a:r>
              <a:rPr lang="en-US"/>
              <a:t>LFY1 vs LFY2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E184-C1D0-2000-3E5B-0FF8BF0E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5" y="2248929"/>
            <a:ext cx="6879075" cy="42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12C713-499E-279B-89C7-228E33C9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0194"/>
            <a:ext cx="10244812" cy="6146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EB551-4C09-EB19-256D-64498FD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all samples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FDFE2E4-56F3-C410-2A64-C97E5CD2A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8A28F83-0FB9-D7DA-4C5D-351ED8BEA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053BFF5-2516-2D57-EE15-7EDB02A7E1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1BAEFED-BEA3-261D-D51F-0898E0D4B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CE4EB-E303-84CB-41B6-D9D70154BB68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MIDNIGHT BLUE</a:t>
            </a:r>
          </a:p>
          <a:p>
            <a:endParaRPr lang="en-US" dirty="0"/>
          </a:p>
          <a:p>
            <a:r>
              <a:rPr lang="en-US" dirty="0"/>
              <a:t>LFY2 is in MAGENTA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252F5A-AE23-3EA1-5D06-C6495EA37FD7}"/>
              </a:ext>
            </a:extLst>
          </p:cNvPr>
          <p:cNvSpPr/>
          <p:nvPr/>
        </p:nvSpPr>
        <p:spPr>
          <a:xfrm>
            <a:off x="733647" y="3581400"/>
            <a:ext cx="1658679" cy="9799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F14FE3-BD86-914F-4ABA-A1A4D82D2C38}"/>
              </a:ext>
            </a:extLst>
          </p:cNvPr>
          <p:cNvSpPr/>
          <p:nvPr/>
        </p:nvSpPr>
        <p:spPr>
          <a:xfrm>
            <a:off x="2388300" y="3581400"/>
            <a:ext cx="1658679" cy="97996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8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13A3-E9E4-2C4C-EF9C-10D4DA40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AC0B-A467-7F68-0E9B-A4E38E66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all samples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806FFAF-8FDE-C314-07AC-8A7FDAA4BD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0D43912-85BD-DB8A-A51B-4193CC0A3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3311FD8-3808-1FA8-3340-05ADC7804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F5173CE-E204-DF58-8907-A674F02E4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3349E-75AE-4279-DB1A-98153F640314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heatmap is first PC of expression of that module</a:t>
            </a:r>
          </a:p>
          <a:p>
            <a:endParaRPr lang="en-US" dirty="0"/>
          </a:p>
          <a:p>
            <a:r>
              <a:rPr lang="en-US" dirty="0"/>
              <a:t>LFY1 is in MIDNIGHT BLUE</a:t>
            </a:r>
          </a:p>
          <a:p>
            <a:endParaRPr lang="en-US" dirty="0"/>
          </a:p>
          <a:p>
            <a:r>
              <a:rPr lang="en-US" dirty="0"/>
              <a:t>LFY2 is in MAGENTA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38647-5E98-B5C9-FD2B-CF8610BA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" y="729046"/>
            <a:ext cx="9759958" cy="603931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04447F-D171-7807-022C-D50534E89978}"/>
              </a:ext>
            </a:extLst>
          </p:cNvPr>
          <p:cNvSpPr/>
          <p:nvPr/>
        </p:nvSpPr>
        <p:spPr>
          <a:xfrm>
            <a:off x="3810000" y="2307265"/>
            <a:ext cx="218303" cy="4461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97AB53-06D2-B126-8F98-D4A26548BADE}"/>
              </a:ext>
            </a:extLst>
          </p:cNvPr>
          <p:cNvSpPr/>
          <p:nvPr/>
        </p:nvSpPr>
        <p:spPr>
          <a:xfrm>
            <a:off x="6098108" y="2307265"/>
            <a:ext cx="218303" cy="446109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329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Ceratopteris  LFY RNAseq Update</vt:lpstr>
      <vt:lpstr>Is the annotation for LFY1 OK? Yes</vt:lpstr>
      <vt:lpstr>Is the annotation for LFY2 OK? Yes</vt:lpstr>
      <vt:lpstr>Was I counting reads correctly? NO</vt:lpstr>
      <vt:lpstr>LFY1: old on left, new on right.  Pattern is similar but counts are more reasonable.</vt:lpstr>
      <vt:lpstr>LFY2: old on left, new on right.  Pattern is similar but counts are more reasonable.</vt:lpstr>
      <vt:lpstr>LFY1 vs LFY2</vt:lpstr>
      <vt:lpstr>Network attempt 1: WGCNA, all samples</vt:lpstr>
      <vt:lpstr>Network attempt 1: WGCNA, all samples</vt:lpstr>
      <vt:lpstr>Network attempt 1: WGCNA, sporophyte</vt:lpstr>
      <vt:lpstr>Network attempt 1: WGCNA, sporophyte</vt:lpstr>
      <vt:lpstr>Network attempt 1: WGCNA, gametophyte</vt:lpstr>
      <vt:lpstr>Network attempt 1: WGCNA, gametophyte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Julin Nassir Maloof</dc:creator>
  <cp:lastModifiedBy>Julin Nassir Maloof</cp:lastModifiedBy>
  <cp:revision>5</cp:revision>
  <dcterms:created xsi:type="dcterms:W3CDTF">2025-02-17T00:25:01Z</dcterms:created>
  <dcterms:modified xsi:type="dcterms:W3CDTF">2025-02-18T20:36:33Z</dcterms:modified>
</cp:coreProperties>
</file>