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29560" y="44402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Aleksandar Malović 2021/3375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82880"/>
            <a:ext cx="907128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Implementacija i optimizacija Burrows-Wheeler transformacije i FM Indeksa u programskom jeziku 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Burrows-Wheeler transformacija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Polazimo od ulaznog stringa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Ulaznom stringu se dodaje znak za kraj stringa $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Kreira se matrica čiji su redovi sve rotacije ulaznog stringa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Redovi se sortiraju po leksikografskom poretku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Poslednja kolona sortirane matrice predstavlja rezultat transformacije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Burrows-Wheeler transformacija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03640" y="1541160"/>
            <a:ext cx="9071280" cy="28587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675120" y="5212080"/>
            <a:ext cx="3200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Slika preuzeta sa predavanja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FM indeks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Struktura podataka koja se formira radi optimizacije pretraživanja stringa</a:t>
            </a:r>
            <a:endParaRPr b="0" lang="en-US" sz="20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Jezgro strukture čine: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F indeksa – prva kolona Burrows-Wheeler matrice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L Indeksa – poslednja kolona Burrows-Wheeler matrice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Pomoćni elementi strukture su: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Tally – matrica rankova karaktera u L indeksu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Sufiksni niz – leksikografski sortirani niz svih sufiksa ulaznog stringa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FM indeks – pretraživanje 1/2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u ulaznom stringu </a:t>
            </a:r>
            <a:r>
              <a:rPr b="0" i="1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tražimo string </a:t>
            </a:r>
            <a:r>
              <a:rPr b="0" i="1" lang="en-US" sz="2000" spc="-1" strike="noStrike">
                <a:latin typeface="Arial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Krećemo od poslednjeg karaktera </a:t>
            </a:r>
            <a:r>
              <a:rPr b="0" i="1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i uzimamo opseg indeksa njegovog pojavljivanja u F indeksu</a:t>
            </a:r>
            <a:endParaRPr b="0" lang="en-US" sz="20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Gledamo L indeks i uzimamo isti opseg indeksa. Uzimamo podopseg u kojem je prisutan sledeći karakter stringa </a:t>
            </a:r>
            <a:r>
              <a:rPr b="0" i="1" lang="en-US" sz="2000" spc="-1" strike="noStrike">
                <a:latin typeface="Arial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Sada gledamo opseg F indeksa u kojem se nalaze isti rankovi karaktera iz prethodno pronađenog opsega u L indeksu i ponavljamo prethodni proces. (LF mapiranje)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FM indeks – pretraživanje 2/2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6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Ponavljamo ovaj proces dok ne dođemo do prvog karaktera stringa </a:t>
            </a:r>
            <a:r>
              <a:rPr b="0" i="1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(imamo poklapanje) ili dok ne dođemo u situaciju da nemamo sledeći opseg (nema poklapanja)</a:t>
            </a:r>
            <a:endParaRPr b="0" lang="en-US" sz="20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Ukoliko imamo poklapanje, indeksi iz sufiksnog niza koji se nalaze u pronađenom finalnom opsegu predstavljaju lokacije traženog stringa </a:t>
            </a:r>
            <a:r>
              <a:rPr b="0" i="1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u ulaznom stringu </a:t>
            </a:r>
            <a:r>
              <a:rPr b="0" i="1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Implementacija Burrows-Wheeler transformacije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Implementacija bez optimizacija: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Prilikom računanja Burrows-Wheeler matrice, kreiraju se sve rotacije ulaznog stringa koje se koriste za sortiranje pomoću standardne python sort funkcije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Kako bi dobili indekse sufiksa, sufiksni niz se računa nezavisno uz sortiranje svih sufiksa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Čuvaju se kompletne vrednosti F indeksa, Tally matrice i sufiksnog niza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2022-05-14T10:34:51Z</dcterms:created>
  <dc:creator/>
  <dc:description/>
  <dc:language>en-US</dc:language>
  <cp:lastModifiedBy/>
  <dcterms:modified xsi:type="dcterms:W3CDTF">2022-05-14T11:38:15Z</dcterms:modified>
  <cp:revision>12</cp:revision>
  <dc:subject/>
  <dc:title/>
</cp:coreProperties>
</file>