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D459AE-AC87-4734-B07C-979548E6C12F}">
  <a:tblStyle styleId="{4ED459AE-AC87-4734-B07C-979548E6C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fe48277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fe4827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fe4827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fe4827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fe48277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fe48277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fe48277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fe48277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fe48277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fe48277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fe4827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fe4827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fe48277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fe48277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fe4827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fe4827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fe48277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fe48277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fe48277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fe4827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fe48277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fe48277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codepen.io/trending" TargetMode="External"/><Relationship Id="rId5" Type="http://schemas.openxmlformats.org/officeDocument/2006/relationships/hyperlink" Target="https://openclassrooms.com/fr/" TargetMode="External"/><Relationship Id="rId6" Type="http://schemas.openxmlformats.org/officeDocument/2006/relationships/hyperlink" Target="https://www.figma.com/commun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 Dynamique 2022: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Consultation sportive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OMNES Sport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83725" y="4245400"/>
            <a:ext cx="896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COHEN Nathanaël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ESMILLER Mathis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LAMBERT Clément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LOPEZ Thomas																ING3 Groupe 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13125" cy="5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Versionning Git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0650"/>
            <a:ext cx="5791126" cy="21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00" y="2571750"/>
            <a:ext cx="2587600" cy="19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998" y="343475"/>
            <a:ext cx="2445599" cy="207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000125" y="1660450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Organisation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051000" y="1050475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Commits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grande partie des fonctionnalités a été réalisée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Organisation complexe mais enrichissante, travail en équipe très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combinée de plusieurs langages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Modifications de la base de donnée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Organisation des différentes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Répartition front/back difficile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https://stackoverflow.com/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https://codepen.io/trending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https://openclassrooms.com/fr/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https://www.figma.com/community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Répartition du travail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Design du front-end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Spécifications fonctionnelles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Design du back-end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Versionning Git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Bilans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Sources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du travail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260625" y="1388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{4ED459AE-AC87-4734-B07C-979548E6C12F}</a:tableStyleId>
              </a:tblPr>
              <a:tblGrid>
                <a:gridCol w="1112225"/>
                <a:gridCol w="1816375"/>
                <a:gridCol w="1836800"/>
                <a:gridCol w="1898000"/>
                <a:gridCol w="1908225"/>
              </a:tblGrid>
              <a:tr h="49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Nathanaël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Thomas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Mathis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Clément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Front-end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Ecriture du CSS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des pages HTML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Spécifications fonctionnelles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Ecriture du CSS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des pages HTML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Carrousel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Ajustements de pages HTML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Ajustements de pages HTML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9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Back-end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 la base de données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Communication PHP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 la base de données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Requêtes SQL et dynamisme PHP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 la base de données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Requêtes SQL et dynamisme PHP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du front-end (storyboard)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0" y="1161275"/>
            <a:ext cx="8838500" cy="3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du front-end (wireframe)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4" y="1266325"/>
            <a:ext cx="5925360" cy="3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540900" y="1152425"/>
            <a:ext cx="1612500" cy="1928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46750" y="4174000"/>
            <a:ext cx="6780600" cy="707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296200" y="1530800"/>
            <a:ext cx="4224900" cy="256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21350" y="1485725"/>
            <a:ext cx="199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Découpage en 3 parties principales: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pen Sans"/>
              <a:buChar char="-"/>
            </a:pPr>
            <a:r>
              <a:rPr lang="f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Titre + Menu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Open Sans"/>
              <a:buChar char="-"/>
            </a:pPr>
            <a:r>
              <a:rPr lang="fr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-"/>
            </a:pPr>
            <a:r>
              <a:rPr lang="fr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Footer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Spécifications fonctionnelles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5" y="1172799"/>
            <a:ext cx="7133551" cy="34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175" y="1823350"/>
            <a:ext cx="1469300" cy="18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5174" y="1060674"/>
            <a:ext cx="1264675" cy="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du back-end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59" y="43338"/>
            <a:ext cx="7388679" cy="50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010325" y="479650"/>
            <a:ext cx="29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Modèle entité-association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relationnel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Administrateur (</a:t>
            </a:r>
            <a:r>
              <a:rPr lang="fr" sz="1400" u="sng"/>
              <a:t>id_admin</a:t>
            </a:r>
            <a:r>
              <a:rPr lang="fr" sz="1400"/>
              <a:t>,nom,prenom,mail,password)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Adresse (</a:t>
            </a:r>
            <a:r>
              <a:rPr lang="fr" sz="1400" u="sng"/>
              <a:t>id_adresse</a:t>
            </a:r>
            <a:r>
              <a:rPr lang="fr" sz="1400"/>
              <a:t>,nom_rue,num_rue,codepostal,digicode,pays,ville)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Client (</a:t>
            </a:r>
            <a:r>
              <a:rPr lang="fr" sz="1400" u="sng"/>
              <a:t>id_client</a:t>
            </a:r>
            <a:r>
              <a:rPr lang="fr" sz="1400"/>
              <a:t>,nom,prenom,telephone,email,password,num_etudiant,</a:t>
            </a:r>
            <a:r>
              <a:rPr i="1" lang="fr" sz="1400"/>
              <a:t>#id_paiement,#id_adresse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Coach (</a:t>
            </a:r>
            <a:r>
              <a:rPr lang="fr" sz="1400" u="sng"/>
              <a:t>id_coach</a:t>
            </a:r>
            <a:r>
              <a:rPr lang="fr" sz="1400"/>
              <a:t>,nom,prenom,telephone,email,password,bureau,</a:t>
            </a:r>
            <a:r>
              <a:rPr i="1" lang="fr" sz="1400"/>
              <a:t>#id_sport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Dispo (</a:t>
            </a:r>
            <a:r>
              <a:rPr lang="fr" sz="1400" u="sng"/>
              <a:t>id_dispo</a:t>
            </a:r>
            <a:r>
              <a:rPr lang="fr" sz="1400"/>
              <a:t>,jour,matin,aprem,email,</a:t>
            </a:r>
            <a:r>
              <a:rPr i="1" lang="fr" sz="1400"/>
              <a:t>#id_coach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Paiement (</a:t>
            </a:r>
            <a:r>
              <a:rPr lang="fr" sz="1400" u="sng"/>
              <a:t>id_paiement</a:t>
            </a:r>
            <a:r>
              <a:rPr lang="fr" sz="1400"/>
              <a:t>,type,numero,nom,expiration,securite)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Rdv (</a:t>
            </a:r>
            <a:r>
              <a:rPr lang="fr" sz="1400" u="sng"/>
              <a:t>id_rdv</a:t>
            </a:r>
            <a:r>
              <a:rPr lang="fr" sz="1400"/>
              <a:t>,date,heure,</a:t>
            </a:r>
            <a:r>
              <a:rPr i="1" lang="fr" sz="1400"/>
              <a:t>#id_coach,#id_sport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Réservation (</a:t>
            </a:r>
            <a:r>
              <a:rPr i="1" lang="fr" sz="1400" u="sng"/>
              <a:t>#id_client,#id_rdv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Salle (</a:t>
            </a:r>
            <a:r>
              <a:rPr lang="fr" sz="1400" u="sng"/>
              <a:t>id_salle</a:t>
            </a:r>
            <a:r>
              <a:rPr lang="fr" sz="1400"/>
              <a:t>,num_salle,téléphone,email,</a:t>
            </a:r>
            <a:r>
              <a:rPr i="1" lang="fr" sz="1400"/>
              <a:t>#id_adresse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Sport (</a:t>
            </a:r>
            <a:r>
              <a:rPr lang="fr" sz="1400" u="sng"/>
              <a:t>id_sport</a:t>
            </a:r>
            <a:r>
              <a:rPr lang="fr" sz="1400"/>
              <a:t>,nom_sport,places,</a:t>
            </a:r>
            <a:r>
              <a:rPr i="1" lang="fr" sz="1400"/>
              <a:t>#id_salle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