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6"/>
  </p:notesMasterIdLst>
  <p:sldIdLst>
    <p:sldId id="257" r:id="rId3"/>
    <p:sldId id="262" r:id="rId4"/>
    <p:sldId id="259" r:id="rId5"/>
    <p:sldId id="261" r:id="rId6"/>
    <p:sldId id="258" r:id="rId7"/>
    <p:sldId id="263" r:id="rId8"/>
    <p:sldId id="270" r:id="rId9"/>
    <p:sldId id="267" r:id="rId10"/>
    <p:sldId id="272" r:id="rId11"/>
    <p:sldId id="276" r:id="rId12"/>
    <p:sldId id="277" r:id="rId13"/>
    <p:sldId id="268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C1E71-1DD5-BA46-A98A-0BD95A22127F}" type="datetimeFigureOut">
              <a:rPr lang="en-US" smtClean="0"/>
              <a:t>8/30/17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10AA3-4641-1949-9775-988BE6B5C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75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3DC893-295C-41A3-B160-FA72049F7C6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7602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3C026-493D-41A0-8DEC-08BC1AC3B4D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030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1EE7C-381B-4B68-84BF-DCBA8C9B2FE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5681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3DC893-295C-41A3-B160-FA72049F7C6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0318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107BD-05DC-4000-9F8B-91E5C739CB3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29863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2853D4-F50E-435B-8EDC-D427BC2EC1B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69681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5D4C7-349D-4CF5-989F-FB54DEC7987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31021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B92EF-DB8B-4C8A-8A8A-CE6A9487A39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4177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0E5E4-8C96-42A9-B824-F79E02BC5D8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2112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3C9DD9-321D-4C29-85C4-F63BE73CB77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19078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38547-1392-47B4-AB20-24DE1F44DDB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3962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107BD-05DC-4000-9F8B-91E5C739CB3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77069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914B6A-FA07-43C1-81A3-5189A34FA27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85827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3C026-493D-41A0-8DEC-08BC1AC3B4D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811600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1EE7C-381B-4B68-84BF-DCBA8C9B2FE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827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2853D4-F50E-435B-8EDC-D427BC2EC1B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0569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5D4C7-349D-4CF5-989F-FB54DEC7987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1460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B92EF-DB8B-4C8A-8A8A-CE6A9487A39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6853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0E5E4-8C96-42A9-B824-F79E02BC5D8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6870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3C9DD9-321D-4C29-85C4-F63BE73CB77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2862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38547-1392-47B4-AB20-24DE1F44DDB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4947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914B6A-FA07-43C1-81A3-5189A34FA27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3592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666FF"/>
            </a:gs>
            <a:gs pos="50000">
              <a:srgbClr val="FF00FF"/>
            </a:gs>
            <a:gs pos="100000">
              <a:srgbClr val="6666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E9C22DB-523A-440F-B19D-6EFFA0A734D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355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666FF"/>
            </a:gs>
            <a:gs pos="50000">
              <a:srgbClr val="FF00FF"/>
            </a:gs>
            <a:gs pos="100000">
              <a:srgbClr val="6666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E9C22DB-523A-440F-B19D-6EFFA0A734D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0572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847850" y="333376"/>
            <a:ext cx="4319588" cy="327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GB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GB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GB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GB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GB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GB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GB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7872" y="668711"/>
            <a:ext cx="93791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YEAR 9 DANCE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4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DANCE</a:t>
            </a:r>
            <a:r>
              <a:rPr kumimoji="0" lang="en-GB" sz="4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 SKILLS UNIT </a:t>
            </a: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4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171" y="3611196"/>
            <a:ext cx="4591050" cy="2857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3" y="130628"/>
            <a:ext cx="2201080" cy="13699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656" y="65313"/>
            <a:ext cx="2224087" cy="15005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34" y="5172891"/>
            <a:ext cx="2129777" cy="14614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4632" y="5061413"/>
            <a:ext cx="2226953" cy="168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19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THE MAIN COMPONENTS OF STREET DANCE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b="1" u="sng" dirty="0" smtClean="0"/>
          </a:p>
          <a:p>
            <a:pPr marL="0" indent="0" algn="ctr">
              <a:buNone/>
            </a:pPr>
            <a:r>
              <a:rPr lang="en-GB" b="1" u="sng" dirty="0" smtClean="0"/>
              <a:t>RECAP</a:t>
            </a:r>
          </a:p>
          <a:p>
            <a:r>
              <a:rPr lang="en-GB" dirty="0" smtClean="0"/>
              <a:t>CAN YOU REMEMBER WHAT THE KEY COMPONENTS OF STREET DANCE ARE?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066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726" y="1711553"/>
            <a:ext cx="10972800" cy="1143000"/>
          </a:xfrm>
        </p:spPr>
        <p:txBody>
          <a:bodyPr/>
          <a:lstStyle/>
          <a:p>
            <a:r>
              <a:rPr lang="en-GB" dirty="0" smtClean="0"/>
              <a:t>LEARN THE OPENING SECTION OF YOUR NEW STREET DANCE ROUTINE</a:t>
            </a:r>
            <a:endParaRPr lang="en-GB" dirty="0"/>
          </a:p>
        </p:txBody>
      </p:sp>
      <p:pic>
        <p:nvPicPr>
          <p:cNvPr id="3" name="Picture 2" descr="Image result for contemporary d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725" y="3853158"/>
            <a:ext cx="2586446" cy="198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727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erlin Sans FB Demi" panose="020E0802020502020306" pitchFamily="34" charset="0"/>
              </a:rPr>
              <a:t>PLENARY</a:t>
            </a:r>
            <a:endParaRPr lang="en-GB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latin typeface="Berlin Sans FB Demi" panose="020E0802020502020306" pitchFamily="34" charset="0"/>
              </a:rPr>
              <a:t>RECAP OF KEY WORDS AND THEIR DEFINITION.</a:t>
            </a:r>
          </a:p>
          <a:p>
            <a:r>
              <a:rPr lang="en-GB" b="1" dirty="0" smtClean="0">
                <a:latin typeface="Berlin Sans FB Demi" panose="020E0802020502020306" pitchFamily="34" charset="0"/>
              </a:rPr>
              <a:t>WHAT 3 TARGETS HAVE YOU SET YOURSELF?</a:t>
            </a:r>
          </a:p>
          <a:p>
            <a:r>
              <a:rPr lang="en-GB" b="1" dirty="0" smtClean="0">
                <a:latin typeface="Berlin Sans FB Demi" panose="020E0802020502020306" pitchFamily="34" charset="0"/>
              </a:rPr>
              <a:t>WHY IS IT IMPORTANT TO SET TARGETS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589" y="3580855"/>
            <a:ext cx="45910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74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LONG TERM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04704"/>
            <a:ext cx="10972800" cy="4525963"/>
          </a:xfrm>
        </p:spPr>
        <p:txBody>
          <a:bodyPr/>
          <a:lstStyle/>
          <a:p>
            <a:r>
              <a:rPr lang="en-GB" dirty="0" smtClean="0"/>
              <a:t>explore and develop your dance skills and review your own practice</a:t>
            </a:r>
          </a:p>
          <a:p>
            <a:r>
              <a:rPr lang="en-GB" dirty="0" smtClean="0"/>
              <a:t>use your dance skills within rehearsal and performance.</a:t>
            </a:r>
            <a:endParaRPr lang="en-GB" dirty="0"/>
          </a:p>
        </p:txBody>
      </p:sp>
      <p:pic>
        <p:nvPicPr>
          <p:cNvPr id="5" name="Picture 2" descr="Image result for contemporary d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54" y="4534581"/>
            <a:ext cx="2586446" cy="198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contemporary d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" y="4534581"/>
            <a:ext cx="2586446" cy="198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73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 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i="1" dirty="0" smtClean="0">
                <a:latin typeface="Adobe Garamond Pro Bold" panose="02020702060506020403" pitchFamily="18" charset="0"/>
              </a:rPr>
              <a:t>DEMONSTRATE AN UNDERSTANDING OF THE FOLLOWING KEY WORDS AND HOW TO APPLY THEM INTO YOUR TECHNICAL WARM UP AND ROUTINE:</a:t>
            </a:r>
          </a:p>
          <a:p>
            <a:pPr algn="ctr"/>
            <a:r>
              <a:rPr lang="en-GB" b="1" i="1" dirty="0" smtClean="0">
                <a:latin typeface="Adobe Garamond Pro Bold" panose="02020702060506020403" pitchFamily="18" charset="0"/>
              </a:rPr>
              <a:t>Core stability </a:t>
            </a:r>
          </a:p>
          <a:p>
            <a:pPr algn="ctr"/>
            <a:r>
              <a:rPr lang="en-GB" b="1" i="1" dirty="0" smtClean="0">
                <a:latin typeface="Adobe Garamond Pro Bold" panose="02020702060506020403" pitchFamily="18" charset="0"/>
              </a:rPr>
              <a:t>Extensions </a:t>
            </a:r>
          </a:p>
          <a:p>
            <a:pPr algn="ctr"/>
            <a:r>
              <a:rPr lang="en-GB" b="1" i="1" dirty="0" smtClean="0">
                <a:latin typeface="Adobe Garamond Pro Bold" panose="02020702060506020403" pitchFamily="18" charset="0"/>
              </a:rPr>
              <a:t>Musicality</a:t>
            </a:r>
          </a:p>
          <a:p>
            <a:pPr algn="ctr"/>
            <a:r>
              <a:rPr lang="en-GB" b="1" i="1" dirty="0" smtClean="0">
                <a:latin typeface="Adobe Garamond Pro Bold" panose="02020702060506020403" pitchFamily="18" charset="0"/>
              </a:rPr>
              <a:t>Fluidity and control of movement</a:t>
            </a:r>
          </a:p>
          <a:p>
            <a:pPr algn="ctr"/>
            <a:r>
              <a:rPr lang="en-GB" b="1" i="1" dirty="0" smtClean="0">
                <a:latin typeface="Adobe Garamond Pro Bold" panose="02020702060506020403" pitchFamily="18" charset="0"/>
              </a:rPr>
              <a:t>Movement memory</a:t>
            </a:r>
          </a:p>
          <a:p>
            <a:pPr algn="ctr"/>
            <a:endParaRPr lang="en-GB" b="1" i="1" dirty="0">
              <a:latin typeface="Adobe Garamond Pro Bold" panose="02020702060506020403" pitchFamily="18" charset="0"/>
            </a:endParaRPr>
          </a:p>
        </p:txBody>
      </p:sp>
      <p:pic>
        <p:nvPicPr>
          <p:cNvPr id="4" name="Picture 2" descr="Image result for contemporary d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" y="3226141"/>
            <a:ext cx="2586446" cy="198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contemporary d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714" y="3330643"/>
            <a:ext cx="2586446" cy="198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163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LONG TERM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04704"/>
            <a:ext cx="10972800" cy="4525963"/>
          </a:xfrm>
        </p:spPr>
        <p:txBody>
          <a:bodyPr/>
          <a:lstStyle/>
          <a:p>
            <a:r>
              <a:rPr lang="en-GB" dirty="0" smtClean="0"/>
              <a:t>explore and develop your dance skills and review your own practice</a:t>
            </a:r>
          </a:p>
          <a:p>
            <a:r>
              <a:rPr lang="en-GB" dirty="0" smtClean="0"/>
              <a:t>use your dance skills within rehearsal and performance.</a:t>
            </a:r>
            <a:endParaRPr lang="en-GB" dirty="0"/>
          </a:p>
        </p:txBody>
      </p:sp>
      <p:pic>
        <p:nvPicPr>
          <p:cNvPr id="5" name="Picture 2" descr="Image result for contemporary d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54" y="4534581"/>
            <a:ext cx="2586446" cy="198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contemporary d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" y="4534581"/>
            <a:ext cx="2586446" cy="198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16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591" y="297447"/>
            <a:ext cx="10972800" cy="1143000"/>
          </a:xfrm>
        </p:spPr>
        <p:txBody>
          <a:bodyPr/>
          <a:lstStyle/>
          <a:p>
            <a:r>
              <a:rPr lang="en-GB" dirty="0" smtClean="0"/>
              <a:t>SUCCESS CRITERIA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508466"/>
              </p:ext>
            </p:extLst>
          </p:nvPr>
        </p:nvGraphicFramePr>
        <p:xfrm>
          <a:off x="1332410" y="600892"/>
          <a:ext cx="9235440" cy="53611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235440">
                  <a:extLst>
                    <a:ext uri="{9D8B030D-6E8A-4147-A177-3AD203B41FA5}">
                      <a16:colId xmlns="" xmlns:a16="http://schemas.microsoft.com/office/drawing/2014/main" val="1623782608"/>
                    </a:ext>
                  </a:extLst>
                </a:gridCol>
              </a:tblGrid>
              <a:tr h="5361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039" marR="530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53581888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230" y="1440447"/>
            <a:ext cx="95758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76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dirty="0" smtClean="0"/>
              <a:t>EXPECTATIONS</a:t>
            </a:r>
            <a:endParaRPr lang="en-GB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5252"/>
            <a:ext cx="10972800" cy="4525963"/>
          </a:xfrm>
        </p:spPr>
        <p:txBody>
          <a:bodyPr/>
          <a:lstStyle/>
          <a:p>
            <a:r>
              <a:rPr lang="en-GB" dirty="0" smtClean="0"/>
              <a:t>YOU WILL NEED TO BE ABLE TO USE YOUR TIME WISELY IN LESSONS.</a:t>
            </a:r>
          </a:p>
          <a:p>
            <a:r>
              <a:rPr lang="en-GB" dirty="0" smtClean="0"/>
              <a:t>TURN UP TO LESSONS ON TIME.</a:t>
            </a:r>
          </a:p>
          <a:p>
            <a:r>
              <a:rPr lang="en-GB" dirty="0" smtClean="0"/>
              <a:t>NO SOCKS TO BE WORN.</a:t>
            </a:r>
          </a:p>
          <a:p>
            <a:r>
              <a:rPr lang="en-GB" dirty="0" smtClean="0"/>
              <a:t>IF YOU DO </a:t>
            </a:r>
            <a:r>
              <a:rPr lang="en-GB" b="1" u="sng" dirty="0" smtClean="0"/>
              <a:t>NOT </a:t>
            </a:r>
            <a:r>
              <a:rPr lang="en-GB" dirty="0" smtClean="0"/>
              <a:t>HAVE YOUR KIT YOU WILL STILL BE EXPECTED TO PARTICIPATE.</a:t>
            </a:r>
            <a:endParaRPr lang="en-GB" b="1" u="sng" dirty="0" smtClean="0"/>
          </a:p>
          <a:p>
            <a:r>
              <a:rPr lang="en-GB" dirty="0" smtClean="0"/>
              <a:t>REHEARSE AT HOME AND AT SCHOOL.</a:t>
            </a:r>
          </a:p>
          <a:p>
            <a:r>
              <a:rPr lang="en-GB" dirty="0" smtClean="0"/>
              <a:t>WORK TO THE BEST OF YOUR ABILITY.</a:t>
            </a:r>
          </a:p>
          <a:p>
            <a:r>
              <a:rPr lang="en-GB" dirty="0" smtClean="0"/>
              <a:t>FOLLOW THE TEACHERS INSTRUCTIONS.</a:t>
            </a:r>
          </a:p>
          <a:p>
            <a:r>
              <a:rPr lang="en-GB" dirty="0" smtClean="0"/>
              <a:t>APPLY FEEDBACK GIVEN.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311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31950"/>
            <a:ext cx="10972800" cy="4525963"/>
          </a:xfrm>
        </p:spPr>
        <p:txBody>
          <a:bodyPr/>
          <a:lstStyle/>
          <a:p>
            <a:r>
              <a:rPr lang="en-GB" dirty="0" smtClean="0"/>
              <a:t>RECAP- WHAT ARE THE COMPONENTS OF A WARM UP?</a:t>
            </a:r>
          </a:p>
          <a:p>
            <a:r>
              <a:rPr lang="en-GB" dirty="0" smtClean="0"/>
              <a:t>LEARN A TECHNICAL STREET DANCE WARM UP FOCUSING ON: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" y="60325"/>
            <a:ext cx="2219325" cy="1571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721" y="5190444"/>
            <a:ext cx="2219325" cy="1571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212" y="60325"/>
            <a:ext cx="2219325" cy="1571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85" y="5090296"/>
            <a:ext cx="2219325" cy="1571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782" y="3228399"/>
            <a:ext cx="6334293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7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PERFORMING THINK ABOUT THE FOLLOWING :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19" y="1974805"/>
            <a:ext cx="1676400" cy="251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798" y="1951060"/>
            <a:ext cx="2247900" cy="28669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500" y="1417638"/>
            <a:ext cx="2857500" cy="3933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1356" y="2716939"/>
            <a:ext cx="4049485" cy="177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52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u="sng" dirty="0" smtClean="0"/>
              <a:t/>
            </a:r>
            <a:br>
              <a:rPr lang="en-GB" sz="4800" b="1" u="sng" dirty="0" smtClean="0"/>
            </a:br>
            <a:r>
              <a:rPr lang="en-GB" sz="4800" b="1" u="sng" dirty="0" smtClean="0"/>
              <a:t>KEY </a:t>
            </a:r>
            <a:r>
              <a:rPr lang="en-GB" sz="4800" b="1" u="sng" dirty="0"/>
              <a:t>WORDS</a:t>
            </a:r>
            <a:br>
              <a:rPr lang="en-GB" sz="4800" b="1" u="sng" dirty="0"/>
            </a:b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1" u="sng" dirty="0"/>
          </a:p>
          <a:p>
            <a:pPr algn="ctr"/>
            <a:endParaRPr lang="en-GB" b="1" dirty="0" smtClean="0"/>
          </a:p>
          <a:p>
            <a:pPr algn="ctr"/>
            <a:r>
              <a:rPr lang="en-GB" b="1" dirty="0" smtClean="0"/>
              <a:t>Musicality</a:t>
            </a:r>
          </a:p>
          <a:p>
            <a:pPr algn="ctr"/>
            <a:r>
              <a:rPr lang="en-GB" b="1" dirty="0" smtClean="0"/>
              <a:t>Core stability </a:t>
            </a:r>
          </a:p>
          <a:p>
            <a:pPr algn="ctr"/>
            <a:r>
              <a:rPr lang="en-GB" b="1" dirty="0" smtClean="0"/>
              <a:t>Extensions </a:t>
            </a:r>
          </a:p>
          <a:p>
            <a:pPr algn="ctr"/>
            <a:r>
              <a:rPr lang="en-GB" b="1" dirty="0" smtClean="0"/>
              <a:t>Fluidity and control of movement</a:t>
            </a:r>
          </a:p>
          <a:p>
            <a:pPr algn="ctr"/>
            <a:r>
              <a:rPr lang="en-GB" b="1" dirty="0" smtClean="0"/>
              <a:t>Movement memory</a:t>
            </a:r>
          </a:p>
          <a:p>
            <a:pPr algn="ctr"/>
            <a:endParaRPr lang="en-GB" b="1" u="sng" dirty="0"/>
          </a:p>
        </p:txBody>
      </p:sp>
      <p:pic>
        <p:nvPicPr>
          <p:cNvPr id="4" name="Picture 2" descr="Image result for contemporary d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79" y="2337866"/>
            <a:ext cx="2586446" cy="198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contemporary d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445" y="2337866"/>
            <a:ext cx="2586446" cy="198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704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663" y="2678204"/>
            <a:ext cx="10972800" cy="1143000"/>
          </a:xfrm>
        </p:spPr>
        <p:txBody>
          <a:bodyPr/>
          <a:lstStyle/>
          <a:p>
            <a:r>
              <a:rPr lang="en-GB" dirty="0" smtClean="0"/>
              <a:t>WHAT GRADE ARE YOU AIMING FOR?</a:t>
            </a:r>
            <a:br>
              <a:rPr lang="en-GB" dirty="0" smtClean="0"/>
            </a:br>
            <a:r>
              <a:rPr lang="en-GB" dirty="0" smtClean="0"/>
              <a:t>HOW ARE YOU GOING TO ACHIEVE THIS?</a:t>
            </a:r>
            <a:endParaRPr lang="en-GB" dirty="0"/>
          </a:p>
        </p:txBody>
      </p:sp>
      <p:pic>
        <p:nvPicPr>
          <p:cNvPr id="3" name="Picture 2" descr="Image result for contemporary d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17" y="4741816"/>
            <a:ext cx="2586446" cy="198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contemporary d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88" y="234746"/>
            <a:ext cx="2586446" cy="198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contemporary d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741816"/>
            <a:ext cx="2586446" cy="198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contemporary d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113211"/>
            <a:ext cx="2586446" cy="198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08636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8581</TotalTime>
  <Words>259</Words>
  <Application>Microsoft Macintosh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Adobe Garamond Pro Bold</vt:lpstr>
      <vt:lpstr>Algerian</vt:lpstr>
      <vt:lpstr>Berlin Sans FB Demi</vt:lpstr>
      <vt:lpstr>Calibri</vt:lpstr>
      <vt:lpstr>Times New Roman</vt:lpstr>
      <vt:lpstr>Arial</vt:lpstr>
      <vt:lpstr>Default Design</vt:lpstr>
      <vt:lpstr>1_Default Design</vt:lpstr>
      <vt:lpstr>PowerPoint Presentation</vt:lpstr>
      <vt:lpstr>LESSON OBJECTIVE</vt:lpstr>
      <vt:lpstr>LONG TERM OBJECTIVES</vt:lpstr>
      <vt:lpstr>SUCCESS CRITERIA</vt:lpstr>
      <vt:lpstr>EXPECTATIONS</vt:lpstr>
      <vt:lpstr>TASK 1</vt:lpstr>
      <vt:lpstr>WHEN PERFORMING THINK ABOUT THE FOLLOWING :</vt:lpstr>
      <vt:lpstr> KEY WORDS </vt:lpstr>
      <vt:lpstr>WHAT GRADE ARE YOU AIMING FOR? HOW ARE YOU GOING TO ACHIEVE THIS?</vt:lpstr>
      <vt:lpstr>WHAT ARE THE MAIN COMPONENTS OF STREET DANCE</vt:lpstr>
      <vt:lpstr>LEARN THE OPENING SECTION OF YOUR NEW STREET DANCE ROUTINE</vt:lpstr>
      <vt:lpstr>PLENARY</vt:lpstr>
      <vt:lpstr>LONG TERM OBJECTIVES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Parker</dc:creator>
  <cp:lastModifiedBy>April Watts</cp:lastModifiedBy>
  <cp:revision>40</cp:revision>
  <dcterms:created xsi:type="dcterms:W3CDTF">2016-09-18T20:56:09Z</dcterms:created>
  <dcterms:modified xsi:type="dcterms:W3CDTF">2017-08-30T17:55:35Z</dcterms:modified>
</cp:coreProperties>
</file>