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73" r:id="rId3"/>
    <p:sldId id="274" r:id="rId4"/>
    <p:sldId id="266" r:id="rId5"/>
    <p:sldId id="325" r:id="rId6"/>
    <p:sldId id="326" r:id="rId7"/>
    <p:sldId id="279" r:id="rId8"/>
    <p:sldId id="281" r:id="rId9"/>
    <p:sldId id="282" r:id="rId10"/>
    <p:sldId id="283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C1E71-1DD5-BA46-A98A-0BD95A22127F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0AA3-4641-1949-9775-988BE6B5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DC893-295C-41A3-B160-FA72049F7C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602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C026-493D-41A0-8DEC-08BC1AC3B4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030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EE7C-381B-4B68-84BF-DCBA8C9B2F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681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DC893-295C-41A3-B160-FA72049F7C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0318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107BD-05DC-4000-9F8B-91E5C739CB3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9863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853D4-F50E-435B-8EDC-D427BC2EC1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9681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5D4C7-349D-4CF5-989F-FB54DEC798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102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B92EF-DB8B-4C8A-8A8A-CE6A9487A3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17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0E5E4-8C96-42A9-B824-F79E02BC5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11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C9DD9-321D-4C29-85C4-F63BE73CB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9078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8547-1392-47B4-AB20-24DE1F44D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96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107BD-05DC-4000-9F8B-91E5C739CB3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706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14B6A-FA07-43C1-81A3-5189A34FA2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5827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C026-493D-41A0-8DEC-08BC1AC3B4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1160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EE7C-381B-4B68-84BF-DCBA8C9B2F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27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853D4-F50E-435B-8EDC-D427BC2EC1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56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5D4C7-349D-4CF5-989F-FB54DEC798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460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B92EF-DB8B-4C8A-8A8A-CE6A9487A3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8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0E5E4-8C96-42A9-B824-F79E02BC5D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87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C9DD9-321D-4C29-85C4-F63BE73CB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86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38547-1392-47B4-AB20-24DE1F44DD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94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14B6A-FA07-43C1-81A3-5189A34FA2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92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FF"/>
            </a:gs>
            <a:gs pos="50000">
              <a:srgbClr val="FF00FF"/>
            </a:gs>
            <a:gs pos="100000">
              <a:srgbClr val="6666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9C22DB-523A-440F-B19D-6EFFA0A734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35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FF"/>
            </a:gs>
            <a:gs pos="50000">
              <a:srgbClr val="FF00FF"/>
            </a:gs>
            <a:gs pos="100000">
              <a:srgbClr val="6666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9C22DB-523A-440F-B19D-6EFFA0A734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572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2299381"/>
            <a:ext cx="10972800" cy="1143000"/>
          </a:xfrm>
        </p:spPr>
        <p:txBody>
          <a:bodyPr/>
          <a:lstStyle/>
          <a:p>
            <a:r>
              <a:rPr lang="en-GB" dirty="0" smtClean="0"/>
              <a:t>LESSON 2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4724314"/>
            <a:ext cx="2584928" cy="198137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228600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mtClean="0"/>
              <a:t>LESSON 2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4724314"/>
            <a:ext cx="2584928" cy="1981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5" y="147960"/>
            <a:ext cx="2584928" cy="1981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495" y="147960"/>
            <a:ext cx="2584928" cy="1981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1749" y="368908"/>
            <a:ext cx="93791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YEAR 9 DANCE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DANCE</a:t>
            </a:r>
            <a:r>
              <a:rPr kumimoji="0" lang="en-GB" sz="4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SKILLS UNIT </a:t>
            </a: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69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u="sng" dirty="0" smtClean="0"/>
              <a:t>WHAT ARE THE DEFINITIONS OF THE FOLLOWING WORDS</a:t>
            </a:r>
            <a:r>
              <a:rPr lang="en-GB" dirty="0" smtClean="0"/>
              <a:t>?</a:t>
            </a:r>
          </a:p>
          <a:p>
            <a:r>
              <a:rPr lang="en-GB" dirty="0" smtClean="0"/>
              <a:t>MOVEMENT MEMORY</a:t>
            </a:r>
          </a:p>
          <a:p>
            <a:r>
              <a:rPr lang="en-GB" dirty="0" smtClean="0"/>
              <a:t>DYNAMICS</a:t>
            </a:r>
          </a:p>
          <a:p>
            <a:r>
              <a:rPr lang="en-GB" dirty="0" smtClean="0"/>
              <a:t>PATHWAYS</a:t>
            </a:r>
          </a:p>
          <a:p>
            <a:r>
              <a:rPr lang="en-GB" dirty="0" smtClean="0"/>
              <a:t>LEVELS</a:t>
            </a:r>
          </a:p>
          <a:p>
            <a:r>
              <a:rPr lang="en-GB" dirty="0" smtClean="0"/>
              <a:t>TRANSITION</a:t>
            </a:r>
          </a:p>
          <a:p>
            <a:r>
              <a:rPr lang="en-GB" dirty="0" smtClean="0"/>
              <a:t>MUSICALITY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005" y="3135833"/>
            <a:ext cx="4590686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OF LAST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195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.</a:t>
            </a:r>
          </a:p>
          <a:p>
            <a:pPr marL="0" indent="0" algn="ctr">
              <a:buNone/>
            </a:pPr>
            <a:r>
              <a:rPr lang="en-GB" b="1" u="sng" dirty="0" smtClean="0"/>
              <a:t>Questions </a:t>
            </a:r>
          </a:p>
          <a:p>
            <a:r>
              <a:rPr lang="en-GB" dirty="0" smtClean="0"/>
              <a:t>What 3 things did you do well at?</a:t>
            </a:r>
          </a:p>
          <a:p>
            <a:r>
              <a:rPr lang="en-GB" dirty="0" smtClean="0"/>
              <a:t>What 3 things do you need to improve on?</a:t>
            </a:r>
          </a:p>
          <a:p>
            <a:r>
              <a:rPr lang="en-GB" dirty="0" smtClean="0"/>
              <a:t>How are you going to achieve this?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" y="60325"/>
            <a:ext cx="2219325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721" y="5190444"/>
            <a:ext cx="221932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212" y="60325"/>
            <a:ext cx="2219325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5" y="5090296"/>
            <a:ext cx="2219325" cy="1571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010" y="4537166"/>
            <a:ext cx="3669574" cy="21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7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3" y="144009"/>
            <a:ext cx="10972800" cy="1143000"/>
          </a:xfrm>
        </p:spPr>
        <p:txBody>
          <a:bodyPr/>
          <a:lstStyle/>
          <a:p>
            <a:r>
              <a:rPr lang="en-GB" dirty="0" smtClean="0"/>
              <a:t>TARGET SETTING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84" y="398735"/>
            <a:ext cx="2967446" cy="23138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0343" y="3487783"/>
            <a:ext cx="10027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USING THE CARD PROVIDED SET 3 TARGETS WHICH YOU AIM TO ACHIEVE IN THE NEXT 3 LESSONS.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PROVIDE WAYS IN WHICH YOU AIM TO ACHIEVE YOUR GOALS AND YOUR REASON FOR SETTING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PLACE THESE OF THE BOARD SO THAT YOU ARE ABLE TO LOOK AT THESE EACH LESSON.</a:t>
            </a:r>
          </a:p>
        </p:txBody>
      </p:sp>
    </p:spTree>
    <p:extLst>
      <p:ext uri="{BB962C8B-B14F-4D97-AF65-F5344CB8AC3E}">
        <p14:creationId xmlns:p14="http://schemas.microsoft.com/office/powerpoint/2010/main" val="79449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TERM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4704"/>
            <a:ext cx="10972800" cy="4525963"/>
          </a:xfrm>
        </p:spPr>
        <p:txBody>
          <a:bodyPr/>
          <a:lstStyle/>
          <a:p>
            <a:r>
              <a:rPr lang="en-GB" dirty="0" smtClean="0"/>
              <a:t>explore and develop your dance skills and review your own practice</a:t>
            </a:r>
          </a:p>
          <a:p>
            <a:r>
              <a:rPr lang="en-GB" dirty="0" smtClean="0"/>
              <a:t>use your dance skills within rehearsal and performance.</a:t>
            </a:r>
            <a:endParaRPr lang="en-GB" dirty="0"/>
          </a:p>
        </p:txBody>
      </p:sp>
      <p:pic>
        <p:nvPicPr>
          <p:cNvPr id="5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54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ontemporary d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4534581"/>
            <a:ext cx="2586446" cy="19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1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91" y="297447"/>
            <a:ext cx="10972800" cy="1143000"/>
          </a:xfrm>
        </p:spPr>
        <p:txBody>
          <a:bodyPr/>
          <a:lstStyle/>
          <a:p>
            <a:r>
              <a:rPr lang="en-GB" dirty="0" smtClean="0"/>
              <a:t>SUCCESS CRITERIA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32410" y="600892"/>
          <a:ext cx="9235440" cy="5361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235440">
                  <a:extLst>
                    <a:ext uri="{9D8B030D-6E8A-4147-A177-3AD203B41FA5}">
                      <a16:colId xmlns="" xmlns:a16="http://schemas.microsoft.com/office/drawing/2014/main" val="1623782608"/>
                    </a:ext>
                  </a:extLst>
                </a:gridCol>
              </a:tblGrid>
              <a:tr h="5361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039" marR="530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358188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30" y="1440447"/>
            <a:ext cx="9575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37" y="1802992"/>
            <a:ext cx="10972800" cy="1143000"/>
          </a:xfrm>
        </p:spPr>
        <p:txBody>
          <a:bodyPr/>
          <a:lstStyle/>
          <a:p>
            <a:r>
              <a:rPr lang="en-GB" dirty="0" smtClean="0"/>
              <a:t>RECAP OF DANCE WARM UP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594" y="3279524"/>
            <a:ext cx="4590686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6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27" y="1019221"/>
            <a:ext cx="10972800" cy="2350996"/>
          </a:xfrm>
        </p:spPr>
        <p:txBody>
          <a:bodyPr/>
          <a:lstStyle/>
          <a:p>
            <a:r>
              <a:rPr lang="en-GB" dirty="0" smtClean="0"/>
              <a:t>RECAP STREET DANCE ROUTINE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154" y="3579970"/>
            <a:ext cx="4590686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2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17" y="2011998"/>
            <a:ext cx="10972800" cy="1143000"/>
          </a:xfrm>
        </p:spPr>
        <p:txBody>
          <a:bodyPr/>
          <a:lstStyle/>
          <a:p>
            <a:r>
              <a:rPr lang="en-GB" dirty="0" smtClean="0"/>
              <a:t>LEARN NEW SECTION OF STREET DANCE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714" y="3540782"/>
            <a:ext cx="4590686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PLENARY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YOU REMEMBER THE KEY WORDS AND THE DEFINITIONS?</a:t>
            </a:r>
          </a:p>
          <a:p>
            <a:r>
              <a:rPr lang="en-GB" dirty="0" smtClean="0"/>
              <a:t>WHAT DO YOU FEEL YOU HAVE DONE WELL AT AND WHY.</a:t>
            </a:r>
          </a:p>
          <a:p>
            <a:r>
              <a:rPr lang="en-GB" dirty="0" smtClean="0"/>
              <a:t>WHAT DO YOU FEEL YOU NEED TO IMPORVE ON AND WHY?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136" y="4464056"/>
            <a:ext cx="3423104" cy="21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059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8580</TotalTime>
  <Words>191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Calibri</vt:lpstr>
      <vt:lpstr>Times New Roman</vt:lpstr>
      <vt:lpstr>Arial</vt:lpstr>
      <vt:lpstr>Default Design</vt:lpstr>
      <vt:lpstr>1_Default Design</vt:lpstr>
      <vt:lpstr>LESSON 2</vt:lpstr>
      <vt:lpstr>REVIEW OF LAST LESSON</vt:lpstr>
      <vt:lpstr>TARGET SETTING</vt:lpstr>
      <vt:lpstr>LONG TERM OBJECTIVES</vt:lpstr>
      <vt:lpstr>SUCCESS CRITERIA</vt:lpstr>
      <vt:lpstr>RECAP OF DANCE WARM UP</vt:lpstr>
      <vt:lpstr>RECAP STREET DANCE ROUTINE</vt:lpstr>
      <vt:lpstr>LEARN NEW SECTION OF STREET DANCE</vt:lpstr>
      <vt:lpstr>PLENARY</vt:lpstr>
      <vt:lpstr>KEY WORDS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40</cp:revision>
  <dcterms:created xsi:type="dcterms:W3CDTF">2016-09-18T20:56:09Z</dcterms:created>
  <dcterms:modified xsi:type="dcterms:W3CDTF">2017-08-30T17:56:29Z</dcterms:modified>
</cp:coreProperties>
</file>