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3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62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b="1" dirty="0" smtClean="0"/>
              <a:t>REHEARSE YOUR STREET DANCE ROUTINE AND WARM UP , IN PREPARTAION FOR YOUR ASSESSMENT NEXT WEEK.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36" y="3863182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17638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NUMERACY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BEATS ARE THERE IN THE OPENING SECTION OF YOUR STREET DANCE ROUTINE?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8" y="2795451"/>
            <a:ext cx="608729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MEMORY</a:t>
            </a:r>
          </a:p>
          <a:p>
            <a:r>
              <a:rPr lang="en-GB" dirty="0" smtClean="0"/>
              <a:t>CORE STABILITY</a:t>
            </a:r>
          </a:p>
          <a:p>
            <a:r>
              <a:rPr lang="en-GB" dirty="0" smtClean="0"/>
              <a:t>MUSICALITY</a:t>
            </a:r>
          </a:p>
          <a:p>
            <a:r>
              <a:rPr lang="en-GB" dirty="0" smtClean="0"/>
              <a:t>DYNAMICS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85" y="1881810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38" y="4593685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5" y="1045346"/>
            <a:ext cx="10972800" cy="1143000"/>
          </a:xfrm>
        </p:spPr>
        <p:txBody>
          <a:bodyPr/>
          <a:lstStyle/>
          <a:p>
            <a:r>
              <a:rPr lang="en-GB" dirty="0" smtClean="0"/>
              <a:t>WHAT ARE THE COMPONENTS OF A WARM UP?</a:t>
            </a:r>
            <a:br>
              <a:rPr lang="en-GB" dirty="0" smtClean="0"/>
            </a:br>
            <a:r>
              <a:rPr lang="en-GB" dirty="0" smtClean="0"/>
              <a:t>WHY IS IT IMPORTANT TO WARM UP?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9" y="4267114"/>
            <a:ext cx="2584928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0" y="3024369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04" y="3024369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49" y="2364695"/>
            <a:ext cx="10972800" cy="1143000"/>
          </a:xfrm>
        </p:spPr>
        <p:txBody>
          <a:bodyPr/>
          <a:lstStyle/>
          <a:p>
            <a:r>
              <a:rPr lang="en-GB" dirty="0" smtClean="0"/>
              <a:t>TIME TO WARM UP </a:t>
            </a:r>
            <a:r>
              <a:rPr lang="en-GB" dirty="0" smtClean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STREET DANCE ROUTINE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FOCUS ON THE FOLLOWING: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53" y="2709609"/>
            <a:ext cx="6334293" cy="1438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9" y="4327355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27" y="4267112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DONE WELL AT TODAY?</a:t>
            </a:r>
          </a:p>
          <a:p>
            <a:r>
              <a:rPr lang="en-GB" dirty="0" smtClean="0"/>
              <a:t>WHAT DO YOU NEED TO IMPRVE ON AND WHY?</a:t>
            </a:r>
          </a:p>
          <a:p>
            <a:r>
              <a:rPr lang="en-GB" dirty="0" smtClean="0"/>
              <a:t>DO YOU KNOW ALL OF THE KEY WORDS AND THEIR DEFINITION?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599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134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Calibri</vt:lpstr>
      <vt:lpstr>Times New Roman</vt:lpstr>
      <vt:lpstr>Wingdings</vt:lpstr>
      <vt:lpstr>Arial</vt:lpstr>
      <vt:lpstr>Default Design</vt:lpstr>
      <vt:lpstr>LESSON 3</vt:lpstr>
      <vt:lpstr>LONG TERM OBJECTIVES</vt:lpstr>
      <vt:lpstr>SUCCESS CRITERIA</vt:lpstr>
      <vt:lpstr>NUMERACY TASK</vt:lpstr>
      <vt:lpstr>KEY WORDS OF THE LESSON</vt:lpstr>
      <vt:lpstr>WHAT ARE THE COMPONENTS OF A WARM UP? WHY IS IT IMPORTANT TO WARM UP?</vt:lpstr>
      <vt:lpstr>TIME TO WARM UP  </vt:lpstr>
      <vt:lpstr>RECAP STREET DANCE ROUTINE</vt:lpstr>
      <vt:lpstr>PLENARY </vt:lpstr>
      <vt:lpstr>HOMEWORK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2017-08-30T17:57:23Z</dcterms:modified>
</cp:coreProperties>
</file>