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1E71-1DD5-BA46-A98A-0BD95A22127F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0AA3-4641-1949-9775-988BE6B5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DC893-295C-41A3-B160-FA72049F7C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60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C026-493D-41A0-8DEC-08BC1AC3B4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03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EE7C-381B-4B68-84BF-DCBA8C9B2F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6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107BD-05DC-4000-9F8B-91E5C739CB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706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53D4-F50E-435B-8EDC-D427BC2EC1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56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5D4C7-349D-4CF5-989F-FB54DEC798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460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92EF-DB8B-4C8A-8A8A-CE6A9487A3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8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E5E4-8C96-42A9-B824-F79E02BC5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87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C9DD9-321D-4C29-85C4-F63BE73CB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86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8547-1392-47B4-AB20-24DE1F44D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94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14B6A-FA07-43C1-81A3-5189A34FA2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9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50000">
              <a:srgbClr val="FF00FF"/>
            </a:gs>
            <a:gs pos="100000">
              <a:srgbClr val="6666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9C22DB-523A-440F-B19D-6EFFA0A734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5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2299381"/>
            <a:ext cx="10972800" cy="1143000"/>
          </a:xfrm>
        </p:spPr>
        <p:txBody>
          <a:bodyPr/>
          <a:lstStyle/>
          <a:p>
            <a:r>
              <a:rPr lang="en-GB" dirty="0" smtClean="0"/>
              <a:t>LESSON </a:t>
            </a:r>
            <a:r>
              <a:rPr lang="en-GB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4724314"/>
            <a:ext cx="2584928" cy="198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4724314"/>
            <a:ext cx="2584928" cy="198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147960"/>
            <a:ext cx="2584928" cy="1981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147960"/>
            <a:ext cx="2584928" cy="1981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9497" y="258031"/>
            <a:ext cx="93791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YEAR 9 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DANCE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SKILLS UNIT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70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704"/>
            <a:ext cx="10972800" cy="4525963"/>
          </a:xfrm>
        </p:spPr>
        <p:txBody>
          <a:bodyPr/>
          <a:lstStyle/>
          <a:p>
            <a:r>
              <a:rPr lang="en-GB" dirty="0" smtClean="0"/>
              <a:t>explore and develop your dance skills and review your own practice</a:t>
            </a:r>
          </a:p>
          <a:p>
            <a:r>
              <a:rPr lang="en-GB" dirty="0" smtClean="0"/>
              <a:t>use your dance skills within rehearsal and performance.</a:t>
            </a:r>
            <a:endParaRPr lang="en-GB" dirty="0"/>
          </a:p>
        </p:txBody>
      </p:sp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4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2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 CRITERIA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32410" y="600892"/>
          <a:ext cx="9235440" cy="5361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235440">
                  <a:extLst>
                    <a:ext uri="{9D8B030D-6E8A-4147-A177-3AD203B41FA5}">
                      <a16:colId xmlns="" xmlns:a16="http://schemas.microsoft.com/office/drawing/2014/main" val="1623782608"/>
                    </a:ext>
                  </a:extLst>
                </a:gridCol>
              </a:tblGrid>
              <a:tr h="536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039" marR="530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35818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30" y="1308724"/>
            <a:ext cx="9575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4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25" y="1920558"/>
            <a:ext cx="10972800" cy="1143000"/>
          </a:xfrm>
        </p:spPr>
        <p:txBody>
          <a:bodyPr/>
          <a:lstStyle/>
          <a:p>
            <a:r>
              <a:rPr lang="en-GB" dirty="0" smtClean="0"/>
              <a:t>ASSESSMENT LESSON !!!!!!!!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14" y="4175674"/>
            <a:ext cx="2584928" cy="1981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534" y="4175674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FOCUS FOR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MUSICALITY</a:t>
            </a:r>
          </a:p>
          <a:p>
            <a:r>
              <a:rPr lang="en-GB" dirty="0" smtClean="0"/>
              <a:t>MOVEMENT MEMORY</a:t>
            </a:r>
          </a:p>
          <a:p>
            <a:r>
              <a:rPr lang="en-GB" dirty="0" smtClean="0"/>
              <a:t>USE OF DYNAMICS</a:t>
            </a:r>
          </a:p>
          <a:p>
            <a:r>
              <a:rPr lang="en-GB" dirty="0" smtClean="0"/>
              <a:t>FLUIDITY OF MOVEMENT</a:t>
            </a:r>
          </a:p>
          <a:p>
            <a:r>
              <a:rPr lang="en-GB" dirty="0" smtClean="0"/>
              <a:t>PROJECTION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394" y="4327355"/>
            <a:ext cx="2584928" cy="1981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741943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8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2678204"/>
            <a:ext cx="10972800" cy="1143000"/>
          </a:xfrm>
        </p:spPr>
        <p:txBody>
          <a:bodyPr/>
          <a:lstStyle/>
          <a:p>
            <a:r>
              <a:rPr lang="en-GB" dirty="0" smtClean="0"/>
              <a:t>VIDEO RECORDING OF TECHNICAL WARM UP AND STREET DANCE ROUTINE.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8" y="178440"/>
            <a:ext cx="2591025" cy="1981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64" y="4632874"/>
            <a:ext cx="2591025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1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11" y="170135"/>
            <a:ext cx="10972800" cy="1143000"/>
          </a:xfrm>
        </p:spPr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1428161"/>
            <a:ext cx="10942969" cy="4525963"/>
          </a:xfrm>
        </p:spPr>
        <p:txBody>
          <a:bodyPr/>
          <a:lstStyle/>
          <a:p>
            <a:r>
              <a:rPr lang="en-GB" dirty="0" smtClean="0"/>
              <a:t>HOW DO YOU FEEL YOUR ASSESSMENT WENT? </a:t>
            </a:r>
          </a:p>
          <a:p>
            <a:r>
              <a:rPr lang="en-GB" dirty="0" smtClean="0"/>
              <a:t>DID YOU TRY AS HARD AS YOU COULD?</a:t>
            </a:r>
          </a:p>
          <a:p>
            <a:r>
              <a:rPr lang="en-GB" dirty="0" smtClean="0"/>
              <a:t>WHAT DO YOU FEEL WENT WELL?</a:t>
            </a:r>
          </a:p>
          <a:p>
            <a:r>
              <a:rPr lang="en-GB" dirty="0" smtClean="0"/>
              <a:t>WHAT DO YOU FEEL YOU NEED TO IMPROVE ON?</a:t>
            </a:r>
            <a:endParaRPr lang="en-GB" dirty="0"/>
          </a:p>
        </p:txBody>
      </p:sp>
      <p:pic>
        <p:nvPicPr>
          <p:cNvPr id="4098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" y="4741816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528" y="4741816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0411" y="1385954"/>
            <a:ext cx="1094296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DO YOU FEEL YOUR ASSESSMENT WENT?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DID YOU TRY AS HARD AS YOU COULD?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DO YOU FEEL WENT WELL?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DO YOU FEEL YOU NEED TO IMPROVE ON?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47" y="3972752"/>
            <a:ext cx="258492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01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8580</TotalTime>
  <Words>131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Calibri</vt:lpstr>
      <vt:lpstr>Times New Roman</vt:lpstr>
      <vt:lpstr>Arial</vt:lpstr>
      <vt:lpstr>Default Design</vt:lpstr>
      <vt:lpstr>LESSON 4</vt:lpstr>
      <vt:lpstr>LONG TERM OBJECTIVES</vt:lpstr>
      <vt:lpstr>SUCCESS CRITERIA</vt:lpstr>
      <vt:lpstr>ASSESSMENT LESSON !!!!!!!!</vt:lpstr>
      <vt:lpstr>FOCUS FOR THE LESSON</vt:lpstr>
      <vt:lpstr>VIDEO RECORDING OF TECHNICAL WARM UP AND STREET DANCE ROUTINE.</vt:lpstr>
      <vt:lpstr>PLENARY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40</cp:revision>
  <dcterms:created xsi:type="dcterms:W3CDTF">2016-09-18T20:56:09Z</dcterms:created>
  <dcterms:modified xsi:type="dcterms:W3CDTF">2017-08-30T17:58:30Z</dcterms:modified>
</cp:coreProperties>
</file>