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1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4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91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63257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DANCE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YOUR VIDEO BACK OF YOUR PERFORMANCE.</a:t>
            </a:r>
          </a:p>
          <a:p>
            <a:r>
              <a:rPr lang="en-GB" dirty="0" smtClean="0"/>
              <a:t>COMPLETE YOUR ASSESSMENT SHEET EVALUATING THE FOLLOWING ABOUT YOUR PERFORMACE:</a:t>
            </a:r>
          </a:p>
          <a:p>
            <a:pPr algn="ctr"/>
            <a:r>
              <a:rPr lang="en-GB" dirty="0" smtClean="0"/>
              <a:t>Performance skills</a:t>
            </a:r>
          </a:p>
          <a:p>
            <a:pPr algn="ctr"/>
            <a:r>
              <a:rPr lang="en-GB" dirty="0" smtClean="0"/>
              <a:t>Movement memory</a:t>
            </a:r>
          </a:p>
          <a:p>
            <a:pPr algn="ctr"/>
            <a:r>
              <a:rPr lang="en-GB" dirty="0" smtClean="0"/>
              <a:t>Musicality</a:t>
            </a:r>
          </a:p>
          <a:p>
            <a:pPr algn="ctr"/>
            <a:r>
              <a:rPr lang="en-GB" dirty="0" smtClean="0"/>
              <a:t>Fluidity of movement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8674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63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Calibri</vt:lpstr>
      <vt:lpstr>Times New Roman</vt:lpstr>
      <vt:lpstr>Arial</vt:lpstr>
      <vt:lpstr>Default Design</vt:lpstr>
      <vt:lpstr>LESSON 5</vt:lpstr>
      <vt:lpstr>LONG TERM OBJECTIVES</vt:lpstr>
      <vt:lpstr>SUCCESS CRITERIA</vt:lpstr>
      <vt:lpstr>DANCE EVALUATION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2017-08-30T17:59:20Z</dcterms:modified>
</cp:coreProperties>
</file>